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65" r:id="rId9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FDE3333-857A-4131-9EBA-B73C0C259FD7}" type="datetime1">
              <a:rPr lang="zh-CN" altLang="en-US" smtClean="0"/>
              <a:t>2021/10/17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D12D00-6AAC-4A94-B2E5-A12E9C579B03}" type="datetime1">
              <a:rPr lang="zh-CN" altLang="en-US" smtClean="0"/>
              <a:t>2021/10/17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/>
              <a:t>单击此处编辑母版文本样式</a:t>
            </a:r>
            <a:endParaRPr lang="en-US"/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94A98-8FB4-4076-AE7B-5D3B1A2CBC70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幻灯片编号占位符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E0F2F7-3EF1-4761-ABAF-2FA9DDE4F1A8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矩形​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日期占位符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63FC6D-277D-4D53-8EB6-E41026A24247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幻灯片编号占位符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C14310-5240-428A-850A-F7101D16AE5A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幻灯片编号占位符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85B13-09B0-4D01-A286-57280995F924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11FE78-D258-4188-9C5F-198CC4CE7F12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491C52-D618-41DD-80F2-22500A780186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EE3488-748A-4EA8-9571-9D5A1694FA0A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长方形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D7791703-7779-4492-8183-3F96B27D2540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D22F12-409A-40D9-8774-D34C978752A7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cn" dirty="0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400FF2F-BAC0-4F33-9E13-F8F6FA55A14D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矩形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长方形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矩形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  <a:lumOff val="2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长方形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 dirty="0"/>
              <a:t>DNS Cache Poisoning Attack Reloaded: Revolutions with Side Channels</a:t>
            </a:r>
            <a:endParaRPr lang="zh-cn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 dirty="0"/>
              <a:t>Seminar and Peer Review</a:t>
            </a:r>
            <a:endParaRPr lang="zh-cn" dirty="0"/>
          </a:p>
        </p:txBody>
      </p:sp>
      <p:sp>
        <p:nvSpPr>
          <p:cNvPr id="20" name="长方形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长方形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图片 5" descr="徽标特写&#10;&#10;已自动生成说明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9A59E2-4E28-4758-BFA0-7FFAAA1B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2" y="682830"/>
            <a:ext cx="11029616" cy="964601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02D63F-0303-4728-B00A-1D290592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4146550"/>
          </a:xfrm>
        </p:spPr>
        <p:txBody>
          <a:bodyPr/>
          <a:lstStyle/>
          <a:p>
            <a:r>
              <a:rPr lang="en-US" altLang="zh-CN" dirty="0"/>
              <a:t>The Domain Name System convert human-readable web addresses into IP addresses. </a:t>
            </a:r>
          </a:p>
          <a:p>
            <a:r>
              <a:rPr lang="en-US" altLang="zh-CN" dirty="0"/>
              <a:t>Today, DNS hosts many other security-critical applications</a:t>
            </a:r>
          </a:p>
          <a:p>
            <a:r>
              <a:rPr lang="en-US" altLang="zh-CN" dirty="0"/>
              <a:t>DNS also plays a vital role in TLS trust. </a:t>
            </a:r>
          </a:p>
          <a:p>
            <a:r>
              <a:rPr lang="en-US" altLang="zh-CN" dirty="0"/>
              <a:t>Damage to the integrity of DNS records will bring catastrophic security risks. </a:t>
            </a:r>
          </a:p>
          <a:p>
            <a:r>
              <a:rPr lang="en-US" altLang="zh-CN" dirty="0"/>
              <a:t>Fake certificates issued by attackers will affect public key encryption technology.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4C2CD2-94F1-47FF-B376-48CAB7045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3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EAF1B7-EAEA-458C-BFC9-09ABB28FA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313938"/>
            <a:ext cx="11029616" cy="1188720"/>
          </a:xfrm>
        </p:spPr>
        <p:txBody>
          <a:bodyPr/>
          <a:lstStyle/>
          <a:p>
            <a:r>
              <a:rPr lang="en-US" altLang="zh-CN" dirty="0"/>
              <a:t>DNS cache poisoning attacks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FF7E50-04E6-47AA-BE91-E9AC6FC2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59357"/>
            <a:ext cx="11029615" cy="3634486"/>
          </a:xfrm>
        </p:spPr>
        <p:txBody>
          <a:bodyPr/>
          <a:lstStyle/>
          <a:p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Modern DNS infrastructures have multiple layers of caching, and client applications often initiate DNS queries to the local operating system stub resolver</a:t>
            </a:r>
          </a:p>
          <a:p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The stub resolver does not perform any iterative query but forwards the request to the upper recursive resolver. </a:t>
            </a:r>
          </a:p>
          <a:p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DNS forwarders usually exist in Wi-Fi routers and maintain a dedicated DNS cache.</a:t>
            </a:r>
          </a:p>
          <a:p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recursive resolver completes the real work of iteratively querying authoritative name servers. </a:t>
            </a:r>
          </a:p>
          <a:p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Then the answer is returned and cached in each layer..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D56BCB-0663-4BA5-A1E2-0C452BCAC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D0D52CD-EF46-4382-B5DC-84D483DA7E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A59A48E-433F-46F4-A170-6CC5972D3B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51" t="4712" r="7399" b="24861"/>
          <a:stretch/>
        </p:blipFill>
        <p:spPr>
          <a:xfrm>
            <a:off x="6503781" y="4063081"/>
            <a:ext cx="5275574" cy="208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8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D5DA3B-029F-4F11-96A1-95DFCC61B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8961"/>
            <a:ext cx="11029616" cy="1188720"/>
          </a:xfrm>
        </p:spPr>
        <p:txBody>
          <a:bodyPr/>
          <a:lstStyle/>
          <a:p>
            <a:r>
              <a:rPr lang="en-US" altLang="zh-CN" dirty="0"/>
              <a:t>ATTACK OVERVIEW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D2F9C5-36D0-4232-AA7C-38DBAB135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963169"/>
            <a:ext cx="11029615" cy="2682240"/>
          </a:xfrm>
        </p:spPr>
        <p:txBody>
          <a:bodyPr/>
          <a:lstStyle/>
          <a:p>
            <a:r>
              <a:rPr lang="en-US" altLang="zh-CN" dirty="0"/>
              <a:t>this attack method always starts from triggering one of them to send a DNS query</a:t>
            </a:r>
          </a:p>
          <a:p>
            <a:r>
              <a:rPr lang="en-US" altLang="zh-CN" dirty="0"/>
              <a:t>Infer the source port: use a new universal side channel in the network stack to scan and discover the source port used to initiate DNS queries.</a:t>
            </a:r>
          </a:p>
          <a:p>
            <a:r>
              <a:rPr lang="en-US" altLang="zh-CN" dirty="0"/>
              <a:t>Expand the attack window: attack takes time to infer the source port and inject malicious DNS replies. extend the attack window to at least a few seconds allowing the actual chance of cache poisoning. Once the source port number is known, attacker can simply intercept many forged DNS replies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0C3C9C-F10F-4061-AF29-F2C65DE8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7986F70-A0F3-45F6-A540-42F7E9210C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63" t="5748" r="2657" b="13103"/>
          <a:stretch/>
        </p:blipFill>
        <p:spPr>
          <a:xfrm>
            <a:off x="3503064" y="3317117"/>
            <a:ext cx="4647707" cy="311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0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C835F1-BBD7-45B6-83B6-8538D815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altLang="zh-CN" dirty="0"/>
            </a:br>
            <a:r>
              <a:rPr lang="fr-FR" altLang="zh-CN" dirty="0"/>
              <a:t>Attack detail 1</a:t>
            </a:r>
            <a:br>
              <a:rPr lang="fr-FR" altLang="zh-CN" dirty="0"/>
            </a:br>
            <a:r>
              <a:rPr lang="fr-FR" altLang="zh-CN" dirty="0"/>
              <a:t>INFERRING DNS QUERY’S SOURCE PORT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C9008F-6D8A-4D48-997A-27376F217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182624"/>
            <a:ext cx="11029615" cy="3634486"/>
          </a:xfrm>
        </p:spPr>
        <p:txBody>
          <a:bodyPr/>
          <a:lstStyle/>
          <a:p>
            <a:r>
              <a:rPr lang="en-US" altLang="zh-CN" dirty="0"/>
              <a:t>Analysis of UDP Source Port </a:t>
            </a:r>
            <a:r>
              <a:rPr lang="en-US" altLang="zh-CN" dirty="0" err="1"/>
              <a:t>Scannability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ICMP Rate Limit Challenge:</a:t>
            </a:r>
          </a:p>
          <a:p>
            <a:r>
              <a:rPr lang="en-US" altLang="zh-CN" dirty="0"/>
              <a:t>Vulnerable DNS Forwarder and Resolver Population</a:t>
            </a:r>
          </a:p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5D883B-2391-436E-81B8-4FCBA1F4A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9FE2016-509F-4AF0-9D68-57D0B3D27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25" y="3728262"/>
            <a:ext cx="10387859" cy="217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3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E9CAF8-890D-4928-976D-B5EFF8660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Attack detail 2</a:t>
            </a:r>
            <a:br>
              <a:rPr lang="en-US" altLang="zh-CN" dirty="0"/>
            </a:br>
            <a:r>
              <a:rPr lang="en-US" altLang="zh-CN" dirty="0"/>
              <a:t>EXTENDING THE ATTACK WINDOW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A483B9-5438-4513-A485-4040C4BDF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Extending Window in a Forwarder Attack</a:t>
            </a:r>
          </a:p>
          <a:p>
            <a:pPr marL="0" indent="0">
              <a:buNone/>
            </a:pPr>
            <a:r>
              <a:rPr lang="en-US" altLang="zh-CN" dirty="0"/>
              <a:t>The attacker first sends the address of his domain to the forwarder, which will eventually trigger the upstream resolver to query the authoritative name server controlled by the attacker.</a:t>
            </a:r>
          </a:p>
          <a:p>
            <a:r>
              <a:rPr lang="en-US" altLang="zh-CN" dirty="0"/>
              <a:t>Extending Window in a Resolver Attack</a:t>
            </a:r>
          </a:p>
          <a:p>
            <a:pPr marL="0" indent="0">
              <a:buNone/>
            </a:pPr>
            <a:r>
              <a:rPr lang="en-US" altLang="zh-CN" dirty="0"/>
              <a:t>if the RRL limit is reached, the response is either truncated or discarded. </a:t>
            </a:r>
          </a:p>
          <a:p>
            <a:pPr marL="0" indent="0">
              <a:buNone/>
            </a:pPr>
            <a:r>
              <a:rPr lang="en-US" altLang="zh-CN" dirty="0"/>
              <a:t>DNS queries at a rate higher than the configured limit, this feature can be maliciously used to disable the DNS.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952ADC-A98B-42A5-A767-8B8BD9083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8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1DEAB1-2BEC-47E0-BC68-792C16D4D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03047"/>
            <a:ext cx="11029616" cy="1188720"/>
          </a:xfrm>
        </p:spPr>
        <p:txBody>
          <a:bodyPr/>
          <a:lstStyle/>
          <a:p>
            <a:r>
              <a:rPr lang="en-US" altLang="zh-CN" dirty="0"/>
              <a:t>Solution and defend method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99663-B910-42CD-8B32-10DFB6D1A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848" y="1471803"/>
            <a:ext cx="11029615" cy="5166233"/>
          </a:xfrm>
        </p:spPr>
        <p:txBody>
          <a:bodyPr/>
          <a:lstStyle/>
          <a:p>
            <a:r>
              <a:rPr lang="en-US" altLang="zh-CN" dirty="0"/>
              <a:t>The proposed attack is basically a non-path attack </a:t>
            </a:r>
          </a:p>
          <a:p>
            <a:r>
              <a:rPr lang="en-US" altLang="zh-CN" dirty="0"/>
              <a:t>Mitigated by additional randomness and cryptographic solutions.</a:t>
            </a:r>
          </a:p>
          <a:p>
            <a:r>
              <a:rPr lang="en-US" altLang="zh-CN" dirty="0"/>
              <a:t>The combined function of DNSSEC and DNS cookie defeat most off-path attacks.</a:t>
            </a:r>
          </a:p>
          <a:p>
            <a:r>
              <a:rPr lang="en-US" altLang="zh-CN" dirty="0"/>
              <a:t>not allow outgoing ICMP replies at all. The cost may be the loss of some network troubleshooting and diagnostic functions.</a:t>
            </a:r>
          </a:p>
          <a:p>
            <a:r>
              <a:rPr lang="en-US" altLang="zh-CN" dirty="0"/>
              <a:t>use RRL to prevent attackers from easily disabling authoritative name servers.</a:t>
            </a:r>
          </a:p>
          <a:p>
            <a:r>
              <a:rPr lang="en-US" altLang="zh-CN" dirty="0"/>
              <a:t>Other simple mitigation strategies include: (1) Set </a:t>
            </a:r>
            <a:r>
              <a:rPr lang="en-US" altLang="zh-CN" dirty="0" err="1"/>
              <a:t>DNSq</a:t>
            </a:r>
            <a:r>
              <a:rPr lang="en-US" altLang="zh-CN" dirty="0"/>
              <a:t> query timeout. The disadvantage is that more retransmission queries may be introduced, and the overall performance will be worse. (2) Use anycast method.</a:t>
            </a:r>
          </a:p>
          <a:p>
            <a:r>
              <a:rPr lang="en-US" altLang="zh-CN" dirty="0"/>
              <a:t>uses an intrusion detection system (IDS) and an intrusion prevention system (IPS)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3C45F4-6FE3-4C5A-87E3-6420099D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7ED866-D3CF-4352-8969-19650040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criticism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0ADA01-031F-44C2-A0BF-7F58EAFE0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890876"/>
            <a:ext cx="11029615" cy="3634486"/>
          </a:xfrm>
        </p:spPr>
        <p:txBody>
          <a:bodyPr/>
          <a:lstStyle/>
          <a:p>
            <a:r>
              <a:rPr lang="en-US" altLang="zh-CN" dirty="0"/>
              <a:t>Lack of comparison between Side Channels attacks and traditional DNS Cache Poisoning Attack</a:t>
            </a:r>
          </a:p>
          <a:p>
            <a:r>
              <a:rPr lang="en-US" altLang="zh-CN" dirty="0"/>
              <a:t>Restricted by many factors. Such as Network delay, data encryption.</a:t>
            </a:r>
          </a:p>
          <a:p>
            <a:r>
              <a:rPr lang="en-US" altLang="zh-CN" dirty="0"/>
              <a:t>Cannot have a great impact on most of the DNS </a:t>
            </a:r>
          </a:p>
          <a:p>
            <a:r>
              <a:rPr lang="en-US" altLang="zh-CN" dirty="0"/>
              <a:t>it is very simple to effectively defend against this attack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4BC2EC-2A96-477D-9A70-C3EAA281A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4FFC25-0C05-49C8-B150-3CF6B89B5C55}" type="datetime1">
              <a:rPr lang="zh-CN" altLang="en-US" smtClean="0"/>
              <a:t>2021/10/18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957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53_TF33552983.potx" id="{E785B998-EA1E-435A-BC09-53167714146B}" vid="{39930FD0-D29E-42B6-87EA-7A1632EF1DF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{8C50C73E-DBCE-4CCE-8BC2-C57D5B9B5772}tf33552983_win32</Template>
  <TotalTime>1016</TotalTime>
  <Words>545</Words>
  <Application>Microsoft Office PowerPoint</Application>
  <PresentationFormat>宽屏</PresentationFormat>
  <Paragraphs>48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Microsoft YaHei UI</vt:lpstr>
      <vt:lpstr>等线</vt:lpstr>
      <vt:lpstr>Arial</vt:lpstr>
      <vt:lpstr>Calibri</vt:lpstr>
      <vt:lpstr>Franklin Gothic Book</vt:lpstr>
      <vt:lpstr>Wingdings 2</vt:lpstr>
      <vt:lpstr>DividendVTI</vt:lpstr>
      <vt:lpstr>DNS Cache Poisoning Attack Reloaded: Revolutions with Side Channels</vt:lpstr>
      <vt:lpstr>introduction</vt:lpstr>
      <vt:lpstr>DNS cache poisoning attacks</vt:lpstr>
      <vt:lpstr>ATTACK OVERVIEW</vt:lpstr>
      <vt:lpstr> Attack detail 1 INFERRING DNS QUERY’S SOURCE PORT</vt:lpstr>
      <vt:lpstr>Attack detail 2 EXTENDING THE ATTACK WINDOW</vt:lpstr>
      <vt:lpstr>Solution and defend method </vt:lpstr>
      <vt:lpstr>criticism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吕 弘毅</dc:creator>
  <cp:lastModifiedBy>吕 弘毅</cp:lastModifiedBy>
  <cp:revision>3</cp:revision>
  <dcterms:created xsi:type="dcterms:W3CDTF">2021-10-17T07:14:32Z</dcterms:created>
  <dcterms:modified xsi:type="dcterms:W3CDTF">2021-10-18T00:11:32Z</dcterms:modified>
</cp:coreProperties>
</file>