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9" r:id="rId4"/>
    <p:sldId id="260" r:id="rId5"/>
    <p:sldId id="273" r:id="rId6"/>
    <p:sldId id="261" r:id="rId7"/>
    <p:sldId id="262" r:id="rId8"/>
    <p:sldId id="281" r:id="rId9"/>
    <p:sldId id="283" r:id="rId10"/>
    <p:sldId id="284" r:id="rId11"/>
    <p:sldId id="286" r:id="rId12"/>
    <p:sldId id="285" r:id="rId13"/>
    <p:sldId id="290" r:id="rId14"/>
    <p:sldId id="289" r:id="rId15"/>
    <p:sldId id="287" r:id="rId16"/>
    <p:sldId id="280" r:id="rId17"/>
    <p:sldId id="264" r:id="rId18"/>
    <p:sldId id="268" r:id="rId19"/>
    <p:sldId id="269" r:id="rId20"/>
    <p:sldId id="28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F2"/>
    <a:srgbClr val="BDE3FB"/>
    <a:srgbClr val="8CCFF8"/>
    <a:srgbClr val="003BA3"/>
    <a:srgbClr val="000000"/>
    <a:srgbClr val="FFCCCC"/>
    <a:srgbClr val="C0C0C0"/>
    <a:srgbClr val="FF999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Jarry" userId="c1a255126b8195c2" providerId="LiveId" clId="{825430EF-FE97-41EA-8019-9440C755C824}"/>
    <pc:docChg chg="undo custSel addSld delSld modSld sldOrd">
      <pc:chgData name="Denise Jarry" userId="c1a255126b8195c2" providerId="LiveId" clId="{825430EF-FE97-41EA-8019-9440C755C824}" dt="2021-07-25T07:09:52.220" v="2280" actId="20577"/>
      <pc:docMkLst>
        <pc:docMk/>
      </pc:docMkLst>
      <pc:sldChg chg="modSp mod">
        <pc:chgData name="Denise Jarry" userId="c1a255126b8195c2" providerId="LiveId" clId="{825430EF-FE97-41EA-8019-9440C755C824}" dt="2021-07-23T23:50:14.295" v="6" actId="20577"/>
        <pc:sldMkLst>
          <pc:docMk/>
          <pc:sldMk cId="2902902032" sldId="260"/>
        </pc:sldMkLst>
        <pc:spChg chg="mod">
          <ac:chgData name="Denise Jarry" userId="c1a255126b8195c2" providerId="LiveId" clId="{825430EF-FE97-41EA-8019-9440C755C824}" dt="2021-07-23T23:50:14.295" v="6" actId="20577"/>
          <ac:spMkLst>
            <pc:docMk/>
            <pc:sldMk cId="2902902032" sldId="260"/>
            <ac:spMk id="2" creationId="{A70F080B-AF94-4302-825B-FF00A27221D7}"/>
          </ac:spMkLst>
        </pc:spChg>
      </pc:sldChg>
      <pc:sldChg chg="modSp mod">
        <pc:chgData name="Denise Jarry" userId="c1a255126b8195c2" providerId="LiveId" clId="{825430EF-FE97-41EA-8019-9440C755C824}" dt="2021-07-23T23:52:10.098" v="33" actId="20577"/>
        <pc:sldMkLst>
          <pc:docMk/>
          <pc:sldMk cId="1053507833" sldId="262"/>
        </pc:sldMkLst>
        <pc:spChg chg="mod">
          <ac:chgData name="Denise Jarry" userId="c1a255126b8195c2" providerId="LiveId" clId="{825430EF-FE97-41EA-8019-9440C755C824}" dt="2021-07-23T23:52:10.098" v="33" actId="20577"/>
          <ac:spMkLst>
            <pc:docMk/>
            <pc:sldMk cId="1053507833" sldId="262"/>
            <ac:spMk id="7" creationId="{3DB5BF2A-71E4-41CC-A2C6-3104E5D73989}"/>
          </ac:spMkLst>
        </pc:spChg>
      </pc:sldChg>
      <pc:sldChg chg="modSp add mod ord">
        <pc:chgData name="Denise Jarry" userId="c1a255126b8195c2" providerId="LiveId" clId="{825430EF-FE97-41EA-8019-9440C755C824}" dt="2021-07-23T23:53:31.521" v="45" actId="20577"/>
        <pc:sldMkLst>
          <pc:docMk/>
          <pc:sldMk cId="3659161586" sldId="264"/>
        </pc:sldMkLst>
        <pc:spChg chg="mod">
          <ac:chgData name="Denise Jarry" userId="c1a255126b8195c2" providerId="LiveId" clId="{825430EF-FE97-41EA-8019-9440C755C824}" dt="2021-07-23T23:53:31.521" v="45" actId="20577"/>
          <ac:spMkLst>
            <pc:docMk/>
            <pc:sldMk cId="3659161586" sldId="264"/>
            <ac:spMk id="4" creationId="{471B10E8-A0CD-461E-B4BE-6B8AE46DA613}"/>
          </ac:spMkLst>
        </pc:spChg>
      </pc:sldChg>
      <pc:sldChg chg="modSp add mod ord">
        <pc:chgData name="Denise Jarry" userId="c1a255126b8195c2" providerId="LiveId" clId="{825430EF-FE97-41EA-8019-9440C755C824}" dt="2021-07-24T00:09:02.571" v="154" actId="207"/>
        <pc:sldMkLst>
          <pc:docMk/>
          <pc:sldMk cId="3752509088" sldId="265"/>
        </pc:sldMkLst>
        <pc:spChg chg="mod">
          <ac:chgData name="Denise Jarry" userId="c1a255126b8195c2" providerId="LiveId" clId="{825430EF-FE97-41EA-8019-9440C755C824}" dt="2021-07-23T23:53:57.459" v="55" actId="20577"/>
          <ac:spMkLst>
            <pc:docMk/>
            <pc:sldMk cId="3752509088" sldId="265"/>
            <ac:spMk id="2" creationId="{A70F080B-AF94-4302-825B-FF00A27221D7}"/>
          </ac:spMkLst>
        </pc:spChg>
        <pc:spChg chg="mod">
          <ac:chgData name="Denise Jarry" userId="c1a255126b8195c2" providerId="LiveId" clId="{825430EF-FE97-41EA-8019-9440C755C824}" dt="2021-07-24T00:08:58.168" v="153" actId="207"/>
          <ac:spMkLst>
            <pc:docMk/>
            <pc:sldMk cId="3752509088" sldId="265"/>
            <ac:spMk id="4" creationId="{C72AD141-421D-43D7-94AF-C8FCF35B90BD}"/>
          </ac:spMkLst>
        </pc:spChg>
        <pc:spChg chg="mod">
          <ac:chgData name="Denise Jarry" userId="c1a255126b8195c2" providerId="LiveId" clId="{825430EF-FE97-41EA-8019-9440C755C824}" dt="2021-07-24T00:09:02.571" v="154" actId="207"/>
          <ac:spMkLst>
            <pc:docMk/>
            <pc:sldMk cId="3752509088" sldId="265"/>
            <ac:spMk id="5" creationId="{1B2657FE-899E-437E-BB28-C6407DFF0090}"/>
          </ac:spMkLst>
        </pc:spChg>
        <pc:spChg chg="mod">
          <ac:chgData name="Denise Jarry" userId="c1a255126b8195c2" providerId="LiveId" clId="{825430EF-FE97-41EA-8019-9440C755C824}" dt="2021-07-24T00:08:09.558" v="129" actId="20577"/>
          <ac:spMkLst>
            <pc:docMk/>
            <pc:sldMk cId="3752509088" sldId="265"/>
            <ac:spMk id="7" creationId="{3DB5BF2A-71E4-41CC-A2C6-3104E5D73989}"/>
          </ac:spMkLst>
        </pc:spChg>
      </pc:sldChg>
      <pc:sldChg chg="modSp add del mod">
        <pc:chgData name="Denise Jarry" userId="c1a255126b8195c2" providerId="LiveId" clId="{825430EF-FE97-41EA-8019-9440C755C824}" dt="2021-07-24T00:11:45.998" v="163" actId="47"/>
        <pc:sldMkLst>
          <pc:docMk/>
          <pc:sldMk cId="111722064" sldId="266"/>
        </pc:sldMkLst>
        <pc:spChg chg="mod">
          <ac:chgData name="Denise Jarry" userId="c1a255126b8195c2" providerId="LiveId" clId="{825430EF-FE97-41EA-8019-9440C755C824}" dt="2021-07-24T00:08:16.483" v="136" actId="20577"/>
          <ac:spMkLst>
            <pc:docMk/>
            <pc:sldMk cId="111722064" sldId="266"/>
            <ac:spMk id="2" creationId="{A70F080B-AF94-4302-825B-FF00A27221D7}"/>
          </ac:spMkLst>
        </pc:spChg>
      </pc:sldChg>
      <pc:sldChg chg="modSp add del mod">
        <pc:chgData name="Denise Jarry" userId="c1a255126b8195c2" providerId="LiveId" clId="{825430EF-FE97-41EA-8019-9440C755C824}" dt="2021-07-24T00:11:47.159" v="164" actId="47"/>
        <pc:sldMkLst>
          <pc:docMk/>
          <pc:sldMk cId="2948176246" sldId="267"/>
        </pc:sldMkLst>
        <pc:spChg chg="mod">
          <ac:chgData name="Denise Jarry" userId="c1a255126b8195c2" providerId="LiveId" clId="{825430EF-FE97-41EA-8019-9440C755C824}" dt="2021-07-24T00:08:21.442" v="149" actId="20577"/>
          <ac:spMkLst>
            <pc:docMk/>
            <pc:sldMk cId="2948176246" sldId="267"/>
            <ac:spMk id="2" creationId="{A70F080B-AF94-4302-825B-FF00A27221D7}"/>
          </ac:spMkLst>
        </pc:spChg>
      </pc:sldChg>
      <pc:sldChg chg="modSp add mod">
        <pc:chgData name="Denise Jarry" userId="c1a255126b8195c2" providerId="LiveId" clId="{825430EF-FE97-41EA-8019-9440C755C824}" dt="2021-07-25T07:08:19.365" v="1966" actId="20577"/>
        <pc:sldMkLst>
          <pc:docMk/>
          <pc:sldMk cId="2247992177" sldId="268"/>
        </pc:sldMkLst>
        <pc:spChg chg="mod">
          <ac:chgData name="Denise Jarry" userId="c1a255126b8195c2" providerId="LiveId" clId="{825430EF-FE97-41EA-8019-9440C755C824}" dt="2021-07-24T00:11:41.560" v="161" actId="20577"/>
          <ac:spMkLst>
            <pc:docMk/>
            <pc:sldMk cId="2247992177" sldId="268"/>
            <ac:spMk id="2" creationId="{A70F080B-AF94-4302-825B-FF00A27221D7}"/>
          </ac:spMkLst>
        </pc:spChg>
        <pc:spChg chg="mod">
          <ac:chgData name="Denise Jarry" userId="c1a255126b8195c2" providerId="LiveId" clId="{825430EF-FE97-41EA-8019-9440C755C824}" dt="2021-07-25T07:08:19.365" v="1966" actId="20577"/>
          <ac:spMkLst>
            <pc:docMk/>
            <pc:sldMk cId="2247992177" sldId="268"/>
            <ac:spMk id="7" creationId="{3DB5BF2A-71E4-41CC-A2C6-3104E5D73989}"/>
          </ac:spMkLst>
        </pc:spChg>
      </pc:sldChg>
      <pc:sldChg chg="modSp add mod">
        <pc:chgData name="Denise Jarry" userId="c1a255126b8195c2" providerId="LiveId" clId="{825430EF-FE97-41EA-8019-9440C755C824}" dt="2021-07-25T07:09:52.220" v="2280" actId="20577"/>
        <pc:sldMkLst>
          <pc:docMk/>
          <pc:sldMk cId="2444108871" sldId="269"/>
        </pc:sldMkLst>
        <pc:spChg chg="mod">
          <ac:chgData name="Denise Jarry" userId="c1a255126b8195c2" providerId="LiveId" clId="{825430EF-FE97-41EA-8019-9440C755C824}" dt="2021-07-24T00:11:50.799" v="176" actId="20577"/>
          <ac:spMkLst>
            <pc:docMk/>
            <pc:sldMk cId="2444108871" sldId="269"/>
            <ac:spMk id="2" creationId="{A70F080B-AF94-4302-825B-FF00A27221D7}"/>
          </ac:spMkLst>
        </pc:spChg>
        <pc:spChg chg="mod">
          <ac:chgData name="Denise Jarry" userId="c1a255126b8195c2" providerId="LiveId" clId="{825430EF-FE97-41EA-8019-9440C755C824}" dt="2021-07-25T07:09:52.220" v="2280" actId="20577"/>
          <ac:spMkLst>
            <pc:docMk/>
            <pc:sldMk cId="2444108871" sldId="269"/>
            <ac:spMk id="7" creationId="{3DB5BF2A-71E4-41CC-A2C6-3104E5D73989}"/>
          </ac:spMkLst>
        </pc:spChg>
      </pc:sldChg>
    </pc:docChg>
  </pc:docChgLst>
  <pc:docChgLst>
    <pc:chgData name="Denise Jarry" userId="c1a255126b8195c2" providerId="LiveId" clId="{CCDC7048-B669-4FFF-B77A-E5693D5C435E}"/>
    <pc:docChg chg="custSel addSld modSld">
      <pc:chgData name="Denise Jarry" userId="c1a255126b8195c2" providerId="LiveId" clId="{CCDC7048-B669-4FFF-B77A-E5693D5C435E}" dt="2021-07-23T07:45:59.436" v="660" actId="20577"/>
      <pc:docMkLst>
        <pc:docMk/>
      </pc:docMkLst>
      <pc:sldChg chg="modSp mod">
        <pc:chgData name="Denise Jarry" userId="c1a255126b8195c2" providerId="LiveId" clId="{CCDC7048-B669-4FFF-B77A-E5693D5C435E}" dt="2021-07-22T22:42:13.387" v="71" actId="20577"/>
        <pc:sldMkLst>
          <pc:docMk/>
          <pc:sldMk cId="1053507833" sldId="262"/>
        </pc:sldMkLst>
        <pc:spChg chg="mod">
          <ac:chgData name="Denise Jarry" userId="c1a255126b8195c2" providerId="LiveId" clId="{CCDC7048-B669-4FFF-B77A-E5693D5C435E}" dt="2021-07-22T22:42:13.387" v="71" actId="20577"/>
          <ac:spMkLst>
            <pc:docMk/>
            <pc:sldMk cId="1053507833" sldId="262"/>
            <ac:spMk id="7" creationId="{3DB5BF2A-71E4-41CC-A2C6-3104E5D73989}"/>
          </ac:spMkLst>
        </pc:spChg>
      </pc:sldChg>
      <pc:sldChg chg="modSp add mod">
        <pc:chgData name="Denise Jarry" userId="c1a255126b8195c2" providerId="LiveId" clId="{CCDC7048-B669-4FFF-B77A-E5693D5C435E}" dt="2021-07-23T07:45:59.436" v="660" actId="20577"/>
        <pc:sldMkLst>
          <pc:docMk/>
          <pc:sldMk cId="989012959" sldId="263"/>
        </pc:sldMkLst>
        <pc:spChg chg="mod">
          <ac:chgData name="Denise Jarry" userId="c1a255126b8195c2" providerId="LiveId" clId="{CCDC7048-B669-4FFF-B77A-E5693D5C435E}" dt="2021-07-22T22:42:26.310" v="94" actId="20577"/>
          <ac:spMkLst>
            <pc:docMk/>
            <pc:sldMk cId="989012959" sldId="263"/>
            <ac:spMk id="2" creationId="{A70F080B-AF94-4302-825B-FF00A27221D7}"/>
          </ac:spMkLst>
        </pc:spChg>
        <pc:spChg chg="mod">
          <ac:chgData name="Denise Jarry" userId="c1a255126b8195c2" providerId="LiveId" clId="{CCDC7048-B669-4FFF-B77A-E5693D5C435E}" dt="2021-07-23T07:45:59.436" v="660" actId="20577"/>
          <ac:spMkLst>
            <pc:docMk/>
            <pc:sldMk cId="989012959" sldId="263"/>
            <ac:spMk id="7" creationId="{3DB5BF2A-71E4-41CC-A2C6-3104E5D73989}"/>
          </ac:spMkLst>
        </pc:spChg>
      </pc:sldChg>
    </pc:docChg>
  </pc:docChgLst>
  <pc:docChgLst>
    <pc:chgData name="Denise Jarry" userId="c1a255126b8195c2" providerId="LiveId" clId="{ED23A95E-7B8D-43D0-BEAA-438678E40356}"/>
    <pc:docChg chg="custSel modSld">
      <pc:chgData name="Denise Jarry" userId="c1a255126b8195c2" providerId="LiveId" clId="{ED23A95E-7B8D-43D0-BEAA-438678E40356}" dt="2021-08-09T08:21:15.415" v="73" actId="20577"/>
      <pc:docMkLst>
        <pc:docMk/>
      </pc:docMkLst>
      <pc:sldChg chg="modSp mod">
        <pc:chgData name="Denise Jarry" userId="c1a255126b8195c2" providerId="LiveId" clId="{ED23A95E-7B8D-43D0-BEAA-438678E40356}" dt="2021-08-09T08:21:15.415" v="73" actId="20577"/>
        <pc:sldMkLst>
          <pc:docMk/>
          <pc:sldMk cId="1053507833" sldId="262"/>
        </pc:sldMkLst>
        <pc:spChg chg="mod">
          <ac:chgData name="Denise Jarry" userId="c1a255126b8195c2" providerId="LiveId" clId="{ED23A95E-7B8D-43D0-BEAA-438678E40356}" dt="2021-08-09T08:21:15.415" v="73" actId="20577"/>
          <ac:spMkLst>
            <pc:docMk/>
            <pc:sldMk cId="1053507833" sldId="262"/>
            <ac:spMk id="7" creationId="{3DB5BF2A-71E4-41CC-A2C6-3104E5D73989}"/>
          </ac:spMkLst>
        </pc:spChg>
      </pc:sldChg>
    </pc:docChg>
  </pc:docChgLst>
  <pc:docChgLst>
    <pc:chgData name="Denise Jarry" userId="c1a255126b8195c2" providerId="LiveId" clId="{A4E0140B-9518-479D-BA2E-A8092F0BBAE0}"/>
    <pc:docChg chg="custSel addSld modSld sldOrd modShowInfo">
      <pc:chgData name="Denise Jarry" userId="c1a255126b8195c2" providerId="LiveId" clId="{A4E0140B-9518-479D-BA2E-A8092F0BBAE0}" dt="2021-10-13T00:11:36.151" v="473" actId="1076"/>
      <pc:docMkLst>
        <pc:docMk/>
      </pc:docMkLst>
      <pc:sldChg chg="mod modShow">
        <pc:chgData name="Denise Jarry" userId="c1a255126b8195c2" providerId="LiveId" clId="{A4E0140B-9518-479D-BA2E-A8092F0BBAE0}" dt="2021-10-12T01:35:49.586" v="8" actId="729"/>
        <pc:sldMkLst>
          <pc:docMk/>
          <pc:sldMk cId="2853816307" sldId="256"/>
        </pc:sldMkLst>
      </pc:sldChg>
      <pc:sldChg chg="modSp mod">
        <pc:chgData name="Denise Jarry" userId="c1a255126b8195c2" providerId="LiveId" clId="{A4E0140B-9518-479D-BA2E-A8092F0BBAE0}" dt="2021-10-10T23:21:21.395" v="5" actId="1036"/>
        <pc:sldMkLst>
          <pc:docMk/>
          <pc:sldMk cId="2444108871" sldId="269"/>
        </pc:sldMkLst>
        <pc:spChg chg="mod">
          <ac:chgData name="Denise Jarry" userId="c1a255126b8195c2" providerId="LiveId" clId="{A4E0140B-9518-479D-BA2E-A8092F0BBAE0}" dt="2021-10-10T23:21:21.395" v="5" actId="1036"/>
          <ac:spMkLst>
            <pc:docMk/>
            <pc:sldMk cId="2444108871" sldId="269"/>
            <ac:spMk id="9" creationId="{1E9139E5-7BA5-4A8E-B1A1-00E1CF22A9FB}"/>
          </ac:spMkLst>
        </pc:spChg>
      </pc:sldChg>
      <pc:sldChg chg="modSp mod">
        <pc:chgData name="Denise Jarry" userId="c1a255126b8195c2" providerId="LiveId" clId="{A4E0140B-9518-479D-BA2E-A8092F0BBAE0}" dt="2021-10-12T02:17:13.756" v="113" actId="20577"/>
        <pc:sldMkLst>
          <pc:docMk/>
          <pc:sldMk cId="1799207934" sldId="280"/>
        </pc:sldMkLst>
        <pc:spChg chg="mod">
          <ac:chgData name="Denise Jarry" userId="c1a255126b8195c2" providerId="LiveId" clId="{A4E0140B-9518-479D-BA2E-A8092F0BBAE0}" dt="2021-10-12T02:17:13.756" v="113" actId="20577"/>
          <ac:spMkLst>
            <pc:docMk/>
            <pc:sldMk cId="1799207934" sldId="280"/>
            <ac:spMk id="11" creationId="{7727C7FC-2F97-4116-B096-033C3929C790}"/>
          </ac:spMkLst>
        </pc:spChg>
      </pc:sldChg>
      <pc:sldChg chg="modSp mod">
        <pc:chgData name="Denise Jarry" userId="c1a255126b8195c2" providerId="LiveId" clId="{A4E0140B-9518-479D-BA2E-A8092F0BBAE0}" dt="2021-10-12T01:50:40.577" v="10" actId="20577"/>
        <pc:sldMkLst>
          <pc:docMk/>
          <pc:sldMk cId="257824054" sldId="283"/>
        </pc:sldMkLst>
        <pc:spChg chg="mod">
          <ac:chgData name="Denise Jarry" userId="c1a255126b8195c2" providerId="LiveId" clId="{A4E0140B-9518-479D-BA2E-A8092F0BBAE0}" dt="2021-10-12T01:50:40.577" v="10" actId="20577"/>
          <ac:spMkLst>
            <pc:docMk/>
            <pc:sldMk cId="257824054" sldId="283"/>
            <ac:spMk id="38" creationId="{E97D8C98-244B-4320-83C6-A99839150C1A}"/>
          </ac:spMkLst>
        </pc:spChg>
      </pc:sldChg>
      <pc:sldChg chg="modSp mod">
        <pc:chgData name="Denise Jarry" userId="c1a255126b8195c2" providerId="LiveId" clId="{A4E0140B-9518-479D-BA2E-A8092F0BBAE0}" dt="2021-10-13T00:11:36.151" v="473" actId="1076"/>
        <pc:sldMkLst>
          <pc:docMk/>
          <pc:sldMk cId="390332843" sldId="285"/>
        </pc:sldMkLst>
        <pc:picChg chg="mod">
          <ac:chgData name="Denise Jarry" userId="c1a255126b8195c2" providerId="LiveId" clId="{A4E0140B-9518-479D-BA2E-A8092F0BBAE0}" dt="2021-10-13T00:11:36.151" v="473" actId="1076"/>
          <ac:picMkLst>
            <pc:docMk/>
            <pc:sldMk cId="390332843" sldId="285"/>
            <ac:picMk id="7" creationId="{DD6A3F01-C338-4F58-9BE4-6AF3EAE8F184}"/>
          </ac:picMkLst>
        </pc:picChg>
      </pc:sldChg>
      <pc:sldChg chg="modSp mod">
        <pc:chgData name="Denise Jarry" userId="c1a255126b8195c2" providerId="LiveId" clId="{A4E0140B-9518-479D-BA2E-A8092F0BBAE0}" dt="2021-10-12T02:14:09.034" v="109" actId="20577"/>
        <pc:sldMkLst>
          <pc:docMk/>
          <pc:sldMk cId="2279466933" sldId="288"/>
        </pc:sldMkLst>
        <pc:spChg chg="mod">
          <ac:chgData name="Denise Jarry" userId="c1a255126b8195c2" providerId="LiveId" clId="{A4E0140B-9518-479D-BA2E-A8092F0BBAE0}" dt="2021-10-12T02:13:50.006" v="93" actId="20577"/>
          <ac:spMkLst>
            <pc:docMk/>
            <pc:sldMk cId="2279466933" sldId="288"/>
            <ac:spMk id="2" creationId="{A70F080B-AF94-4302-825B-FF00A27221D7}"/>
          </ac:spMkLst>
        </pc:spChg>
        <pc:spChg chg="mod">
          <ac:chgData name="Denise Jarry" userId="c1a255126b8195c2" providerId="LiveId" clId="{A4E0140B-9518-479D-BA2E-A8092F0BBAE0}" dt="2021-10-12T02:14:09.034" v="109" actId="20577"/>
          <ac:spMkLst>
            <pc:docMk/>
            <pc:sldMk cId="2279466933" sldId="288"/>
            <ac:spMk id="8" creationId="{9B191251-A4C8-4BDB-951E-97A36AC8C5CF}"/>
          </ac:spMkLst>
        </pc:spChg>
      </pc:sldChg>
      <pc:sldChg chg="addSp delSp modSp mod">
        <pc:chgData name="Denise Jarry" userId="c1a255126b8195c2" providerId="LiveId" clId="{A4E0140B-9518-479D-BA2E-A8092F0BBAE0}" dt="2021-10-12T02:25:38.047" v="457" actId="20577"/>
        <pc:sldMkLst>
          <pc:docMk/>
          <pc:sldMk cId="3857275392" sldId="289"/>
        </pc:sldMkLst>
        <pc:spChg chg="mod">
          <ac:chgData name="Denise Jarry" userId="c1a255126b8195c2" providerId="LiveId" clId="{A4E0140B-9518-479D-BA2E-A8092F0BBAE0}" dt="2021-10-12T02:18:18.915" v="165" actId="20577"/>
          <ac:spMkLst>
            <pc:docMk/>
            <pc:sldMk cId="3857275392" sldId="289"/>
            <ac:spMk id="10" creationId="{F440A673-FDFB-40D8-BDCE-9190D631ECB6}"/>
          </ac:spMkLst>
        </pc:spChg>
        <pc:spChg chg="mod">
          <ac:chgData name="Denise Jarry" userId="c1a255126b8195c2" providerId="LiveId" clId="{A4E0140B-9518-479D-BA2E-A8092F0BBAE0}" dt="2021-10-12T02:25:38.047" v="457" actId="20577"/>
          <ac:spMkLst>
            <pc:docMk/>
            <pc:sldMk cId="3857275392" sldId="289"/>
            <ac:spMk id="11" creationId="{7727C7FC-2F97-4116-B096-033C3929C790}"/>
          </ac:spMkLst>
        </pc:spChg>
        <pc:spChg chg="mod">
          <ac:chgData name="Denise Jarry" userId="c1a255126b8195c2" providerId="LiveId" clId="{A4E0140B-9518-479D-BA2E-A8092F0BBAE0}" dt="2021-10-12T02:19:31.268" v="203" actId="20577"/>
          <ac:spMkLst>
            <pc:docMk/>
            <pc:sldMk cId="3857275392" sldId="289"/>
            <ac:spMk id="30" creationId="{3753CDD5-B3A8-4EFA-B6CC-2943C4490FC1}"/>
          </ac:spMkLst>
        </pc:spChg>
        <pc:picChg chg="add mod">
          <ac:chgData name="Denise Jarry" userId="c1a255126b8195c2" providerId="LiveId" clId="{A4E0140B-9518-479D-BA2E-A8092F0BBAE0}" dt="2021-10-12T02:19:15.316" v="173" actId="1076"/>
          <ac:picMkLst>
            <pc:docMk/>
            <pc:sldMk cId="3857275392" sldId="289"/>
            <ac:picMk id="3" creationId="{25E207D9-08B9-4D36-9F17-D0D79B2941B6}"/>
          </ac:picMkLst>
        </pc:picChg>
        <pc:picChg chg="del mod">
          <ac:chgData name="Denise Jarry" userId="c1a255126b8195c2" providerId="LiveId" clId="{A4E0140B-9518-479D-BA2E-A8092F0BBAE0}" dt="2021-10-12T02:19:09.112" v="168" actId="478"/>
          <ac:picMkLst>
            <pc:docMk/>
            <pc:sldMk cId="3857275392" sldId="289"/>
            <ac:picMk id="26" creationId="{DB1B9A79-AE70-4FF2-B3FB-AE306C831F09}"/>
          </ac:picMkLst>
        </pc:picChg>
        <pc:picChg chg="del mod">
          <ac:chgData name="Denise Jarry" userId="c1a255126b8195c2" providerId="LiveId" clId="{A4E0140B-9518-479D-BA2E-A8092F0BBAE0}" dt="2021-10-12T02:19:34.607" v="204" actId="478"/>
          <ac:picMkLst>
            <pc:docMk/>
            <pc:sldMk cId="3857275392" sldId="289"/>
            <ac:picMk id="32" creationId="{F18F88C4-DEEC-4FF6-AADF-FC117F47E09C}"/>
          </ac:picMkLst>
        </pc:picChg>
      </pc:sldChg>
      <pc:sldChg chg="modSp add mod ord">
        <pc:chgData name="Denise Jarry" userId="c1a255126b8195c2" providerId="LiveId" clId="{A4E0140B-9518-479D-BA2E-A8092F0BBAE0}" dt="2021-10-12T02:19:07.591" v="167"/>
        <pc:sldMkLst>
          <pc:docMk/>
          <pc:sldMk cId="3432668045" sldId="290"/>
        </pc:sldMkLst>
        <pc:spChg chg="mod">
          <ac:chgData name="Denise Jarry" userId="c1a255126b8195c2" providerId="LiveId" clId="{A4E0140B-9518-479D-BA2E-A8092F0BBAE0}" dt="2021-10-12T02:18:10.614" v="143" actId="20577"/>
          <ac:spMkLst>
            <pc:docMk/>
            <pc:sldMk cId="3432668045" sldId="290"/>
            <ac:spMk id="10" creationId="{F440A673-FDFB-40D8-BDCE-9190D631ECB6}"/>
          </ac:spMkLst>
        </pc:spChg>
      </pc:sldChg>
    </pc:docChg>
  </pc:docChgLst>
  <pc:docChgLst>
    <pc:chgData name="Denise Jarry" userId="c1a255126b8195c2" providerId="LiveId" clId="{84A8EA26-6949-4EDF-B685-4DBD0F0E114C}"/>
    <pc:docChg chg="undo redo custSel addSld delSld modSld sldOrd">
      <pc:chgData name="Denise Jarry" userId="c1a255126b8195c2" providerId="LiveId" clId="{84A8EA26-6949-4EDF-B685-4DBD0F0E114C}" dt="2021-09-18T02:05:01.544" v="6810"/>
      <pc:docMkLst>
        <pc:docMk/>
      </pc:docMkLst>
      <pc:sldChg chg="modSp mod">
        <pc:chgData name="Denise Jarry" userId="c1a255126b8195c2" providerId="LiveId" clId="{84A8EA26-6949-4EDF-B685-4DBD0F0E114C}" dt="2021-09-07T03:55:34.972" v="1451" actId="207"/>
        <pc:sldMkLst>
          <pc:docMk/>
          <pc:sldMk cId="2853816307" sldId="256"/>
        </pc:sldMkLst>
        <pc:spChg chg="mod">
          <ac:chgData name="Denise Jarry" userId="c1a255126b8195c2" providerId="LiveId" clId="{84A8EA26-6949-4EDF-B685-4DBD0F0E114C}" dt="2021-09-07T03:55:34.972" v="1451" actId="207"/>
          <ac:spMkLst>
            <pc:docMk/>
            <pc:sldMk cId="2853816307" sldId="256"/>
            <ac:spMk id="2" creationId="{F13BD09E-0F56-4F3F-B4A1-5A8FC150B54A}"/>
          </ac:spMkLst>
        </pc:spChg>
      </pc:sldChg>
      <pc:sldChg chg="addSp delSp modSp mod ord">
        <pc:chgData name="Denise Jarry" userId="c1a255126b8195c2" providerId="LiveId" clId="{84A8EA26-6949-4EDF-B685-4DBD0F0E114C}" dt="2021-09-08T01:49:10.796" v="1956"/>
        <pc:sldMkLst>
          <pc:docMk/>
          <pc:sldMk cId="3214201637" sldId="257"/>
        </pc:sldMkLst>
        <pc:spChg chg="del">
          <ac:chgData name="Denise Jarry" userId="c1a255126b8195c2" providerId="LiveId" clId="{84A8EA26-6949-4EDF-B685-4DBD0F0E114C}" dt="2021-09-07T01:23:45.347" v="328" actId="478"/>
          <ac:spMkLst>
            <pc:docMk/>
            <pc:sldMk cId="3214201637" sldId="257"/>
            <ac:spMk id="2" creationId="{A70F080B-AF94-4302-825B-FF00A27221D7}"/>
          </ac:spMkLst>
        </pc:spChg>
        <pc:spChg chg="add del mod">
          <ac:chgData name="Denise Jarry" userId="c1a255126b8195c2" providerId="LiveId" clId="{84A8EA26-6949-4EDF-B685-4DBD0F0E114C}" dt="2021-09-07T01:23:47.809" v="329" actId="478"/>
          <ac:spMkLst>
            <pc:docMk/>
            <pc:sldMk cId="3214201637" sldId="257"/>
            <ac:spMk id="7" creationId="{8E3E584C-36C0-461D-A70B-35D1FDC376D8}"/>
          </ac:spMkLst>
        </pc:spChg>
        <pc:spChg chg="add mod">
          <ac:chgData name="Denise Jarry" userId="c1a255126b8195c2" providerId="LiveId" clId="{84A8EA26-6949-4EDF-B685-4DBD0F0E114C}" dt="2021-09-07T01:25:13.882" v="331" actId="242"/>
          <ac:spMkLst>
            <pc:docMk/>
            <pc:sldMk cId="3214201637" sldId="257"/>
            <ac:spMk id="8" creationId="{49B1E0FB-0E68-4F9F-96BA-4751D90F319B}"/>
          </ac:spMkLst>
        </pc:spChg>
      </pc:sldChg>
      <pc:sldChg chg="modSp mod">
        <pc:chgData name="Denise Jarry" userId="c1a255126b8195c2" providerId="LiveId" clId="{84A8EA26-6949-4EDF-B685-4DBD0F0E114C}" dt="2021-09-07T03:55:40.818" v="1452" actId="207"/>
        <pc:sldMkLst>
          <pc:docMk/>
          <pc:sldMk cId="4214988691" sldId="258"/>
        </pc:sldMkLst>
        <pc:spChg chg="mod">
          <ac:chgData name="Denise Jarry" userId="c1a255126b8195c2" providerId="LiveId" clId="{84A8EA26-6949-4EDF-B685-4DBD0F0E114C}" dt="2021-09-07T03:55:40.818" v="1452" actId="207"/>
          <ac:spMkLst>
            <pc:docMk/>
            <pc:sldMk cId="4214988691" sldId="258"/>
            <ac:spMk id="4" creationId="{471B10E8-A0CD-461E-B4BE-6B8AE46DA613}"/>
          </ac:spMkLst>
        </pc:spChg>
      </pc:sldChg>
      <pc:sldChg chg="addSp delSp modSp mod ord modAnim">
        <pc:chgData name="Denise Jarry" userId="c1a255126b8195c2" providerId="LiveId" clId="{84A8EA26-6949-4EDF-B685-4DBD0F0E114C}" dt="2021-09-16T07:05:15.105" v="5935"/>
        <pc:sldMkLst>
          <pc:docMk/>
          <pc:sldMk cId="3062683456" sldId="259"/>
        </pc:sldMkLst>
        <pc:spChg chg="del">
          <ac:chgData name="Denise Jarry" userId="c1a255126b8195c2" providerId="LiveId" clId="{84A8EA26-6949-4EDF-B685-4DBD0F0E114C}" dt="2021-09-07T02:53:50.950" v="1264" actId="478"/>
          <ac:spMkLst>
            <pc:docMk/>
            <pc:sldMk cId="3062683456" sldId="259"/>
            <ac:spMk id="2" creationId="{A70F080B-AF94-4302-825B-FF00A27221D7}"/>
          </ac:spMkLst>
        </pc:spChg>
        <pc:spChg chg="add mod">
          <ac:chgData name="Denise Jarry" userId="c1a255126b8195c2" providerId="LiveId" clId="{84A8EA26-6949-4EDF-B685-4DBD0F0E114C}" dt="2021-09-07T02:49:59.346" v="904" actId="208"/>
          <ac:spMkLst>
            <pc:docMk/>
            <pc:sldMk cId="3062683456" sldId="259"/>
            <ac:spMk id="3" creationId="{F55B9D29-BABB-48DE-9213-906C5DDA08CB}"/>
          </ac:spMkLst>
        </pc:spChg>
        <pc:spChg chg="mod">
          <ac:chgData name="Denise Jarry" userId="c1a255126b8195c2" providerId="LiveId" clId="{84A8EA26-6949-4EDF-B685-4DBD0F0E114C}" dt="2021-09-08T02:44:32.913" v="1977" actId="14100"/>
          <ac:spMkLst>
            <pc:docMk/>
            <pc:sldMk cId="3062683456" sldId="259"/>
            <ac:spMk id="4" creationId="{C72AD141-421D-43D7-94AF-C8FCF35B90BD}"/>
          </ac:spMkLst>
        </pc:spChg>
        <pc:spChg chg="mod">
          <ac:chgData name="Denise Jarry" userId="c1a255126b8195c2" providerId="LiveId" clId="{84A8EA26-6949-4EDF-B685-4DBD0F0E114C}" dt="2021-09-08T02:44:39.142" v="1979" actId="14100"/>
          <ac:spMkLst>
            <pc:docMk/>
            <pc:sldMk cId="3062683456" sldId="259"/>
            <ac:spMk id="5" creationId="{1B2657FE-899E-437E-BB28-C6407DFF0090}"/>
          </ac:spMkLst>
        </pc:spChg>
        <pc:spChg chg="add del mod">
          <ac:chgData name="Denise Jarry" userId="c1a255126b8195c2" providerId="LiveId" clId="{84A8EA26-6949-4EDF-B685-4DBD0F0E114C}" dt="2021-09-07T02:53:52.806" v="1265" actId="478"/>
          <ac:spMkLst>
            <pc:docMk/>
            <pc:sldMk cId="3062683456" sldId="259"/>
            <ac:spMk id="7" creationId="{20C5CE45-21D9-452C-A4C1-249A598873CA}"/>
          </ac:spMkLst>
        </pc:spChg>
        <pc:spChg chg="add del mod">
          <ac:chgData name="Denise Jarry" userId="c1a255126b8195c2" providerId="LiveId" clId="{84A8EA26-6949-4EDF-B685-4DBD0F0E114C}" dt="2021-09-07T03:57:57.608" v="1471" actId="1076"/>
          <ac:spMkLst>
            <pc:docMk/>
            <pc:sldMk cId="3062683456" sldId="259"/>
            <ac:spMk id="8" creationId="{98287206-59CC-43A6-8B67-A05E34E62B50}"/>
          </ac:spMkLst>
        </pc:spChg>
        <pc:spChg chg="add mod">
          <ac:chgData name="Denise Jarry" userId="c1a255126b8195c2" providerId="LiveId" clId="{84A8EA26-6949-4EDF-B685-4DBD0F0E114C}" dt="2021-09-07T03:56:14.814" v="1455" actId="207"/>
          <ac:spMkLst>
            <pc:docMk/>
            <pc:sldMk cId="3062683456" sldId="259"/>
            <ac:spMk id="9" creationId="{8B9D5C78-57CA-466F-8CB7-181340985496}"/>
          </ac:spMkLst>
        </pc:spChg>
        <pc:spChg chg="add mod">
          <ac:chgData name="Denise Jarry" userId="c1a255126b8195c2" providerId="LiveId" clId="{84A8EA26-6949-4EDF-B685-4DBD0F0E114C}" dt="2021-09-07T03:52:18.911" v="1433" actId="20577"/>
          <ac:spMkLst>
            <pc:docMk/>
            <pc:sldMk cId="3062683456" sldId="259"/>
            <ac:spMk id="11" creationId="{64C62FD7-4F53-4E8C-990B-EB9913EE96DA}"/>
          </ac:spMkLst>
        </pc:spChg>
        <pc:spChg chg="add del mod">
          <ac:chgData name="Denise Jarry" userId="c1a255126b8195c2" providerId="LiveId" clId="{84A8EA26-6949-4EDF-B685-4DBD0F0E114C}" dt="2021-09-07T02:58:01.298" v="1375" actId="478"/>
          <ac:spMkLst>
            <pc:docMk/>
            <pc:sldMk cId="3062683456" sldId="259"/>
            <ac:spMk id="12" creationId="{3C53C934-1002-4628-A1F0-CA8290AF4D03}"/>
          </ac:spMkLst>
        </pc:spChg>
        <pc:picChg chg="add mod">
          <ac:chgData name="Denise Jarry" userId="c1a255126b8195c2" providerId="LiveId" clId="{84A8EA26-6949-4EDF-B685-4DBD0F0E114C}" dt="2021-09-07T03:54:50.605" v="1446" actId="1076"/>
          <ac:picMkLst>
            <pc:docMk/>
            <pc:sldMk cId="3062683456" sldId="259"/>
            <ac:picMk id="10" creationId="{00E2BDB4-3C07-44E5-81BF-8C4DBDFA8237}"/>
          </ac:picMkLst>
        </pc:picChg>
      </pc:sldChg>
      <pc:sldChg chg="addSp delSp modSp mod modAnim">
        <pc:chgData name="Denise Jarry" userId="c1a255126b8195c2" providerId="LiveId" clId="{84A8EA26-6949-4EDF-B685-4DBD0F0E114C}" dt="2021-09-18T01:47:08.241" v="6773"/>
        <pc:sldMkLst>
          <pc:docMk/>
          <pc:sldMk cId="2902902032" sldId="260"/>
        </pc:sldMkLst>
        <pc:spChg chg="del">
          <ac:chgData name="Denise Jarry" userId="c1a255126b8195c2" providerId="LiveId" clId="{84A8EA26-6949-4EDF-B685-4DBD0F0E114C}" dt="2021-09-07T03:53:52.101" v="1435" actId="478"/>
          <ac:spMkLst>
            <pc:docMk/>
            <pc:sldMk cId="2902902032" sldId="260"/>
            <ac:spMk id="2" creationId="{A70F080B-AF94-4302-825B-FF00A27221D7}"/>
          </ac:spMkLst>
        </pc:spChg>
        <pc:spChg chg="del">
          <ac:chgData name="Denise Jarry" userId="c1a255126b8195c2" providerId="LiveId" clId="{84A8EA26-6949-4EDF-B685-4DBD0F0E114C}" dt="2021-09-07T03:54:34.773" v="1444" actId="478"/>
          <ac:spMkLst>
            <pc:docMk/>
            <pc:sldMk cId="2902902032" sldId="260"/>
            <ac:spMk id="4" creationId="{C72AD141-421D-43D7-94AF-C8FCF35B90BD}"/>
          </ac:spMkLst>
        </pc:spChg>
        <pc:spChg chg="del">
          <ac:chgData name="Denise Jarry" userId="c1a255126b8195c2" providerId="LiveId" clId="{84A8EA26-6949-4EDF-B685-4DBD0F0E114C}" dt="2021-09-07T03:56:20.477" v="1456" actId="478"/>
          <ac:spMkLst>
            <pc:docMk/>
            <pc:sldMk cId="2902902032" sldId="260"/>
            <ac:spMk id="5" creationId="{1B2657FE-899E-437E-BB28-C6407DFF0090}"/>
          </ac:spMkLst>
        </pc:spChg>
        <pc:spChg chg="add del mod">
          <ac:chgData name="Denise Jarry" userId="c1a255126b8195c2" providerId="LiveId" clId="{84A8EA26-6949-4EDF-B685-4DBD0F0E114C}" dt="2021-09-07T03:53:56.768" v="1436" actId="478"/>
          <ac:spMkLst>
            <pc:docMk/>
            <pc:sldMk cId="2902902032" sldId="260"/>
            <ac:spMk id="6" creationId="{CFED5939-025B-446D-B52B-ABEB6A26679E}"/>
          </ac:spMkLst>
        </pc:spChg>
        <pc:spChg chg="del mod">
          <ac:chgData name="Denise Jarry" userId="c1a255126b8195c2" providerId="LiveId" clId="{84A8EA26-6949-4EDF-B685-4DBD0F0E114C}" dt="2021-09-07T04:20:47.660" v="1803" actId="21"/>
          <ac:spMkLst>
            <pc:docMk/>
            <pc:sldMk cId="2902902032" sldId="260"/>
            <ac:spMk id="7" creationId="{3DB5BF2A-71E4-41CC-A2C6-3104E5D73989}"/>
          </ac:spMkLst>
        </pc:spChg>
        <pc:spChg chg="add mod">
          <ac:chgData name="Denise Jarry" userId="c1a255126b8195c2" providerId="LiveId" clId="{84A8EA26-6949-4EDF-B685-4DBD0F0E114C}" dt="2021-09-07T03:57:59.715" v="1474" actId="20577"/>
          <ac:spMkLst>
            <pc:docMk/>
            <pc:sldMk cId="2902902032" sldId="260"/>
            <ac:spMk id="8" creationId="{03F14E28-79B6-4C56-8868-722226824EC0}"/>
          </ac:spMkLst>
        </pc:spChg>
        <pc:grpChg chg="mod">
          <ac:chgData name="Denise Jarry" userId="c1a255126b8195c2" providerId="LiveId" clId="{84A8EA26-6949-4EDF-B685-4DBD0F0E114C}" dt="2021-09-07T10:54:47.839" v="1921"/>
          <ac:grpSpMkLst>
            <pc:docMk/>
            <pc:sldMk cId="2902902032" sldId="260"/>
            <ac:grpSpMk id="24" creationId="{CC818AC3-36AA-4716-951C-2E2ADFB57239}"/>
          </ac:grpSpMkLst>
        </pc:grpChg>
        <pc:grpChg chg="mod">
          <ac:chgData name="Denise Jarry" userId="c1a255126b8195c2" providerId="LiveId" clId="{84A8EA26-6949-4EDF-B685-4DBD0F0E114C}" dt="2021-09-07T10:54:57.119" v="1929"/>
          <ac:grpSpMkLst>
            <pc:docMk/>
            <pc:sldMk cId="2902902032" sldId="260"/>
            <ac:grpSpMk id="29" creationId="{670C31ED-F268-49B4-8295-37E8684D43CB}"/>
          </ac:grpSpMkLst>
        </pc:grpChg>
        <pc:picChg chg="add mod">
          <ac:chgData name="Denise Jarry" userId="c1a255126b8195c2" providerId="LiveId" clId="{84A8EA26-6949-4EDF-B685-4DBD0F0E114C}" dt="2021-09-08T03:32:45.183" v="2319" actId="1440"/>
          <ac:picMkLst>
            <pc:docMk/>
            <pc:sldMk cId="2902902032" sldId="260"/>
            <ac:picMk id="10" creationId="{43BE3357-3606-4F2B-B620-F752BA85FD33}"/>
          </ac:picMkLst>
        </pc:picChg>
        <pc:picChg chg="add del mod">
          <ac:chgData name="Denise Jarry" userId="c1a255126b8195c2" providerId="LiveId" clId="{84A8EA26-6949-4EDF-B685-4DBD0F0E114C}" dt="2021-09-07T04:20:47.660" v="1803" actId="21"/>
          <ac:picMkLst>
            <pc:docMk/>
            <pc:sldMk cId="2902902032" sldId="260"/>
            <ac:picMk id="12" creationId="{C32DAEAD-66FB-45CC-A7E0-0271642728E0}"/>
          </ac:picMkLst>
        </pc:picChg>
        <pc:picChg chg="add mod">
          <ac:chgData name="Denise Jarry" userId="c1a255126b8195c2" providerId="LiveId" clId="{84A8EA26-6949-4EDF-B685-4DBD0F0E114C}" dt="2021-09-08T03:32:44.866" v="2318" actId="1440"/>
          <ac:picMkLst>
            <pc:docMk/>
            <pc:sldMk cId="2902902032" sldId="260"/>
            <ac:picMk id="14" creationId="{3A203F60-5100-403B-8B45-4EF26E4B606A}"/>
          </ac:picMkLst>
        </pc:picChg>
        <pc:inkChg chg="add del">
          <ac:chgData name="Denise Jarry" userId="c1a255126b8195c2" providerId="LiveId" clId="{84A8EA26-6949-4EDF-B685-4DBD0F0E114C}" dt="2021-09-07T04:23:19.347" v="1814" actId="9405"/>
          <ac:inkMkLst>
            <pc:docMk/>
            <pc:sldMk cId="2902902032" sldId="260"/>
            <ac:inkMk id="15" creationId="{F4B6A2CA-018A-4FC0-9DAF-5DFCC2BF2966}"/>
          </ac:inkMkLst>
        </pc:inkChg>
        <pc:inkChg chg="add">
          <ac:chgData name="Denise Jarry" userId="c1a255126b8195c2" providerId="LiveId" clId="{84A8EA26-6949-4EDF-B685-4DBD0F0E114C}" dt="2021-09-07T04:23:21.389" v="1815" actId="9405"/>
          <ac:inkMkLst>
            <pc:docMk/>
            <pc:sldMk cId="2902902032" sldId="260"/>
            <ac:inkMk id="16" creationId="{B1B2D17B-883F-425E-9106-CC7EE5E0F2CD}"/>
          </ac:inkMkLst>
        </pc:inkChg>
        <pc:inkChg chg="add">
          <ac:chgData name="Denise Jarry" userId="c1a255126b8195c2" providerId="LiveId" clId="{84A8EA26-6949-4EDF-B685-4DBD0F0E114C}" dt="2021-09-07T04:23:23.381" v="1816" actId="9405"/>
          <ac:inkMkLst>
            <pc:docMk/>
            <pc:sldMk cId="2902902032" sldId="260"/>
            <ac:inkMk id="17" creationId="{5F2BDE88-3856-49EF-88AC-C9B47B2BF67F}"/>
          </ac:inkMkLst>
        </pc:inkChg>
        <pc:inkChg chg="add del">
          <ac:chgData name="Denise Jarry" userId="c1a255126b8195c2" providerId="LiveId" clId="{84A8EA26-6949-4EDF-B685-4DBD0F0E114C}" dt="2021-09-07T04:23:38.467" v="1818" actId="9405"/>
          <ac:inkMkLst>
            <pc:docMk/>
            <pc:sldMk cId="2902902032" sldId="260"/>
            <ac:inkMk id="18" creationId="{036443DF-DCED-491B-B701-318D52082F4F}"/>
          </ac:inkMkLst>
        </pc:inkChg>
        <pc:inkChg chg="add del">
          <ac:chgData name="Denise Jarry" userId="c1a255126b8195c2" providerId="LiveId" clId="{84A8EA26-6949-4EDF-B685-4DBD0F0E114C}" dt="2021-09-07T04:23:40.198" v="1820" actId="9405"/>
          <ac:inkMkLst>
            <pc:docMk/>
            <pc:sldMk cId="2902902032" sldId="260"/>
            <ac:inkMk id="19" creationId="{1E54E889-B71F-4EE1-9EE3-BEFED3D5E83B}"/>
          </ac:inkMkLst>
        </pc:inkChg>
        <pc:inkChg chg="add del">
          <ac:chgData name="Denise Jarry" userId="c1a255126b8195c2" providerId="LiveId" clId="{84A8EA26-6949-4EDF-B685-4DBD0F0E114C}" dt="2021-09-07T04:23:41.334" v="1822" actId="9405"/>
          <ac:inkMkLst>
            <pc:docMk/>
            <pc:sldMk cId="2902902032" sldId="260"/>
            <ac:inkMk id="20" creationId="{12568D9B-8980-43F4-AF70-D7AD3EEA5773}"/>
          </ac:inkMkLst>
        </pc:inkChg>
        <pc:inkChg chg="add">
          <ac:chgData name="Denise Jarry" userId="c1a255126b8195c2" providerId="LiveId" clId="{84A8EA26-6949-4EDF-B685-4DBD0F0E114C}" dt="2021-09-07T04:23:42.827" v="1823" actId="9405"/>
          <ac:inkMkLst>
            <pc:docMk/>
            <pc:sldMk cId="2902902032" sldId="260"/>
            <ac:inkMk id="21" creationId="{8A3AC1D5-0A3E-4FC9-84D1-792C32A9DFBC}"/>
          </ac:inkMkLst>
        </pc:inkChg>
        <pc:inkChg chg="add del mod">
          <ac:chgData name="Denise Jarry" userId="c1a255126b8195c2" providerId="LiveId" clId="{84A8EA26-6949-4EDF-B685-4DBD0F0E114C}" dt="2021-09-07T10:54:48.017" v="1922" actId="9405"/>
          <ac:inkMkLst>
            <pc:docMk/>
            <pc:sldMk cId="2902902032" sldId="260"/>
            <ac:inkMk id="22" creationId="{7F277932-F0A4-42DD-923E-6FD568ACF5F0}"/>
          </ac:inkMkLst>
        </pc:inkChg>
        <pc:inkChg chg="add del mod">
          <ac:chgData name="Denise Jarry" userId="c1a255126b8195c2" providerId="LiveId" clId="{84A8EA26-6949-4EDF-B685-4DBD0F0E114C}" dt="2021-09-07T10:54:47.839" v="1921"/>
          <ac:inkMkLst>
            <pc:docMk/>
            <pc:sldMk cId="2902902032" sldId="260"/>
            <ac:inkMk id="23" creationId="{6B081D91-7EF9-4016-8C7C-3A3507468EA9}"/>
          </ac:inkMkLst>
        </pc:inkChg>
        <pc:inkChg chg="add del">
          <ac:chgData name="Denise Jarry" userId="c1a255126b8195c2" providerId="LiveId" clId="{84A8EA26-6949-4EDF-B685-4DBD0F0E114C}" dt="2021-09-07T10:54:52.653" v="1924" actId="9405"/>
          <ac:inkMkLst>
            <pc:docMk/>
            <pc:sldMk cId="2902902032" sldId="260"/>
            <ac:inkMk id="25" creationId="{80DBAA75-6619-4881-ACF1-B2BD77D18648}"/>
          </ac:inkMkLst>
        </pc:inkChg>
        <pc:inkChg chg="add del">
          <ac:chgData name="Denise Jarry" userId="c1a255126b8195c2" providerId="LiveId" clId="{84A8EA26-6949-4EDF-B685-4DBD0F0E114C}" dt="2021-09-07T10:54:53.888" v="1926" actId="9405"/>
          <ac:inkMkLst>
            <pc:docMk/>
            <pc:sldMk cId="2902902032" sldId="260"/>
            <ac:inkMk id="26" creationId="{FAA49123-528D-4CCC-8D38-4C9E5DCB386B}"/>
          </ac:inkMkLst>
        </pc:inkChg>
        <pc:inkChg chg="add mod">
          <ac:chgData name="Denise Jarry" userId="c1a255126b8195c2" providerId="LiveId" clId="{84A8EA26-6949-4EDF-B685-4DBD0F0E114C}" dt="2021-09-07T10:54:57.119" v="1929"/>
          <ac:inkMkLst>
            <pc:docMk/>
            <pc:sldMk cId="2902902032" sldId="260"/>
            <ac:inkMk id="27" creationId="{8F9D5BBE-CE05-4A44-AA4E-143C43A72193}"/>
          </ac:inkMkLst>
        </pc:inkChg>
        <pc:inkChg chg="add mod">
          <ac:chgData name="Denise Jarry" userId="c1a255126b8195c2" providerId="LiveId" clId="{84A8EA26-6949-4EDF-B685-4DBD0F0E114C}" dt="2021-09-07T10:54:57.119" v="1929"/>
          <ac:inkMkLst>
            <pc:docMk/>
            <pc:sldMk cId="2902902032" sldId="260"/>
            <ac:inkMk id="28" creationId="{43A9CB4F-6E7C-4B9B-AD41-E7306C425F79}"/>
          </ac:inkMkLst>
        </pc:inkChg>
        <pc:inkChg chg="add del">
          <ac:chgData name="Denise Jarry" userId="c1a255126b8195c2" providerId="LiveId" clId="{84A8EA26-6949-4EDF-B685-4DBD0F0E114C}" dt="2021-09-07T10:55:00.397" v="1931" actId="9405"/>
          <ac:inkMkLst>
            <pc:docMk/>
            <pc:sldMk cId="2902902032" sldId="260"/>
            <ac:inkMk id="30" creationId="{8F6215F4-A86B-45C1-9A69-20C4815A6B9F}"/>
          </ac:inkMkLst>
        </pc:inkChg>
        <pc:inkChg chg="add del">
          <ac:chgData name="Denise Jarry" userId="c1a255126b8195c2" providerId="LiveId" clId="{84A8EA26-6949-4EDF-B685-4DBD0F0E114C}" dt="2021-09-07T10:55:02.187" v="1933" actId="9405"/>
          <ac:inkMkLst>
            <pc:docMk/>
            <pc:sldMk cId="2902902032" sldId="260"/>
            <ac:inkMk id="31" creationId="{1F91F122-9510-4EB9-9414-AE1164B41D7F}"/>
          </ac:inkMkLst>
        </pc:inkChg>
        <pc:inkChg chg="add del">
          <ac:chgData name="Denise Jarry" userId="c1a255126b8195c2" providerId="LiveId" clId="{84A8EA26-6949-4EDF-B685-4DBD0F0E114C}" dt="2021-09-07T10:56:14.853" v="1950" actId="9405"/>
          <ac:inkMkLst>
            <pc:docMk/>
            <pc:sldMk cId="2902902032" sldId="260"/>
            <ac:inkMk id="32" creationId="{F4830753-9CB5-42E4-92F9-3CF5D84A8385}"/>
          </ac:inkMkLst>
        </pc:inkChg>
      </pc:sldChg>
      <pc:sldChg chg="modSp mod">
        <pc:chgData name="Denise Jarry" userId="c1a255126b8195c2" providerId="LiveId" clId="{84A8EA26-6949-4EDF-B685-4DBD0F0E114C}" dt="2021-09-08T03:28:14.686" v="1980" actId="207"/>
        <pc:sldMkLst>
          <pc:docMk/>
          <pc:sldMk cId="2555438910" sldId="261"/>
        </pc:sldMkLst>
        <pc:spChg chg="mod">
          <ac:chgData name="Denise Jarry" userId="c1a255126b8195c2" providerId="LiveId" clId="{84A8EA26-6949-4EDF-B685-4DBD0F0E114C}" dt="2021-09-08T03:28:14.686" v="1980" actId="207"/>
          <ac:spMkLst>
            <pc:docMk/>
            <pc:sldMk cId="2555438910" sldId="261"/>
            <ac:spMk id="4" creationId="{471B10E8-A0CD-461E-B4BE-6B8AE46DA613}"/>
          </ac:spMkLst>
        </pc:spChg>
      </pc:sldChg>
      <pc:sldChg chg="addSp delSp modSp mod">
        <pc:chgData name="Denise Jarry" userId="c1a255126b8195c2" providerId="LiveId" clId="{84A8EA26-6949-4EDF-B685-4DBD0F0E114C}" dt="2021-09-10T08:59:56.848" v="4160" actId="20577"/>
        <pc:sldMkLst>
          <pc:docMk/>
          <pc:sldMk cId="1053507833" sldId="262"/>
        </pc:sldMkLst>
        <pc:spChg chg="del">
          <ac:chgData name="Denise Jarry" userId="c1a255126b8195c2" providerId="LiveId" clId="{84A8EA26-6949-4EDF-B685-4DBD0F0E114C}" dt="2021-09-08T02:25:17.421" v="1970" actId="478"/>
          <ac:spMkLst>
            <pc:docMk/>
            <pc:sldMk cId="1053507833" sldId="262"/>
            <ac:spMk id="2" creationId="{A70F080B-AF94-4302-825B-FF00A27221D7}"/>
          </ac:spMkLst>
        </pc:spChg>
        <pc:spChg chg="add del mod">
          <ac:chgData name="Denise Jarry" userId="c1a255126b8195c2" providerId="LiveId" clId="{84A8EA26-6949-4EDF-B685-4DBD0F0E114C}" dt="2021-09-08T02:25:19.281" v="1972" actId="478"/>
          <ac:spMkLst>
            <pc:docMk/>
            <pc:sldMk cId="1053507833" sldId="262"/>
            <ac:spMk id="6" creationId="{CDC7B914-9491-40F1-B61C-4088FC5480D2}"/>
          </ac:spMkLst>
        </pc:spChg>
        <pc:spChg chg="mod">
          <ac:chgData name="Denise Jarry" userId="c1a255126b8195c2" providerId="LiveId" clId="{84A8EA26-6949-4EDF-B685-4DBD0F0E114C}" dt="2021-09-10T08:59:56.848" v="4160" actId="20577"/>
          <ac:spMkLst>
            <pc:docMk/>
            <pc:sldMk cId="1053507833" sldId="262"/>
            <ac:spMk id="7" creationId="{3DB5BF2A-71E4-41CC-A2C6-3104E5D73989}"/>
          </ac:spMkLst>
        </pc:spChg>
        <pc:spChg chg="add mod">
          <ac:chgData name="Denise Jarry" userId="c1a255126b8195c2" providerId="LiveId" clId="{84A8EA26-6949-4EDF-B685-4DBD0F0E114C}" dt="2021-09-08T03:28:38.656" v="2008" actId="20577"/>
          <ac:spMkLst>
            <pc:docMk/>
            <pc:sldMk cId="1053507833" sldId="262"/>
            <ac:spMk id="8" creationId="{71704C45-7CCA-427A-9796-03A1A98D6CD1}"/>
          </ac:spMkLst>
        </pc:spChg>
      </pc:sldChg>
      <pc:sldChg chg="ord">
        <pc:chgData name="Denise Jarry" userId="c1a255126b8195c2" providerId="LiveId" clId="{84A8EA26-6949-4EDF-B685-4DBD0F0E114C}" dt="2021-09-11T23:54:33.380" v="5247"/>
        <pc:sldMkLst>
          <pc:docMk/>
          <pc:sldMk cId="989012959" sldId="263"/>
        </pc:sldMkLst>
      </pc:sldChg>
      <pc:sldChg chg="modSp mod ord">
        <pc:chgData name="Denise Jarry" userId="c1a255126b8195c2" providerId="LiveId" clId="{84A8EA26-6949-4EDF-B685-4DBD0F0E114C}" dt="2021-09-18T01:27:51.601" v="6747" actId="207"/>
        <pc:sldMkLst>
          <pc:docMk/>
          <pc:sldMk cId="3659161586" sldId="264"/>
        </pc:sldMkLst>
        <pc:spChg chg="mod">
          <ac:chgData name="Denise Jarry" userId="c1a255126b8195c2" providerId="LiveId" clId="{84A8EA26-6949-4EDF-B685-4DBD0F0E114C}" dt="2021-09-18T01:27:51.601" v="6747" actId="207"/>
          <ac:spMkLst>
            <pc:docMk/>
            <pc:sldMk cId="3659161586" sldId="264"/>
            <ac:spMk id="4" creationId="{471B10E8-A0CD-461E-B4BE-6B8AE46DA613}"/>
          </ac:spMkLst>
        </pc:spChg>
      </pc:sldChg>
      <pc:sldChg chg="ord">
        <pc:chgData name="Denise Jarry" userId="c1a255126b8195c2" providerId="LiveId" clId="{84A8EA26-6949-4EDF-B685-4DBD0F0E114C}" dt="2021-09-16T00:18:52.675" v="5307"/>
        <pc:sldMkLst>
          <pc:docMk/>
          <pc:sldMk cId="3752509088" sldId="265"/>
        </pc:sldMkLst>
      </pc:sldChg>
      <pc:sldChg chg="addSp delSp modSp mod delAnim modAnim">
        <pc:chgData name="Denise Jarry" userId="c1a255126b8195c2" providerId="LiveId" clId="{84A8EA26-6949-4EDF-B685-4DBD0F0E114C}" dt="2021-09-17T22:57:38.083" v="6697" actId="2711"/>
        <pc:sldMkLst>
          <pc:docMk/>
          <pc:sldMk cId="2247992177" sldId="268"/>
        </pc:sldMkLst>
        <pc:spChg chg="del mod">
          <ac:chgData name="Denise Jarry" userId="c1a255126b8195c2" providerId="LiveId" clId="{84A8EA26-6949-4EDF-B685-4DBD0F0E114C}" dt="2021-09-17T22:43:10.051" v="6501" actId="478"/>
          <ac:spMkLst>
            <pc:docMk/>
            <pc:sldMk cId="2247992177" sldId="268"/>
            <ac:spMk id="4" creationId="{C72AD141-421D-43D7-94AF-C8FCF35B90BD}"/>
          </ac:spMkLst>
        </pc:spChg>
        <pc:spChg chg="del">
          <ac:chgData name="Denise Jarry" userId="c1a255126b8195c2" providerId="LiveId" clId="{84A8EA26-6949-4EDF-B685-4DBD0F0E114C}" dt="2021-09-16T00:21:04.455" v="5319" actId="478"/>
          <ac:spMkLst>
            <pc:docMk/>
            <pc:sldMk cId="2247992177" sldId="268"/>
            <ac:spMk id="5" creationId="{1B2657FE-899E-437E-BB28-C6407DFF0090}"/>
          </ac:spMkLst>
        </pc:spChg>
        <pc:spChg chg="add del mod">
          <ac:chgData name="Denise Jarry" userId="c1a255126b8195c2" providerId="LiveId" clId="{84A8EA26-6949-4EDF-B685-4DBD0F0E114C}" dt="2021-09-16T10:14:50.235" v="5951" actId="21"/>
          <ac:spMkLst>
            <pc:docMk/>
            <pc:sldMk cId="2247992177" sldId="268"/>
            <ac:spMk id="6" creationId="{34527DB1-8474-4E1C-B46A-456B083C3B39}"/>
          </ac:spMkLst>
        </pc:spChg>
        <pc:spChg chg="del mod">
          <ac:chgData name="Denise Jarry" userId="c1a255126b8195c2" providerId="LiveId" clId="{84A8EA26-6949-4EDF-B685-4DBD0F0E114C}" dt="2021-09-16T00:20:59.808" v="5316" actId="478"/>
          <ac:spMkLst>
            <pc:docMk/>
            <pc:sldMk cId="2247992177" sldId="268"/>
            <ac:spMk id="7" creationId="{3DB5BF2A-71E4-41CC-A2C6-3104E5D73989}"/>
          </ac:spMkLst>
        </pc:spChg>
        <pc:spChg chg="mod">
          <ac:chgData name="Denise Jarry" userId="c1a255126b8195c2" providerId="LiveId" clId="{84A8EA26-6949-4EDF-B685-4DBD0F0E114C}" dt="2021-09-16T00:21:00.597" v="5317"/>
          <ac:spMkLst>
            <pc:docMk/>
            <pc:sldMk cId="2247992177" sldId="268"/>
            <ac:spMk id="15" creationId="{B8B720C2-C6BE-43B6-9D3B-9531012C91C8}"/>
          </ac:spMkLst>
        </pc:spChg>
        <pc:spChg chg="mod">
          <ac:chgData name="Denise Jarry" userId="c1a255126b8195c2" providerId="LiveId" clId="{84A8EA26-6949-4EDF-B685-4DBD0F0E114C}" dt="2021-09-16T00:21:00.597" v="5317"/>
          <ac:spMkLst>
            <pc:docMk/>
            <pc:sldMk cId="2247992177" sldId="268"/>
            <ac:spMk id="18" creationId="{7B39491C-8EBF-47C0-B5D9-1373EE591144}"/>
          </ac:spMkLst>
        </pc:spChg>
        <pc:spChg chg="add del mod">
          <ac:chgData name="Denise Jarry" userId="c1a255126b8195c2" providerId="LiveId" clId="{84A8EA26-6949-4EDF-B685-4DBD0F0E114C}" dt="2021-09-16T10:21:43.306" v="5954" actId="478"/>
          <ac:spMkLst>
            <pc:docMk/>
            <pc:sldMk cId="2247992177" sldId="268"/>
            <ac:spMk id="19" creationId="{52282318-743D-4370-BF78-51062ADF40D7}"/>
          </ac:spMkLst>
        </pc:spChg>
        <pc:spChg chg="add mod">
          <ac:chgData name="Denise Jarry" userId="c1a255126b8195c2" providerId="LiveId" clId="{84A8EA26-6949-4EDF-B685-4DBD0F0E114C}" dt="2021-09-17T22:57:38.083" v="6697" actId="2711"/>
          <ac:spMkLst>
            <pc:docMk/>
            <pc:sldMk cId="2247992177" sldId="268"/>
            <ac:spMk id="21" creationId="{EFAD4F8B-8FC8-4173-9B30-259B7EFD9AC8}"/>
          </ac:spMkLst>
        </pc:spChg>
        <pc:spChg chg="add mod">
          <ac:chgData name="Denise Jarry" userId="c1a255126b8195c2" providerId="LiveId" clId="{84A8EA26-6949-4EDF-B685-4DBD0F0E114C}" dt="2021-09-17T22:55:40.618" v="6652" actId="113"/>
          <ac:spMkLst>
            <pc:docMk/>
            <pc:sldMk cId="2247992177" sldId="268"/>
            <ac:spMk id="23" creationId="{556DA131-1F7D-463E-9D71-825603757598}"/>
          </ac:spMkLst>
        </pc:spChg>
        <pc:grpChg chg="add mod">
          <ac:chgData name="Denise Jarry" userId="c1a255126b8195c2" providerId="LiveId" clId="{84A8EA26-6949-4EDF-B685-4DBD0F0E114C}" dt="2021-09-17T22:43:18.711" v="6506" actId="1076"/>
          <ac:grpSpMkLst>
            <pc:docMk/>
            <pc:sldMk cId="2247992177" sldId="268"/>
            <ac:grpSpMk id="7" creationId="{C19A8098-B109-4BE3-B7FD-8999AEBD8952}"/>
          </ac:grpSpMkLst>
        </pc:grpChg>
        <pc:grpChg chg="mod">
          <ac:chgData name="Denise Jarry" userId="c1a255126b8195c2" providerId="LiveId" clId="{84A8EA26-6949-4EDF-B685-4DBD0F0E114C}" dt="2021-09-17T22:43:11.251" v="6502"/>
          <ac:grpSpMkLst>
            <pc:docMk/>
            <pc:sldMk cId="2247992177" sldId="268"/>
            <ac:grpSpMk id="8" creationId="{846A9CB5-D386-46CE-9A8F-48B49AFDD9E7}"/>
          </ac:grpSpMkLst>
        </pc:grpChg>
        <pc:grpChg chg="add del mod">
          <ac:chgData name="Denise Jarry" userId="c1a255126b8195c2" providerId="LiveId" clId="{84A8EA26-6949-4EDF-B685-4DBD0F0E114C}" dt="2021-09-16T10:14:11.302" v="5946" actId="478"/>
          <ac:grpSpMkLst>
            <pc:docMk/>
            <pc:sldMk cId="2247992177" sldId="268"/>
            <ac:grpSpMk id="8" creationId="{F607E41E-6013-4BA4-9097-8903424F6D03}"/>
          </ac:grpSpMkLst>
        </pc:grpChg>
        <pc:grpChg chg="add del mod">
          <ac:chgData name="Denise Jarry" userId="c1a255126b8195c2" providerId="LiveId" clId="{84A8EA26-6949-4EDF-B685-4DBD0F0E114C}" dt="2021-09-16T10:14:11.302" v="5946" actId="478"/>
          <ac:grpSpMkLst>
            <pc:docMk/>
            <pc:sldMk cId="2247992177" sldId="268"/>
            <ac:grpSpMk id="16" creationId="{0552D38D-552C-48B4-837C-A1CE20078F86}"/>
          </ac:grpSpMkLst>
        </pc:grpChg>
        <pc:picChg chg="add del mod">
          <ac:chgData name="Denise Jarry" userId="c1a255126b8195c2" providerId="LiveId" clId="{84A8EA26-6949-4EDF-B685-4DBD0F0E114C}" dt="2021-09-17T22:40:21.668" v="6495" actId="478"/>
          <ac:picMkLst>
            <pc:docMk/>
            <pc:sldMk cId="2247992177" sldId="268"/>
            <ac:picMk id="5" creationId="{7EDE70D6-90D7-449B-8576-F96A8214C1D2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9" creationId="{CC736C82-6785-4A16-A875-9186F99CFEEB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10" creationId="{B93895FE-5E6D-4DE9-82BC-9B784B66665B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11" creationId="{1D913AF7-C092-45DB-A6D7-91D73A2F9087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12" creationId="{BCEBE6EB-6FB3-4EDE-A378-C08448885E81}"/>
          </ac:picMkLst>
        </pc:picChg>
        <pc:picChg chg="mod">
          <ac:chgData name="Denise Jarry" userId="c1a255126b8195c2" providerId="LiveId" clId="{84A8EA26-6949-4EDF-B685-4DBD0F0E114C}" dt="2021-09-17T22:43:11.251" v="6502"/>
          <ac:picMkLst>
            <pc:docMk/>
            <pc:sldMk cId="2247992177" sldId="268"/>
            <ac:picMk id="13" creationId="{61F341FB-B9D5-4F21-9AD6-FF84E8DA5B11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13" creationId="{C633AB2D-68E3-4B41-A582-81FD40B81A8E}"/>
          </ac:picMkLst>
        </pc:picChg>
        <pc:picChg chg="mod">
          <ac:chgData name="Denise Jarry" userId="c1a255126b8195c2" providerId="LiveId" clId="{84A8EA26-6949-4EDF-B685-4DBD0F0E114C}" dt="2021-09-16T00:21:00.597" v="5317"/>
          <ac:picMkLst>
            <pc:docMk/>
            <pc:sldMk cId="2247992177" sldId="268"/>
            <ac:picMk id="17" creationId="{68A60C96-51D4-4E79-AB50-A2F92784AE74}"/>
          </ac:picMkLst>
        </pc:picChg>
        <pc:picChg chg="add del mod">
          <ac:chgData name="Denise Jarry" userId="c1a255126b8195c2" providerId="LiveId" clId="{84A8EA26-6949-4EDF-B685-4DBD0F0E114C}" dt="2021-09-16T10:21:43.944" v="5955" actId="478"/>
          <ac:picMkLst>
            <pc:docMk/>
            <pc:sldMk cId="2247992177" sldId="268"/>
            <ac:picMk id="20" creationId="{E8B876F1-807F-48D6-A81A-82827ACDBCE5}"/>
          </ac:picMkLst>
        </pc:picChg>
        <pc:picChg chg="add mod">
          <ac:chgData name="Denise Jarry" userId="c1a255126b8195c2" providerId="LiveId" clId="{84A8EA26-6949-4EDF-B685-4DBD0F0E114C}" dt="2021-09-17T22:52:21.589" v="6536" actId="1076"/>
          <ac:picMkLst>
            <pc:docMk/>
            <pc:sldMk cId="2247992177" sldId="268"/>
            <ac:picMk id="27" creationId="{D6BBAFF6-4BF4-4F1E-8F58-3241DBF6F8FB}"/>
          </ac:picMkLst>
        </pc:picChg>
        <pc:inkChg chg="add del">
          <ac:chgData name="Denise Jarry" userId="c1a255126b8195c2" providerId="LiveId" clId="{84A8EA26-6949-4EDF-B685-4DBD0F0E114C}" dt="2021-09-16T11:48:33.388" v="6354" actId="9405"/>
          <ac:inkMkLst>
            <pc:docMk/>
            <pc:sldMk cId="2247992177" sldId="268"/>
            <ac:inkMk id="7" creationId="{AAF62D6B-BD26-45FE-B565-E8C13F0D1669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9" creationId="{7799FE81-C47E-48DA-95F4-4D85B516BCED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0" creationId="{FB814447-234E-41C1-9176-015ECCE10742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1" creationId="{86076287-3AD1-471B-9C01-736357D696D1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2" creationId="{AAA3A088-DAB9-419B-8440-43FFEE4E8B42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4" creationId="{4D198E1D-2CE1-4BCE-B419-1BD05BBFC9F4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5" creationId="{B7AC7B38-84FD-40D4-BCC6-48B3E4C3B16F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6" creationId="{0D907730-7E6F-4217-B2BC-7BC4500BBDE4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7" creationId="{3A6D244D-764B-4064-9B5B-59A19DBB3D85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8" creationId="{B8066902-CFD7-46AB-97D1-BAF2493425AA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19" creationId="{C864B5F8-F1E8-42CE-9EA5-5FF7E4EA59E3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20" creationId="{DF2EAF72-1B8E-4226-A301-128CD6DA72A9}"/>
          </ac:inkMkLst>
        </pc:inkChg>
        <pc:inkChg chg="add del">
          <ac:chgData name="Denise Jarry" userId="c1a255126b8195c2" providerId="LiveId" clId="{84A8EA26-6949-4EDF-B685-4DBD0F0E114C}" dt="2021-09-16T11:48:32.607" v="6353" actId="9405"/>
          <ac:inkMkLst>
            <pc:docMk/>
            <pc:sldMk cId="2247992177" sldId="268"/>
            <ac:inkMk id="22" creationId="{D5561344-83E4-4D3A-8CE3-E6DA9C21D903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22" creationId="{FBC641C2-B4A8-4B42-9879-90671FFC5A27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24" creationId="{3161115E-ABB9-449E-B030-EC06CEE3FFD8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25" creationId="{B9B00520-77A6-4D52-9951-28CDE93E3E37}"/>
          </ac:inkMkLst>
        </pc:inkChg>
        <pc:inkChg chg="mod">
          <ac:chgData name="Denise Jarry" userId="c1a255126b8195c2" providerId="LiveId" clId="{84A8EA26-6949-4EDF-B685-4DBD0F0E114C}" dt="2021-09-17T22:43:11.251" v="6502"/>
          <ac:inkMkLst>
            <pc:docMk/>
            <pc:sldMk cId="2247992177" sldId="268"/>
            <ac:inkMk id="26" creationId="{9BD550D8-402B-4816-BBDE-E3DDB0645723}"/>
          </ac:inkMkLst>
        </pc:inkChg>
        <pc:cxnChg chg="mod">
          <ac:chgData name="Denise Jarry" userId="c1a255126b8195c2" providerId="LiveId" clId="{84A8EA26-6949-4EDF-B685-4DBD0F0E114C}" dt="2021-09-16T00:21:00.597" v="5317"/>
          <ac:cxnSpMkLst>
            <pc:docMk/>
            <pc:sldMk cId="2247992177" sldId="268"/>
            <ac:cxnSpMk id="14" creationId="{7568CD03-536D-4DDF-86F6-BCA733C7B55B}"/>
          </ac:cxnSpMkLst>
        </pc:cxnChg>
      </pc:sldChg>
      <pc:sldChg chg="addSp delSp modSp mod modAnim">
        <pc:chgData name="Denise Jarry" userId="c1a255126b8195c2" providerId="LiveId" clId="{84A8EA26-6949-4EDF-B685-4DBD0F0E114C}" dt="2021-09-18T01:45:51.820" v="6771"/>
        <pc:sldMkLst>
          <pc:docMk/>
          <pc:sldMk cId="2444108871" sldId="269"/>
        </pc:sldMkLst>
        <pc:spChg chg="mod">
          <ac:chgData name="Denise Jarry" userId="c1a255126b8195c2" providerId="LiveId" clId="{84A8EA26-6949-4EDF-B685-4DBD0F0E114C}" dt="2021-09-18T01:12:54.586" v="6726" actId="20577"/>
          <ac:spMkLst>
            <pc:docMk/>
            <pc:sldMk cId="2444108871" sldId="269"/>
            <ac:spMk id="2" creationId="{A70F080B-AF94-4302-825B-FF00A27221D7}"/>
          </ac:spMkLst>
        </pc:spChg>
        <pc:spChg chg="del">
          <ac:chgData name="Denise Jarry" userId="c1a255126b8195c2" providerId="LiveId" clId="{84A8EA26-6949-4EDF-B685-4DBD0F0E114C}" dt="2021-09-17T22:59:50.785" v="6698" actId="478"/>
          <ac:spMkLst>
            <pc:docMk/>
            <pc:sldMk cId="2444108871" sldId="269"/>
            <ac:spMk id="7" creationId="{3DB5BF2A-71E4-41CC-A2C6-3104E5D73989}"/>
          </ac:spMkLst>
        </pc:spChg>
        <pc:picChg chg="add mod">
          <ac:chgData name="Denise Jarry" userId="c1a255126b8195c2" providerId="LiveId" clId="{84A8EA26-6949-4EDF-B685-4DBD0F0E114C}" dt="2021-09-18T01:20:53.729" v="6737" actId="1076"/>
          <ac:picMkLst>
            <pc:docMk/>
            <pc:sldMk cId="2444108871" sldId="269"/>
            <ac:picMk id="6" creationId="{52E33997-006C-4490-B008-8E19EB010929}"/>
          </ac:picMkLst>
        </pc:picChg>
        <pc:picChg chg="add del mod">
          <ac:chgData name="Denise Jarry" userId="c1a255126b8195c2" providerId="LiveId" clId="{84A8EA26-6949-4EDF-B685-4DBD0F0E114C}" dt="2021-09-18T01:19:46.945" v="6732" actId="22"/>
          <ac:picMkLst>
            <pc:docMk/>
            <pc:sldMk cId="2444108871" sldId="269"/>
            <ac:picMk id="9" creationId="{EC80D7D1-74EB-40AE-A372-C86648965D07}"/>
          </ac:picMkLst>
        </pc:picChg>
        <pc:picChg chg="add mod">
          <ac:chgData name="Denise Jarry" userId="c1a255126b8195c2" providerId="LiveId" clId="{84A8EA26-6949-4EDF-B685-4DBD0F0E114C}" dt="2021-09-18T01:27:39.612" v="6746" actId="1076"/>
          <ac:picMkLst>
            <pc:docMk/>
            <pc:sldMk cId="2444108871" sldId="269"/>
            <ac:picMk id="11" creationId="{D7C7E723-9C63-484B-85E3-62CAF6F7F04B}"/>
          </ac:picMkLst>
        </pc:picChg>
        <pc:picChg chg="add mod">
          <ac:chgData name="Denise Jarry" userId="c1a255126b8195c2" providerId="LiveId" clId="{84A8EA26-6949-4EDF-B685-4DBD0F0E114C}" dt="2021-09-18T01:22:20.287" v="6743" actId="1076"/>
          <ac:picMkLst>
            <pc:docMk/>
            <pc:sldMk cId="2444108871" sldId="269"/>
            <ac:picMk id="13" creationId="{2BEF2CCC-E9E8-4354-ACE4-6DD094D9EF32}"/>
          </ac:picMkLst>
        </pc:picChg>
      </pc:sldChg>
      <pc:sldChg chg="new del">
        <pc:chgData name="Denise Jarry" userId="c1a255126b8195c2" providerId="LiveId" clId="{84A8EA26-6949-4EDF-B685-4DBD0F0E114C}" dt="2021-09-07T00:59:30.729" v="2" actId="47"/>
        <pc:sldMkLst>
          <pc:docMk/>
          <pc:sldMk cId="773062366" sldId="270"/>
        </pc:sldMkLst>
      </pc:sldChg>
      <pc:sldChg chg="addSp delSp modSp add mod modAnim">
        <pc:chgData name="Denise Jarry" userId="c1a255126b8195c2" providerId="LiveId" clId="{84A8EA26-6949-4EDF-B685-4DBD0F0E114C}" dt="2021-09-16T00:20:32.141" v="5315" actId="207"/>
        <pc:sldMkLst>
          <pc:docMk/>
          <pc:sldMk cId="2453289870" sldId="271"/>
        </pc:sldMkLst>
        <pc:spChg chg="add del mod">
          <ac:chgData name="Denise Jarry" userId="c1a255126b8195c2" providerId="LiveId" clId="{84A8EA26-6949-4EDF-B685-4DBD0F0E114C}" dt="2021-09-07T00:59:34.660" v="4" actId="478"/>
          <ac:spMkLst>
            <pc:docMk/>
            <pc:sldMk cId="2453289870" sldId="271"/>
            <ac:spMk id="3" creationId="{8FD86FFC-4DAB-41C5-B44C-17428D63264F}"/>
          </ac:spMkLst>
        </pc:spChg>
        <pc:spChg chg="del">
          <ac:chgData name="Denise Jarry" userId="c1a255126b8195c2" providerId="LiveId" clId="{84A8EA26-6949-4EDF-B685-4DBD0F0E114C}" dt="2021-09-07T00:59:33.090" v="3" actId="478"/>
          <ac:spMkLst>
            <pc:docMk/>
            <pc:sldMk cId="2453289870" sldId="271"/>
            <ac:spMk id="4" creationId="{471B10E8-A0CD-461E-B4BE-6B8AE46DA613}"/>
          </ac:spMkLst>
        </pc:spChg>
        <pc:spChg chg="del">
          <ac:chgData name="Denise Jarry" userId="c1a255126b8195c2" providerId="LiveId" clId="{84A8EA26-6949-4EDF-B685-4DBD0F0E114C}" dt="2021-09-07T01:00:36.951" v="22" actId="478"/>
          <ac:spMkLst>
            <pc:docMk/>
            <pc:sldMk cId="2453289870" sldId="271"/>
            <ac:spMk id="5" creationId="{F5DD76E2-B5EA-4F47-85A8-6AA7CB17700B}"/>
          </ac:spMkLst>
        </pc:spChg>
        <pc:spChg chg="del mod">
          <ac:chgData name="Denise Jarry" userId="c1a255126b8195c2" providerId="LiveId" clId="{84A8EA26-6949-4EDF-B685-4DBD0F0E114C}" dt="2021-09-07T01:04:12.877" v="31" actId="478"/>
          <ac:spMkLst>
            <pc:docMk/>
            <pc:sldMk cId="2453289870" sldId="271"/>
            <ac:spMk id="6" creationId="{78CFC7C2-E496-4EC6-B81C-3CE8A596778C}"/>
          </ac:spMkLst>
        </pc:spChg>
        <pc:spChg chg="del mod">
          <ac:chgData name="Denise Jarry" userId="c1a255126b8195c2" providerId="LiveId" clId="{84A8EA26-6949-4EDF-B685-4DBD0F0E114C}" dt="2021-09-07T01:04:11.960" v="29" actId="478"/>
          <ac:spMkLst>
            <pc:docMk/>
            <pc:sldMk cId="2453289870" sldId="271"/>
            <ac:spMk id="7" creationId="{C91D6650-D2BF-446B-83A3-03D40CC0E05F}"/>
          </ac:spMkLst>
        </pc:spChg>
        <pc:spChg chg="add mod">
          <ac:chgData name="Denise Jarry" userId="c1a255126b8195c2" providerId="LiveId" clId="{84A8EA26-6949-4EDF-B685-4DBD0F0E114C}" dt="2021-09-16T00:20:32.141" v="5315" actId="207"/>
          <ac:spMkLst>
            <pc:docMk/>
            <pc:sldMk cId="2453289870" sldId="271"/>
            <ac:spMk id="15" creationId="{F76E4FA8-D042-499C-8B11-92E127EF1379}"/>
          </ac:spMkLst>
        </pc:spChg>
        <pc:spChg chg="add mod">
          <ac:chgData name="Denise Jarry" userId="c1a255126b8195c2" providerId="LiveId" clId="{84A8EA26-6949-4EDF-B685-4DBD0F0E114C}" dt="2021-09-07T02:01:10.079" v="719" actId="1076"/>
          <ac:spMkLst>
            <pc:docMk/>
            <pc:sldMk cId="2453289870" sldId="271"/>
            <ac:spMk id="16" creationId="{BBB9FE50-CC02-49EF-A47E-C6B5C06A0E25}"/>
          </ac:spMkLst>
        </pc:spChg>
        <pc:spChg chg="add mod">
          <ac:chgData name="Denise Jarry" userId="c1a255126b8195c2" providerId="LiveId" clId="{84A8EA26-6949-4EDF-B685-4DBD0F0E114C}" dt="2021-09-07T01:57:57.651" v="669" actId="20577"/>
          <ac:spMkLst>
            <pc:docMk/>
            <pc:sldMk cId="2453289870" sldId="271"/>
            <ac:spMk id="17" creationId="{4100BAD8-36FB-42CA-B678-0849912E7DD4}"/>
          </ac:spMkLst>
        </pc:spChg>
        <pc:spChg chg="add mod">
          <ac:chgData name="Denise Jarry" userId="c1a255126b8195c2" providerId="LiveId" clId="{84A8EA26-6949-4EDF-B685-4DBD0F0E114C}" dt="2021-09-07T01:08:06.437" v="186" actId="6549"/>
          <ac:spMkLst>
            <pc:docMk/>
            <pc:sldMk cId="2453289870" sldId="271"/>
            <ac:spMk id="20" creationId="{F1F08867-BE47-4E3C-8400-DCBC688ECB9E}"/>
          </ac:spMkLst>
        </pc:spChg>
        <pc:spChg chg="add mod">
          <ac:chgData name="Denise Jarry" userId="c1a255126b8195c2" providerId="LiveId" clId="{84A8EA26-6949-4EDF-B685-4DBD0F0E114C}" dt="2021-09-07T02:01:40.326" v="726" actId="113"/>
          <ac:spMkLst>
            <pc:docMk/>
            <pc:sldMk cId="2453289870" sldId="271"/>
            <ac:spMk id="21" creationId="{73453C51-B966-45A9-8CEC-1DF7F2F5B151}"/>
          </ac:spMkLst>
        </pc:spChg>
        <pc:spChg chg="add mod">
          <ac:chgData name="Denise Jarry" userId="c1a255126b8195c2" providerId="LiveId" clId="{84A8EA26-6949-4EDF-B685-4DBD0F0E114C}" dt="2021-09-07T02:01:41.646" v="728" actId="113"/>
          <ac:spMkLst>
            <pc:docMk/>
            <pc:sldMk cId="2453289870" sldId="271"/>
            <ac:spMk id="22" creationId="{ABB5D7A9-64B4-4E89-99CA-4153F5A1C0E9}"/>
          </ac:spMkLst>
        </pc:spChg>
        <pc:grpChg chg="del mod">
          <ac:chgData name="Denise Jarry" userId="c1a255126b8195c2" providerId="LiveId" clId="{84A8EA26-6949-4EDF-B685-4DBD0F0E114C}" dt="2021-09-07T01:58:21.841" v="685" actId="478"/>
          <ac:grpSpMkLst>
            <pc:docMk/>
            <pc:sldMk cId="2453289870" sldId="271"/>
            <ac:grpSpMk id="25" creationId="{9AD3F1F5-082A-4E60-8A3C-39B912D1A5DE}"/>
          </ac:grpSpMkLst>
        </pc:grpChg>
        <pc:grpChg chg="mod">
          <ac:chgData name="Denise Jarry" userId="c1a255126b8195c2" providerId="LiveId" clId="{84A8EA26-6949-4EDF-B685-4DBD0F0E114C}" dt="2021-09-07T01:58:15.619" v="679"/>
          <ac:grpSpMkLst>
            <pc:docMk/>
            <pc:sldMk cId="2453289870" sldId="271"/>
            <ac:grpSpMk id="28" creationId="{4B1F5069-8935-4175-9B4A-1EA72FE67284}"/>
          </ac:grpSpMkLst>
        </pc:grpChg>
        <pc:grpChg chg="del mod">
          <ac:chgData name="Denise Jarry" userId="c1a255126b8195c2" providerId="LiveId" clId="{84A8EA26-6949-4EDF-B685-4DBD0F0E114C}" dt="2021-09-07T01:58:22.975" v="686" actId="478"/>
          <ac:grpSpMkLst>
            <pc:docMk/>
            <pc:sldMk cId="2453289870" sldId="271"/>
            <ac:grpSpMk id="32" creationId="{C0118D6B-974C-418E-B14B-70707F08E8DC}"/>
          </ac:grpSpMkLst>
        </pc:grpChg>
        <pc:graphicFrameChg chg="add del mod">
          <ac:chgData name="Denise Jarry" userId="c1a255126b8195c2" providerId="LiveId" clId="{84A8EA26-6949-4EDF-B685-4DBD0F0E114C}" dt="2021-09-07T00:59:49.718" v="8" actId="478"/>
          <ac:graphicFrameMkLst>
            <pc:docMk/>
            <pc:sldMk cId="2453289870" sldId="271"/>
            <ac:graphicFrameMk id="8" creationId="{593C6FC3-9EB5-4FCB-8CCD-C8871BC1273F}"/>
          </ac:graphicFrameMkLst>
        </pc:graphicFrameChg>
        <pc:graphicFrameChg chg="add del mod">
          <ac:chgData name="Denise Jarry" userId="c1a255126b8195c2" providerId="LiveId" clId="{84A8EA26-6949-4EDF-B685-4DBD0F0E114C}" dt="2021-09-07T00:59:59.767" v="12" actId="478"/>
          <ac:graphicFrameMkLst>
            <pc:docMk/>
            <pc:sldMk cId="2453289870" sldId="271"/>
            <ac:graphicFrameMk id="9" creationId="{F70C2E2D-BDAA-41F7-85E7-C852665F6AE2}"/>
          </ac:graphicFrameMkLst>
        </pc:graphicFrameChg>
        <pc:graphicFrameChg chg="add del mod">
          <ac:chgData name="Denise Jarry" userId="c1a255126b8195c2" providerId="LiveId" clId="{84A8EA26-6949-4EDF-B685-4DBD0F0E114C}" dt="2021-09-07T01:00:03.862" v="14"/>
          <ac:graphicFrameMkLst>
            <pc:docMk/>
            <pc:sldMk cId="2453289870" sldId="271"/>
            <ac:graphicFrameMk id="10" creationId="{EA12C9AD-503F-4C35-9A82-65558B33CE19}"/>
          </ac:graphicFrameMkLst>
        </pc:graphicFrameChg>
        <pc:picChg chg="add mod modCrop">
          <ac:chgData name="Denise Jarry" userId="c1a255126b8195c2" providerId="LiveId" clId="{84A8EA26-6949-4EDF-B685-4DBD0F0E114C}" dt="2021-09-07T01:05:40.654" v="92" actId="14100"/>
          <ac:picMkLst>
            <pc:docMk/>
            <pc:sldMk cId="2453289870" sldId="271"/>
            <ac:picMk id="12" creationId="{865AC34D-1AF4-442E-81DE-D069AE9F1B3F}"/>
          </ac:picMkLst>
        </pc:picChg>
        <pc:picChg chg="add mod">
          <ac:chgData name="Denise Jarry" userId="c1a255126b8195c2" providerId="LiveId" clId="{84A8EA26-6949-4EDF-B685-4DBD0F0E114C}" dt="2021-09-07T01:05:42.184" v="93" actId="14100"/>
          <ac:picMkLst>
            <pc:docMk/>
            <pc:sldMk cId="2453289870" sldId="271"/>
            <ac:picMk id="14" creationId="{CE5E3C29-8AC8-4165-9D08-B8F7B1DAD104}"/>
          </ac:picMkLst>
        </pc:picChg>
        <pc:inkChg chg="add mod">
          <ac:chgData name="Denise Jarry" userId="c1a255126b8195c2" providerId="LiveId" clId="{84A8EA26-6949-4EDF-B685-4DBD0F0E114C}" dt="2021-09-07T01:58:11.177" v="674"/>
          <ac:inkMkLst>
            <pc:docMk/>
            <pc:sldMk cId="2453289870" sldId="271"/>
            <ac:inkMk id="23" creationId="{E782DEA9-84E5-4EE9-BD53-A49BB0E9DDCD}"/>
          </ac:inkMkLst>
        </pc:inkChg>
        <pc:inkChg chg="add mod">
          <ac:chgData name="Denise Jarry" userId="c1a255126b8195c2" providerId="LiveId" clId="{84A8EA26-6949-4EDF-B685-4DBD0F0E114C}" dt="2021-09-07T01:58:11.177" v="674"/>
          <ac:inkMkLst>
            <pc:docMk/>
            <pc:sldMk cId="2453289870" sldId="271"/>
            <ac:inkMk id="24" creationId="{E63716E3-4D02-4F49-9183-FDCC9D75A861}"/>
          </ac:inkMkLst>
        </pc:inkChg>
        <pc:inkChg chg="add mod">
          <ac:chgData name="Denise Jarry" userId="c1a255126b8195c2" providerId="LiveId" clId="{84A8EA26-6949-4EDF-B685-4DBD0F0E114C}" dt="2021-09-07T01:58:18.325" v="684"/>
          <ac:inkMkLst>
            <pc:docMk/>
            <pc:sldMk cId="2453289870" sldId="271"/>
            <ac:inkMk id="26" creationId="{04C42C09-8EBA-4CDB-8907-A605F6BF9A13}"/>
          </ac:inkMkLst>
        </pc:inkChg>
        <pc:inkChg chg="add del mod">
          <ac:chgData name="Denise Jarry" userId="c1a255126b8195c2" providerId="LiveId" clId="{84A8EA26-6949-4EDF-B685-4DBD0F0E114C}" dt="2021-09-07T01:58:15.619" v="679"/>
          <ac:inkMkLst>
            <pc:docMk/>
            <pc:sldMk cId="2453289870" sldId="271"/>
            <ac:inkMk id="27" creationId="{C9EEA7C7-1D67-444B-948C-962BC5778986}"/>
          </ac:inkMkLst>
        </pc:inkChg>
        <pc:inkChg chg="add mod">
          <ac:chgData name="Denise Jarry" userId="c1a255126b8195c2" providerId="LiveId" clId="{84A8EA26-6949-4EDF-B685-4DBD0F0E114C}" dt="2021-09-07T01:58:18.325" v="684"/>
          <ac:inkMkLst>
            <pc:docMk/>
            <pc:sldMk cId="2453289870" sldId="271"/>
            <ac:inkMk id="29" creationId="{E5E6E15F-7B19-47E4-95D5-4EAC0A44C338}"/>
          </ac:inkMkLst>
        </pc:inkChg>
        <pc:inkChg chg="add del">
          <ac:chgData name="Denise Jarry" userId="c1a255126b8195c2" providerId="LiveId" clId="{84A8EA26-6949-4EDF-B685-4DBD0F0E114C}" dt="2021-09-07T01:58:16.917" v="682" actId="9405"/>
          <ac:inkMkLst>
            <pc:docMk/>
            <pc:sldMk cId="2453289870" sldId="271"/>
            <ac:inkMk id="30" creationId="{308AC52C-ACB0-49DD-9BF6-E6D8EA58F954}"/>
          </ac:inkMkLst>
        </pc:inkChg>
        <pc:inkChg chg="add mod">
          <ac:chgData name="Denise Jarry" userId="c1a255126b8195c2" providerId="LiveId" clId="{84A8EA26-6949-4EDF-B685-4DBD0F0E114C}" dt="2021-09-07T01:58:18.325" v="684"/>
          <ac:inkMkLst>
            <pc:docMk/>
            <pc:sldMk cId="2453289870" sldId="271"/>
            <ac:inkMk id="31" creationId="{345A51DD-8EE9-4C00-A312-EC8718702515}"/>
          </ac:inkMkLst>
        </pc:inkChg>
        <pc:cxnChg chg="add mod">
          <ac:chgData name="Denise Jarry" userId="c1a255126b8195c2" providerId="LiveId" clId="{84A8EA26-6949-4EDF-B685-4DBD0F0E114C}" dt="2021-09-07T01:06:36.821" v="157" actId="208"/>
          <ac:cxnSpMkLst>
            <pc:docMk/>
            <pc:sldMk cId="2453289870" sldId="271"/>
            <ac:cxnSpMk id="19" creationId="{D53F87A1-7465-45B6-9E6B-385060A9B381}"/>
          </ac:cxnSpMkLst>
        </pc:cxnChg>
        <pc:cxnChg chg="add del mod">
          <ac:chgData name="Denise Jarry" userId="c1a255126b8195c2" providerId="LiveId" clId="{84A8EA26-6949-4EDF-B685-4DBD0F0E114C}" dt="2021-09-07T01:58:45.947" v="689" actId="478"/>
          <ac:cxnSpMkLst>
            <pc:docMk/>
            <pc:sldMk cId="2453289870" sldId="271"/>
            <ac:cxnSpMk id="34" creationId="{1F6D59F0-3945-4B25-B439-CBB8ED36D3BC}"/>
          </ac:cxnSpMkLst>
        </pc:cxnChg>
        <pc:cxnChg chg="add del mod">
          <ac:chgData name="Denise Jarry" userId="c1a255126b8195c2" providerId="LiveId" clId="{84A8EA26-6949-4EDF-B685-4DBD0F0E114C}" dt="2021-09-07T01:59:38.842" v="698" actId="478"/>
          <ac:cxnSpMkLst>
            <pc:docMk/>
            <pc:sldMk cId="2453289870" sldId="271"/>
            <ac:cxnSpMk id="37" creationId="{8FB6A42D-242A-4AEC-A152-336D728157B0}"/>
          </ac:cxnSpMkLst>
        </pc:cxnChg>
        <pc:cxnChg chg="add del mod">
          <ac:chgData name="Denise Jarry" userId="c1a255126b8195c2" providerId="LiveId" clId="{84A8EA26-6949-4EDF-B685-4DBD0F0E114C}" dt="2021-09-07T01:59:47.664" v="701" actId="478"/>
          <ac:cxnSpMkLst>
            <pc:docMk/>
            <pc:sldMk cId="2453289870" sldId="271"/>
            <ac:cxnSpMk id="46" creationId="{E6C6EF24-8268-4E02-85C1-C177A5741C63}"/>
          </ac:cxnSpMkLst>
        </pc:cxnChg>
        <pc:cxnChg chg="add del">
          <ac:chgData name="Denise Jarry" userId="c1a255126b8195c2" providerId="LiveId" clId="{84A8EA26-6949-4EDF-B685-4DBD0F0E114C}" dt="2021-09-07T02:00:20.668" v="703" actId="478"/>
          <ac:cxnSpMkLst>
            <pc:docMk/>
            <pc:sldMk cId="2453289870" sldId="271"/>
            <ac:cxnSpMk id="49" creationId="{056A1F00-04B3-4354-B4E4-2EC190A15002}"/>
          </ac:cxnSpMkLst>
        </pc:cxnChg>
        <pc:cxnChg chg="add del mod">
          <ac:chgData name="Denise Jarry" userId="c1a255126b8195c2" providerId="LiveId" clId="{84A8EA26-6949-4EDF-B685-4DBD0F0E114C}" dt="2021-09-07T02:00:51.321" v="716" actId="478"/>
          <ac:cxnSpMkLst>
            <pc:docMk/>
            <pc:sldMk cId="2453289870" sldId="271"/>
            <ac:cxnSpMk id="51" creationId="{682287E0-0925-48FE-BA79-A4D6ED6F16F8}"/>
          </ac:cxnSpMkLst>
        </pc:cxnChg>
      </pc:sldChg>
      <pc:sldChg chg="addSp delSp modSp add del mod ord delAnim">
        <pc:chgData name="Denise Jarry" userId="c1a255126b8195c2" providerId="LiveId" clId="{84A8EA26-6949-4EDF-B685-4DBD0F0E114C}" dt="2021-09-08T01:49:04.247" v="1954" actId="47"/>
        <pc:sldMkLst>
          <pc:docMk/>
          <pc:sldMk cId="44706178" sldId="272"/>
        </pc:sldMkLst>
        <pc:spChg chg="add mod">
          <ac:chgData name="Denise Jarry" userId="c1a255126b8195c2" providerId="LiveId" clId="{84A8EA26-6949-4EDF-B685-4DBD0F0E114C}" dt="2021-09-07T01:42:51.996" v="529" actId="20577"/>
          <ac:spMkLst>
            <pc:docMk/>
            <pc:sldMk cId="44706178" sldId="272"/>
            <ac:spMk id="10" creationId="{95598C9B-C527-4A95-943D-AF09AE23D4B6}"/>
          </ac:spMkLst>
        </pc:spChg>
        <pc:spChg chg="del">
          <ac:chgData name="Denise Jarry" userId="c1a255126b8195c2" providerId="LiveId" clId="{84A8EA26-6949-4EDF-B685-4DBD0F0E114C}" dt="2021-09-07T01:28:06.350" v="335" actId="478"/>
          <ac:spMkLst>
            <pc:docMk/>
            <pc:sldMk cId="44706178" sldId="272"/>
            <ac:spMk id="16" creationId="{BBB9FE50-CC02-49EF-A47E-C6B5C06A0E25}"/>
          </ac:spMkLst>
        </pc:spChg>
        <pc:spChg chg="del">
          <ac:chgData name="Denise Jarry" userId="c1a255126b8195c2" providerId="LiveId" clId="{84A8EA26-6949-4EDF-B685-4DBD0F0E114C}" dt="2021-09-07T01:28:07.934" v="337" actId="478"/>
          <ac:spMkLst>
            <pc:docMk/>
            <pc:sldMk cId="44706178" sldId="272"/>
            <ac:spMk id="17" creationId="{4100BAD8-36FB-42CA-B678-0849912E7DD4}"/>
          </ac:spMkLst>
        </pc:spChg>
        <pc:spChg chg="del">
          <ac:chgData name="Denise Jarry" userId="c1a255126b8195c2" providerId="LiveId" clId="{84A8EA26-6949-4EDF-B685-4DBD0F0E114C}" dt="2021-09-07T01:28:08.907" v="338" actId="478"/>
          <ac:spMkLst>
            <pc:docMk/>
            <pc:sldMk cId="44706178" sldId="272"/>
            <ac:spMk id="21" creationId="{73453C51-B966-45A9-8CEC-1DF7F2F5B151}"/>
          </ac:spMkLst>
        </pc:spChg>
        <pc:picChg chg="add mod">
          <ac:chgData name="Denise Jarry" userId="c1a255126b8195c2" providerId="LiveId" clId="{84A8EA26-6949-4EDF-B685-4DBD0F0E114C}" dt="2021-09-07T01:43:01.503" v="534" actId="1076"/>
          <ac:picMkLst>
            <pc:docMk/>
            <pc:sldMk cId="44706178" sldId="272"/>
            <ac:picMk id="3" creationId="{6B5DCF97-6D0C-400B-A1D1-B3AC3A850372}"/>
          </ac:picMkLst>
        </pc:picChg>
        <pc:picChg chg="del">
          <ac:chgData name="Denise Jarry" userId="c1a255126b8195c2" providerId="LiveId" clId="{84A8EA26-6949-4EDF-B685-4DBD0F0E114C}" dt="2021-09-07T01:28:05.142" v="333" actId="478"/>
          <ac:picMkLst>
            <pc:docMk/>
            <pc:sldMk cId="44706178" sldId="272"/>
            <ac:picMk id="12" creationId="{865AC34D-1AF4-442E-81DE-D069AE9F1B3F}"/>
          </ac:picMkLst>
        </pc:picChg>
        <pc:picChg chg="del">
          <ac:chgData name="Denise Jarry" userId="c1a255126b8195c2" providerId="LiveId" clId="{84A8EA26-6949-4EDF-B685-4DBD0F0E114C}" dt="2021-09-07T01:28:05.380" v="334" actId="478"/>
          <ac:picMkLst>
            <pc:docMk/>
            <pc:sldMk cId="44706178" sldId="272"/>
            <ac:picMk id="14" creationId="{CE5E3C29-8AC8-4165-9D08-B8F7B1DAD104}"/>
          </ac:picMkLst>
        </pc:picChg>
        <pc:cxnChg chg="del">
          <ac:chgData name="Denise Jarry" userId="c1a255126b8195c2" providerId="LiveId" clId="{84A8EA26-6949-4EDF-B685-4DBD0F0E114C}" dt="2021-09-07T01:28:07.123" v="336" actId="478"/>
          <ac:cxnSpMkLst>
            <pc:docMk/>
            <pc:sldMk cId="44706178" sldId="272"/>
            <ac:cxnSpMk id="19" creationId="{D53F87A1-7465-45B6-9E6B-385060A9B381}"/>
          </ac:cxnSpMkLst>
        </pc:cxnChg>
      </pc:sldChg>
      <pc:sldChg chg="addSp delSp modSp add mod modAnim">
        <pc:chgData name="Denise Jarry" userId="c1a255126b8195c2" providerId="LiveId" clId="{84A8EA26-6949-4EDF-B685-4DBD0F0E114C}" dt="2021-09-16T01:52:33.542" v="5857"/>
        <pc:sldMkLst>
          <pc:docMk/>
          <pc:sldMk cId="781341778" sldId="273"/>
        </pc:sldMkLst>
        <pc:spChg chg="add mod">
          <ac:chgData name="Denise Jarry" userId="c1a255126b8195c2" providerId="LiveId" clId="{84A8EA26-6949-4EDF-B685-4DBD0F0E114C}" dt="2021-09-07T10:54:23.390" v="1916" actId="20577"/>
          <ac:spMkLst>
            <pc:docMk/>
            <pc:sldMk cId="781341778" sldId="273"/>
            <ac:spMk id="2" creationId="{84A61E80-81A4-4119-9969-3561AFA0A6D1}"/>
          </ac:spMkLst>
        </pc:spChg>
        <pc:spChg chg="mod">
          <ac:chgData name="Denise Jarry" userId="c1a255126b8195c2" providerId="LiveId" clId="{84A8EA26-6949-4EDF-B685-4DBD0F0E114C}" dt="2021-09-07T10:56:31.055" v="1953" actId="2711"/>
          <ac:spMkLst>
            <pc:docMk/>
            <pc:sldMk cId="781341778" sldId="273"/>
            <ac:spMk id="7" creationId="{3DB5BF2A-71E4-41CC-A2C6-3104E5D73989}"/>
          </ac:spMkLst>
        </pc:spChg>
        <pc:picChg chg="del">
          <ac:chgData name="Denise Jarry" userId="c1a255126b8195c2" providerId="LiveId" clId="{84A8EA26-6949-4EDF-B685-4DBD0F0E114C}" dt="2021-09-07T04:20:50.013" v="1804" actId="478"/>
          <ac:picMkLst>
            <pc:docMk/>
            <pc:sldMk cId="781341778" sldId="273"/>
            <ac:picMk id="10" creationId="{43BE3357-3606-4F2B-B620-F752BA85FD33}"/>
          </ac:picMkLst>
        </pc:picChg>
        <pc:picChg chg="mod">
          <ac:chgData name="Denise Jarry" userId="c1a255126b8195c2" providerId="LiveId" clId="{84A8EA26-6949-4EDF-B685-4DBD0F0E114C}" dt="2021-09-07T10:53:12.973" v="1887" actId="1076"/>
          <ac:picMkLst>
            <pc:docMk/>
            <pc:sldMk cId="781341778" sldId="273"/>
            <ac:picMk id="12" creationId="{C32DAEAD-66FB-45CC-A7E0-0271642728E0}"/>
          </ac:picMkLst>
        </pc:picChg>
        <pc:inkChg chg="add del">
          <ac:chgData name="Denise Jarry" userId="c1a255126b8195c2" providerId="LiveId" clId="{84A8EA26-6949-4EDF-B685-4DBD0F0E114C}" dt="2021-09-07T10:56:05.496" v="1940" actId="9405"/>
          <ac:inkMkLst>
            <pc:docMk/>
            <pc:sldMk cId="781341778" sldId="273"/>
            <ac:inkMk id="3" creationId="{23B3E098-8D97-48CE-A7B2-8A4F498E6A78}"/>
          </ac:inkMkLst>
        </pc:inkChg>
        <pc:inkChg chg="add del">
          <ac:chgData name="Denise Jarry" userId="c1a255126b8195c2" providerId="LiveId" clId="{84A8EA26-6949-4EDF-B685-4DBD0F0E114C}" dt="2021-09-07T10:56:05.343" v="1939" actId="9405"/>
          <ac:inkMkLst>
            <pc:docMk/>
            <pc:sldMk cId="781341778" sldId="273"/>
            <ac:inkMk id="4" creationId="{EF5F33F7-AB00-4765-96C7-BB974DF5E4F8}"/>
          </ac:inkMkLst>
        </pc:inkChg>
        <pc:inkChg chg="add del">
          <ac:chgData name="Denise Jarry" userId="c1a255126b8195c2" providerId="LiveId" clId="{84A8EA26-6949-4EDF-B685-4DBD0F0E114C}" dt="2021-09-07T10:56:05.170" v="1938" actId="9405"/>
          <ac:inkMkLst>
            <pc:docMk/>
            <pc:sldMk cId="781341778" sldId="273"/>
            <ac:inkMk id="5" creationId="{E63D74BF-F760-491C-96B9-9B20D26CBDED}"/>
          </ac:inkMkLst>
        </pc:inkChg>
        <pc:inkChg chg="add del">
          <ac:chgData name="Denise Jarry" userId="c1a255126b8195c2" providerId="LiveId" clId="{84A8EA26-6949-4EDF-B685-4DBD0F0E114C}" dt="2021-09-07T10:56:13.289" v="1948" actId="9405"/>
          <ac:inkMkLst>
            <pc:docMk/>
            <pc:sldMk cId="781341778" sldId="273"/>
            <ac:inkMk id="6" creationId="{5B0337BC-E34D-4197-83FB-AA98A0664655}"/>
          </ac:inkMkLst>
        </pc:inkChg>
        <pc:inkChg chg="add del">
          <ac:chgData name="Denise Jarry" userId="c1a255126b8195c2" providerId="LiveId" clId="{84A8EA26-6949-4EDF-B685-4DBD0F0E114C}" dt="2021-09-07T10:56:13.058" v="1947" actId="9405"/>
          <ac:inkMkLst>
            <pc:docMk/>
            <pc:sldMk cId="781341778" sldId="273"/>
            <ac:inkMk id="9" creationId="{3E31F951-B706-46B9-9B36-76932E0B46A8}"/>
          </ac:inkMkLst>
        </pc:inkChg>
        <pc:inkChg chg="add del">
          <ac:chgData name="Denise Jarry" userId="c1a255126b8195c2" providerId="LiveId" clId="{84A8EA26-6949-4EDF-B685-4DBD0F0E114C}" dt="2021-09-07T10:56:12.852" v="1946" actId="9405"/>
          <ac:inkMkLst>
            <pc:docMk/>
            <pc:sldMk cId="781341778" sldId="273"/>
            <ac:inkMk id="11" creationId="{67490C6D-FBDB-4178-ABCC-4E96E54C1D52}"/>
          </ac:inkMkLst>
        </pc:inkChg>
      </pc:sldChg>
      <pc:sldChg chg="modSp add mod ord">
        <pc:chgData name="Denise Jarry" userId="c1a255126b8195c2" providerId="LiveId" clId="{84A8EA26-6949-4EDF-B685-4DBD0F0E114C}" dt="2021-09-18T01:28:03.195" v="6768" actId="207"/>
        <pc:sldMkLst>
          <pc:docMk/>
          <pc:sldMk cId="3373480294" sldId="274"/>
        </pc:sldMkLst>
        <pc:spChg chg="mod">
          <ac:chgData name="Denise Jarry" userId="c1a255126b8195c2" providerId="LiveId" clId="{84A8EA26-6949-4EDF-B685-4DBD0F0E114C}" dt="2021-09-18T01:28:03.195" v="6768" actId="207"/>
          <ac:spMkLst>
            <pc:docMk/>
            <pc:sldMk cId="3373480294" sldId="274"/>
            <ac:spMk id="4" creationId="{471B10E8-A0CD-461E-B4BE-6B8AE46DA613}"/>
          </ac:spMkLst>
        </pc:spChg>
      </pc:sldChg>
      <pc:sldChg chg="add ord">
        <pc:chgData name="Denise Jarry" userId="c1a255126b8195c2" providerId="LiveId" clId="{84A8EA26-6949-4EDF-B685-4DBD0F0E114C}" dt="2021-09-11T23:54:33.380" v="5247"/>
        <pc:sldMkLst>
          <pc:docMk/>
          <pc:sldMk cId="422651358" sldId="275"/>
        </pc:sldMkLst>
      </pc:sldChg>
      <pc:sldChg chg="addSp delSp modSp add mod ord delAnim modAnim">
        <pc:chgData name="Denise Jarry" userId="c1a255126b8195c2" providerId="LiveId" clId="{84A8EA26-6949-4EDF-B685-4DBD0F0E114C}" dt="2021-09-17T23:10:08.408" v="6701" actId="478"/>
        <pc:sldMkLst>
          <pc:docMk/>
          <pc:sldMk cId="3280838688" sldId="276"/>
        </pc:sldMkLst>
        <pc:spChg chg="del">
          <ac:chgData name="Denise Jarry" userId="c1a255126b8195c2" providerId="LiveId" clId="{84A8EA26-6949-4EDF-B685-4DBD0F0E114C}" dt="2021-09-08T05:12:52.268" v="2576" actId="478"/>
          <ac:spMkLst>
            <pc:docMk/>
            <pc:sldMk cId="3280838688" sldId="276"/>
            <ac:spMk id="4" creationId="{C72AD141-421D-43D7-94AF-C8FCF35B90BD}"/>
          </ac:spMkLst>
        </pc:spChg>
        <pc:spChg chg="del">
          <ac:chgData name="Denise Jarry" userId="c1a255126b8195c2" providerId="LiveId" clId="{84A8EA26-6949-4EDF-B685-4DBD0F0E114C}" dt="2021-09-08T05:12:51.861" v="2575" actId="478"/>
          <ac:spMkLst>
            <pc:docMk/>
            <pc:sldMk cId="3280838688" sldId="276"/>
            <ac:spMk id="5" creationId="{1B2657FE-899E-437E-BB28-C6407DFF0090}"/>
          </ac:spMkLst>
        </pc:spChg>
        <pc:spChg chg="del mod">
          <ac:chgData name="Denise Jarry" userId="c1a255126b8195c2" providerId="LiveId" clId="{84A8EA26-6949-4EDF-B685-4DBD0F0E114C}" dt="2021-09-08T05:12:26.420" v="2566" actId="478"/>
          <ac:spMkLst>
            <pc:docMk/>
            <pc:sldMk cId="3280838688" sldId="276"/>
            <ac:spMk id="7" creationId="{3DB5BF2A-71E4-41CC-A2C6-3104E5D73989}"/>
          </ac:spMkLst>
        </pc:spChg>
        <pc:spChg chg="del mod">
          <ac:chgData name="Denise Jarry" userId="c1a255126b8195c2" providerId="LiveId" clId="{84A8EA26-6949-4EDF-B685-4DBD0F0E114C}" dt="2021-09-08T05:12:39.524" v="2571" actId="478"/>
          <ac:spMkLst>
            <pc:docMk/>
            <pc:sldMk cId="3280838688" sldId="276"/>
            <ac:spMk id="8" creationId="{71704C45-7CCA-427A-9796-03A1A98D6CD1}"/>
          </ac:spMkLst>
        </pc:spChg>
        <pc:spChg chg="add del mod">
          <ac:chgData name="Denise Jarry" userId="c1a255126b8195c2" providerId="LiveId" clId="{84A8EA26-6949-4EDF-B685-4DBD0F0E114C}" dt="2021-09-10T09:19:48.970" v="4388" actId="767"/>
          <ac:spMkLst>
            <pc:docMk/>
            <pc:sldMk cId="3280838688" sldId="276"/>
            <ac:spMk id="8" creationId="{72B7925A-DAC4-4C36-B7B8-8E7E85B86CB2}"/>
          </ac:spMkLst>
        </pc:spChg>
        <pc:spChg chg="add del mod">
          <ac:chgData name="Denise Jarry" userId="c1a255126b8195c2" providerId="LiveId" clId="{84A8EA26-6949-4EDF-B685-4DBD0F0E114C}" dt="2021-09-08T05:44:34.079" v="3306" actId="478"/>
          <ac:spMkLst>
            <pc:docMk/>
            <pc:sldMk cId="3280838688" sldId="276"/>
            <ac:spMk id="9" creationId="{1C795700-4C02-4B61-A7DF-FD501E572FD4}"/>
          </ac:spMkLst>
        </pc:spChg>
        <pc:spChg chg="add del mod">
          <ac:chgData name="Denise Jarry" userId="c1a255126b8195c2" providerId="LiveId" clId="{84A8EA26-6949-4EDF-B685-4DBD0F0E114C}" dt="2021-09-10T09:20:11.026" v="4399" actId="478"/>
          <ac:spMkLst>
            <pc:docMk/>
            <pc:sldMk cId="3280838688" sldId="276"/>
            <ac:spMk id="9" creationId="{5B8B34AA-0B86-4635-A80A-DC34F2C42D49}"/>
          </ac:spMkLst>
        </pc:spChg>
        <pc:spChg chg="add mod">
          <ac:chgData name="Denise Jarry" userId="c1a255126b8195c2" providerId="LiveId" clId="{84A8EA26-6949-4EDF-B685-4DBD0F0E114C}" dt="2021-09-08T07:30:51.119" v="3588" actId="20577"/>
          <ac:spMkLst>
            <pc:docMk/>
            <pc:sldMk cId="3280838688" sldId="276"/>
            <ac:spMk id="10" creationId="{F440A673-FDFB-40D8-BDCE-9190D631ECB6}"/>
          </ac:spMkLst>
        </pc:spChg>
        <pc:spChg chg="add mod">
          <ac:chgData name="Denise Jarry" userId="c1a255126b8195c2" providerId="LiveId" clId="{84A8EA26-6949-4EDF-B685-4DBD0F0E114C}" dt="2021-09-16T01:48:44.840" v="5815" actId="20577"/>
          <ac:spMkLst>
            <pc:docMk/>
            <pc:sldMk cId="3280838688" sldId="276"/>
            <ac:spMk id="11" creationId="{7727C7FC-2F97-4116-B096-033C3929C790}"/>
          </ac:spMkLst>
        </pc:spChg>
        <pc:spChg chg="add mod">
          <ac:chgData name="Denise Jarry" userId="c1a255126b8195c2" providerId="LiveId" clId="{84A8EA26-6949-4EDF-B685-4DBD0F0E114C}" dt="2021-09-10T09:34:51.392" v="4427" actId="20577"/>
          <ac:spMkLst>
            <pc:docMk/>
            <pc:sldMk cId="3280838688" sldId="276"/>
            <ac:spMk id="23" creationId="{10A202DA-A857-45C8-99DC-6A1FA358302C}"/>
          </ac:spMkLst>
        </pc:spChg>
        <pc:grpChg chg="add mod">
          <ac:chgData name="Denise Jarry" userId="c1a255126b8195c2" providerId="LiveId" clId="{84A8EA26-6949-4EDF-B685-4DBD0F0E114C}" dt="2021-09-10T09:34:34.296" v="4421" actId="1076"/>
          <ac:grpSpMkLst>
            <pc:docMk/>
            <pc:sldMk cId="3280838688" sldId="276"/>
            <ac:grpSpMk id="24" creationId="{A8DEC6C3-1AE1-4453-AE96-DABB4B2D5450}"/>
          </ac:grpSpMkLst>
        </pc:grpChg>
        <pc:graphicFrameChg chg="add del mod">
          <ac:chgData name="Denise Jarry" userId="c1a255126b8195c2" providerId="LiveId" clId="{84A8EA26-6949-4EDF-B685-4DBD0F0E114C}" dt="2021-09-10T09:14:51.851" v="4313" actId="478"/>
          <ac:graphicFrameMkLst>
            <pc:docMk/>
            <pc:sldMk cId="3280838688" sldId="276"/>
            <ac:graphicFrameMk id="2" creationId="{AA103444-8406-40C1-B46C-CE08CC72B7CB}"/>
          </ac:graphicFrameMkLst>
        </pc:graphicFrameChg>
        <pc:graphicFrameChg chg="add del mod">
          <ac:chgData name="Denise Jarry" userId="c1a255126b8195c2" providerId="LiveId" clId="{84A8EA26-6949-4EDF-B685-4DBD0F0E114C}" dt="2021-09-10T09:15:46.505" v="4316" actId="478"/>
          <ac:graphicFrameMkLst>
            <pc:docMk/>
            <pc:sldMk cId="3280838688" sldId="276"/>
            <ac:graphicFrameMk id="4" creationId="{9E26D033-9B40-48B8-B6D9-ADE1FECF036D}"/>
          </ac:graphicFrameMkLst>
        </pc:graphicFrameChg>
        <pc:picChg chg="add mod">
          <ac:chgData name="Denise Jarry" userId="c1a255126b8195c2" providerId="LiveId" clId="{84A8EA26-6949-4EDF-B685-4DBD0F0E114C}" dt="2021-09-10T09:33:29.095" v="4415" actId="164"/>
          <ac:picMkLst>
            <pc:docMk/>
            <pc:sldMk cId="3280838688" sldId="276"/>
            <ac:picMk id="3" creationId="{EBD1014C-FA7A-42B9-8F09-18961F5C15B7}"/>
          </ac:picMkLst>
        </pc:picChg>
        <pc:picChg chg="add del mod">
          <ac:chgData name="Denise Jarry" userId="c1a255126b8195c2" providerId="LiveId" clId="{84A8EA26-6949-4EDF-B685-4DBD0F0E114C}" dt="2021-09-17T23:10:08.408" v="6701" actId="478"/>
          <ac:picMkLst>
            <pc:docMk/>
            <pc:sldMk cId="3280838688" sldId="276"/>
            <ac:picMk id="7" creationId="{DD6A3F01-C338-4F58-9BE4-6AF3EAE8F184}"/>
          </ac:picMkLst>
        </pc:picChg>
        <pc:picChg chg="add del mod">
          <ac:chgData name="Denise Jarry" userId="c1a255126b8195c2" providerId="LiveId" clId="{84A8EA26-6949-4EDF-B685-4DBD0F0E114C}" dt="2021-09-08T05:44:19.933" v="3301" actId="478"/>
          <ac:picMkLst>
            <pc:docMk/>
            <pc:sldMk cId="3280838688" sldId="276"/>
            <ac:picMk id="1026" creationId="{89B3AB91-C114-4867-8853-E3704F293848}"/>
          </ac:picMkLst>
        </pc:pic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6" creationId="{F5A07E5A-1148-4FB4-B889-66F1E5447080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2" creationId="{4147A214-030F-4F8C-9C9E-85E984158CA5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3" creationId="{03FFAFAC-24A3-4855-911C-0EDEA69A4F17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4" creationId="{2E5FAE24-E34D-4630-9EE1-C92061ED3A0C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5" creationId="{AD330AF6-B05B-4FA8-8D57-CD77B58742A1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6" creationId="{11DBC11E-9B54-47F8-A5F6-DDAB9D235C2A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7" creationId="{12578973-0DCB-461B-A853-31BE6EDB00A6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8" creationId="{3D1CE7DB-39F4-4CFD-B45D-9D6CBB0A49C1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19" creationId="{0C138C57-BF81-4F41-BA0A-F079E12BEBB7}"/>
          </ac:inkMkLst>
        </pc:inkChg>
        <pc:inkChg chg="add del">
          <ac:chgData name="Denise Jarry" userId="c1a255126b8195c2" providerId="LiveId" clId="{84A8EA26-6949-4EDF-B685-4DBD0F0E114C}" dt="2021-09-08T07:57:05.619" v="4053" actId="9405"/>
          <ac:inkMkLst>
            <pc:docMk/>
            <pc:sldMk cId="3280838688" sldId="276"/>
            <ac:inkMk id="20" creationId="{7F513A19-E911-4788-A2C4-8320A474B5B1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21" creationId="{2B1A4E0A-8734-4BC5-8954-F87B2202087C}"/>
          </ac:inkMkLst>
        </pc:inkChg>
        <pc:inkChg chg="add mod">
          <ac:chgData name="Denise Jarry" userId="c1a255126b8195c2" providerId="LiveId" clId="{84A8EA26-6949-4EDF-B685-4DBD0F0E114C}" dt="2021-09-10T09:33:29.095" v="4415" actId="164"/>
          <ac:inkMkLst>
            <pc:docMk/>
            <pc:sldMk cId="3280838688" sldId="276"/>
            <ac:inkMk id="22" creationId="{D626E6BC-962A-43CF-A303-7B6E35FAEF08}"/>
          </ac:inkMkLst>
        </pc:inkChg>
      </pc:sldChg>
      <pc:sldChg chg="new del">
        <pc:chgData name="Denise Jarry" userId="c1a255126b8195c2" providerId="LiveId" clId="{84A8EA26-6949-4EDF-B685-4DBD0F0E114C}" dt="2021-09-08T05:22:12.626" v="2579" actId="47"/>
        <pc:sldMkLst>
          <pc:docMk/>
          <pc:sldMk cId="2489506074" sldId="277"/>
        </pc:sldMkLst>
      </pc:sldChg>
      <pc:sldChg chg="addSp delSp modSp add del mod delAnim modAnim">
        <pc:chgData name="Denise Jarry" userId="c1a255126b8195c2" providerId="LiveId" clId="{84A8EA26-6949-4EDF-B685-4DBD0F0E114C}" dt="2021-09-16T01:49:47.053" v="5829" actId="47"/>
        <pc:sldMkLst>
          <pc:docMk/>
          <pc:sldMk cId="1739969357" sldId="278"/>
        </pc:sldMkLst>
        <pc:spChg chg="add mod">
          <ac:chgData name="Denise Jarry" userId="c1a255126b8195c2" providerId="LiveId" clId="{84A8EA26-6949-4EDF-B685-4DBD0F0E114C}" dt="2021-09-10T09:03:11.271" v="4242" actId="164"/>
          <ac:spMkLst>
            <pc:docMk/>
            <pc:sldMk cId="1739969357" sldId="278"/>
            <ac:spMk id="2" creationId="{CDF000AB-B655-48AB-9EAF-BBB378A029C8}"/>
          </ac:spMkLst>
        </pc:spChg>
        <pc:spChg chg="del">
          <ac:chgData name="Denise Jarry" userId="c1a255126b8195c2" providerId="LiveId" clId="{84A8EA26-6949-4EDF-B685-4DBD0F0E114C}" dt="2021-09-08T05:30:17.154" v="2738" actId="478"/>
          <ac:spMkLst>
            <pc:docMk/>
            <pc:sldMk cId="1739969357" sldId="278"/>
            <ac:spMk id="4" creationId="{C72AD141-421D-43D7-94AF-C8FCF35B90BD}"/>
          </ac:spMkLst>
        </pc:spChg>
        <pc:spChg chg="del">
          <ac:chgData name="Denise Jarry" userId="c1a255126b8195c2" providerId="LiveId" clId="{84A8EA26-6949-4EDF-B685-4DBD0F0E114C}" dt="2021-09-08T05:30:16.862" v="2737" actId="478"/>
          <ac:spMkLst>
            <pc:docMk/>
            <pc:sldMk cId="1739969357" sldId="278"/>
            <ac:spMk id="5" creationId="{1B2657FE-899E-437E-BB28-C6407DFF0090}"/>
          </ac:spMkLst>
        </pc:spChg>
        <pc:spChg chg="mod">
          <ac:chgData name="Denise Jarry" userId="c1a255126b8195c2" providerId="LiveId" clId="{84A8EA26-6949-4EDF-B685-4DBD0F0E114C}" dt="2021-09-08T05:30:27.329" v="2743" actId="1076"/>
          <ac:spMkLst>
            <pc:docMk/>
            <pc:sldMk cId="1739969357" sldId="278"/>
            <ac:spMk id="7" creationId="{3DB5BF2A-71E4-41CC-A2C6-3104E5D73989}"/>
          </ac:spMkLst>
        </pc:spChg>
        <pc:spChg chg="mod">
          <ac:chgData name="Denise Jarry" userId="c1a255126b8195c2" providerId="LiveId" clId="{84A8EA26-6949-4EDF-B685-4DBD0F0E114C}" dt="2021-09-10T09:02:47.070" v="4237" actId="20577"/>
          <ac:spMkLst>
            <pc:docMk/>
            <pc:sldMk cId="1739969357" sldId="278"/>
            <ac:spMk id="8" creationId="{71704C45-7CCA-427A-9796-03A1A98D6CD1}"/>
          </ac:spMkLst>
        </pc:spChg>
        <pc:spChg chg="add mod topLvl">
          <ac:chgData name="Denise Jarry" userId="c1a255126b8195c2" providerId="LiveId" clId="{84A8EA26-6949-4EDF-B685-4DBD0F0E114C}" dt="2021-09-10T09:09:04.003" v="4308" actId="1076"/>
          <ac:spMkLst>
            <pc:docMk/>
            <pc:sldMk cId="1739969357" sldId="278"/>
            <ac:spMk id="19" creationId="{923F4040-8E1B-4884-8164-23398B9D8791}"/>
          </ac:spMkLst>
        </pc:spChg>
        <pc:spChg chg="add mod topLvl">
          <ac:chgData name="Denise Jarry" userId="c1a255126b8195c2" providerId="LiveId" clId="{84A8EA26-6949-4EDF-B685-4DBD0F0E114C}" dt="2021-09-08T05:52:38.508" v="3327" actId="164"/>
          <ac:spMkLst>
            <pc:docMk/>
            <pc:sldMk cId="1739969357" sldId="278"/>
            <ac:spMk id="20" creationId="{D1334AF2-4D5E-4A6D-A480-6994EA2CC135}"/>
          </ac:spMkLst>
        </pc:spChg>
        <pc:spChg chg="add mod topLvl">
          <ac:chgData name="Denise Jarry" userId="c1a255126b8195c2" providerId="LiveId" clId="{84A8EA26-6949-4EDF-B685-4DBD0F0E114C}" dt="2021-09-08T05:52:38.508" v="3327" actId="164"/>
          <ac:spMkLst>
            <pc:docMk/>
            <pc:sldMk cId="1739969357" sldId="278"/>
            <ac:spMk id="21" creationId="{1F874756-0D03-49B1-BBF8-2EAAD42235BE}"/>
          </ac:spMkLst>
        </pc:spChg>
        <pc:spChg chg="add mod">
          <ac:chgData name="Denise Jarry" userId="c1a255126b8195c2" providerId="LiveId" clId="{84A8EA26-6949-4EDF-B685-4DBD0F0E114C}" dt="2021-09-10T09:04:33.783" v="4280" actId="1076"/>
          <ac:spMkLst>
            <pc:docMk/>
            <pc:sldMk cId="1739969357" sldId="278"/>
            <ac:spMk id="39" creationId="{070A6B2C-9221-474C-BA1D-2A0E751417AA}"/>
          </ac:spMkLst>
        </pc:spChg>
        <pc:spChg chg="add del mod">
          <ac:chgData name="Denise Jarry" userId="c1a255126b8195c2" providerId="LiveId" clId="{84A8EA26-6949-4EDF-B685-4DBD0F0E114C}" dt="2021-09-16T00:29:30.809" v="5327"/>
          <ac:spMkLst>
            <pc:docMk/>
            <pc:sldMk cId="1739969357" sldId="278"/>
            <ac:spMk id="42" creationId="{4D19CC86-013B-49EB-9D1A-D942065DE8A3}"/>
          </ac:spMkLst>
        </pc:spChg>
        <pc:spChg chg="add del mod">
          <ac:chgData name="Denise Jarry" userId="c1a255126b8195c2" providerId="LiveId" clId="{84A8EA26-6949-4EDF-B685-4DBD0F0E114C}" dt="2021-09-16T00:29:30.809" v="5327"/>
          <ac:spMkLst>
            <pc:docMk/>
            <pc:sldMk cId="1739969357" sldId="278"/>
            <ac:spMk id="46" creationId="{FC536F17-405C-4427-A37B-DC03DEAF3728}"/>
          </ac:spMkLst>
        </pc:spChg>
        <pc:spChg chg="add del mod">
          <ac:chgData name="Denise Jarry" userId="c1a255126b8195c2" providerId="LiveId" clId="{84A8EA26-6949-4EDF-B685-4DBD0F0E114C}" dt="2021-09-16T00:29:49.552" v="5357" actId="478"/>
          <ac:spMkLst>
            <pc:docMk/>
            <pc:sldMk cId="1739969357" sldId="278"/>
            <ac:spMk id="48" creationId="{0A12CCE7-7342-43B0-9175-4DB3FB1C9C64}"/>
          </ac:spMkLst>
        </pc:spChg>
        <pc:spChg chg="add mod topLvl">
          <ac:chgData name="Denise Jarry" userId="c1a255126b8195c2" providerId="LiveId" clId="{84A8EA26-6949-4EDF-B685-4DBD0F0E114C}" dt="2021-09-08T05:52:31.749" v="3326" actId="164"/>
          <ac:spMkLst>
            <pc:docMk/>
            <pc:sldMk cId="1739969357" sldId="278"/>
            <ac:spMk id="49" creationId="{3D3926C3-2E37-45A2-BEAA-1FC868ED2FF7}"/>
          </ac:spMkLst>
        </pc:spChg>
        <pc:spChg chg="add mod">
          <ac:chgData name="Denise Jarry" userId="c1a255126b8195c2" providerId="LiveId" clId="{84A8EA26-6949-4EDF-B685-4DBD0F0E114C}" dt="2021-09-16T00:31:03.709" v="5426" actId="14100"/>
          <ac:spMkLst>
            <pc:docMk/>
            <pc:sldMk cId="1739969357" sldId="278"/>
            <ac:spMk id="50" creationId="{DE1C887B-1AAC-4152-9389-58F2C68B1B51}"/>
          </ac:spMkLst>
        </pc:spChg>
        <pc:spChg chg="add mod topLvl">
          <ac:chgData name="Denise Jarry" userId="c1a255126b8195c2" providerId="LiveId" clId="{84A8EA26-6949-4EDF-B685-4DBD0F0E114C}" dt="2021-09-08T05:52:40.811" v="3328" actId="164"/>
          <ac:spMkLst>
            <pc:docMk/>
            <pc:sldMk cId="1739969357" sldId="278"/>
            <ac:spMk id="51" creationId="{8E672EBF-29D9-46AF-AD05-187746E29480}"/>
          </ac:spMkLst>
        </pc:spChg>
        <pc:spChg chg="add mod">
          <ac:chgData name="Denise Jarry" userId="c1a255126b8195c2" providerId="LiveId" clId="{84A8EA26-6949-4EDF-B685-4DBD0F0E114C}" dt="2021-09-16T01:09:53.060" v="5627" actId="1076"/>
          <ac:spMkLst>
            <pc:docMk/>
            <pc:sldMk cId="1739969357" sldId="278"/>
            <ac:spMk id="53" creationId="{7A5EC478-71B9-4089-8999-22B27878F904}"/>
          </ac:spMkLst>
        </pc:spChg>
        <pc:spChg chg="add mod">
          <ac:chgData name="Denise Jarry" userId="c1a255126b8195c2" providerId="LiveId" clId="{84A8EA26-6949-4EDF-B685-4DBD0F0E114C}" dt="2021-09-08T06:05:43.123" v="3484" actId="164"/>
          <ac:spMkLst>
            <pc:docMk/>
            <pc:sldMk cId="1739969357" sldId="278"/>
            <ac:spMk id="87" creationId="{85EE050C-D00C-4CE5-8F7A-2FB815646CBF}"/>
          </ac:spMkLst>
        </pc:spChg>
        <pc:spChg chg="add mod">
          <ac:chgData name="Denise Jarry" userId="c1a255126b8195c2" providerId="LiveId" clId="{84A8EA26-6949-4EDF-B685-4DBD0F0E114C}" dt="2021-09-16T00:29:07.027" v="5324" actId="1076"/>
          <ac:spMkLst>
            <pc:docMk/>
            <pc:sldMk cId="1739969357" sldId="278"/>
            <ac:spMk id="100" creationId="{0EA01CE4-7654-464D-AA4C-079284BD4637}"/>
          </ac:spMkLst>
        </pc:spChg>
        <pc:spChg chg="add mod">
          <ac:chgData name="Denise Jarry" userId="c1a255126b8195c2" providerId="LiveId" clId="{84A8EA26-6949-4EDF-B685-4DBD0F0E114C}" dt="2021-09-16T00:29:20.845" v="5325" actId="1076"/>
          <ac:spMkLst>
            <pc:docMk/>
            <pc:sldMk cId="1739969357" sldId="278"/>
            <ac:spMk id="103" creationId="{E48CED98-8B11-46A2-AF7E-A171DA8AB9D5}"/>
          </ac:spMkLst>
        </pc:spChg>
        <pc:grpChg chg="add mod">
          <ac:chgData name="Denise Jarry" userId="c1a255126b8195c2" providerId="LiveId" clId="{84A8EA26-6949-4EDF-B685-4DBD0F0E114C}" dt="2021-09-10T09:04:22.494" v="4279" actId="1076"/>
          <ac:grpSpMkLst>
            <pc:docMk/>
            <pc:sldMk cId="1739969357" sldId="278"/>
            <ac:grpSpMk id="4" creationId="{D2206506-2358-4010-BA14-3886E5E47889}"/>
          </ac:grpSpMkLst>
        </pc:grpChg>
        <pc:grpChg chg="add mod">
          <ac:chgData name="Denise Jarry" userId="c1a255126b8195c2" providerId="LiveId" clId="{84A8EA26-6949-4EDF-B685-4DBD0F0E114C}" dt="2021-09-10T09:03:11.271" v="4242" actId="164"/>
          <ac:grpSpMkLst>
            <pc:docMk/>
            <pc:sldMk cId="1739969357" sldId="278"/>
            <ac:grpSpMk id="5" creationId="{703018AC-2EC6-44D4-B618-03B359D87391}"/>
          </ac:grpSpMkLst>
        </pc:grpChg>
        <pc:grpChg chg="add del mod topLvl">
          <ac:chgData name="Denise Jarry" userId="c1a255126b8195c2" providerId="LiveId" clId="{84A8EA26-6949-4EDF-B685-4DBD0F0E114C}" dt="2021-09-08T05:52:24.008" v="3325" actId="165"/>
          <ac:grpSpMkLst>
            <pc:docMk/>
            <pc:sldMk cId="1739969357" sldId="278"/>
            <ac:grpSpMk id="50" creationId="{8AF3948C-1484-45CB-B8B5-F48E41D13F67}"/>
          </ac:grpSpMkLst>
        </pc:grpChg>
        <pc:grpChg chg="add del mod">
          <ac:chgData name="Denise Jarry" userId="c1a255126b8195c2" providerId="LiveId" clId="{84A8EA26-6949-4EDF-B685-4DBD0F0E114C}" dt="2021-09-08T05:52:14.282" v="3324" actId="165"/>
          <ac:grpSpMkLst>
            <pc:docMk/>
            <pc:sldMk cId="1739969357" sldId="278"/>
            <ac:grpSpMk id="52" creationId="{CDA4F174-E411-4EAC-BF30-6359948E5977}"/>
          </ac:grpSpMkLst>
        </pc:grpChg>
        <pc:grpChg chg="mod">
          <ac:chgData name="Denise Jarry" userId="c1a255126b8195c2" providerId="LiveId" clId="{84A8EA26-6949-4EDF-B685-4DBD0F0E114C}" dt="2021-09-08T05:42:31.520" v="3280"/>
          <ac:grpSpMkLst>
            <pc:docMk/>
            <pc:sldMk cId="1739969357" sldId="278"/>
            <ac:grpSpMk id="57" creationId="{C0BAC86D-3312-4875-95A2-7574EE0CD223}"/>
          </ac:grpSpMkLst>
        </pc:grpChg>
        <pc:grpChg chg="add mod">
          <ac:chgData name="Denise Jarry" userId="c1a255126b8195c2" providerId="LiveId" clId="{84A8EA26-6949-4EDF-B685-4DBD0F0E114C}" dt="2021-09-08T05:52:31.749" v="3326" actId="164"/>
          <ac:grpSpMkLst>
            <pc:docMk/>
            <pc:sldMk cId="1739969357" sldId="278"/>
            <ac:grpSpMk id="61" creationId="{1515CA0D-4709-4A44-99CD-CCB9610138A7}"/>
          </ac:grpSpMkLst>
        </pc:grpChg>
        <pc:grpChg chg="add mod">
          <ac:chgData name="Denise Jarry" userId="c1a255126b8195c2" providerId="LiveId" clId="{84A8EA26-6949-4EDF-B685-4DBD0F0E114C}" dt="2021-09-10T09:03:11.271" v="4242" actId="164"/>
          <ac:grpSpMkLst>
            <pc:docMk/>
            <pc:sldMk cId="1739969357" sldId="278"/>
            <ac:grpSpMk id="62" creationId="{A9546EFC-FD64-428E-BED3-86BF4B4AE0D6}"/>
          </ac:grpSpMkLst>
        </pc:grpChg>
        <pc:grpChg chg="add mod">
          <ac:chgData name="Denise Jarry" userId="c1a255126b8195c2" providerId="LiveId" clId="{84A8EA26-6949-4EDF-B685-4DBD0F0E114C}" dt="2021-09-08T05:52:40.811" v="3328" actId="164"/>
          <ac:grpSpMkLst>
            <pc:docMk/>
            <pc:sldMk cId="1739969357" sldId="278"/>
            <ac:grpSpMk id="63" creationId="{B9CA4775-CA9B-463C-A0D7-DC12F1902301}"/>
          </ac:grpSpMkLst>
        </pc:grpChg>
        <pc:grpChg chg="add mod">
          <ac:chgData name="Denise Jarry" userId="c1a255126b8195c2" providerId="LiveId" clId="{84A8EA26-6949-4EDF-B685-4DBD0F0E114C}" dt="2021-09-10T09:02:58.190" v="4238" actId="164"/>
          <ac:grpSpMkLst>
            <pc:docMk/>
            <pc:sldMk cId="1739969357" sldId="278"/>
            <ac:grpSpMk id="64" creationId="{5E6FAA9C-E36B-4F8A-8753-033B315B5CE4}"/>
          </ac:grpSpMkLst>
        </pc:grpChg>
        <pc:grpChg chg="mod">
          <ac:chgData name="Denise Jarry" userId="c1a255126b8195c2" providerId="LiveId" clId="{84A8EA26-6949-4EDF-B685-4DBD0F0E114C}" dt="2021-09-08T06:03:26.871" v="3415"/>
          <ac:grpSpMkLst>
            <pc:docMk/>
            <pc:sldMk cId="1739969357" sldId="278"/>
            <ac:grpSpMk id="75" creationId="{D063F531-5A07-4A2A-8175-4DA57EE08D46}"/>
          </ac:grpSpMkLst>
        </pc:grpChg>
        <pc:grpChg chg="mod">
          <ac:chgData name="Denise Jarry" userId="c1a255126b8195c2" providerId="LiveId" clId="{84A8EA26-6949-4EDF-B685-4DBD0F0E114C}" dt="2021-09-08T06:04:39.397" v="3446"/>
          <ac:grpSpMkLst>
            <pc:docMk/>
            <pc:sldMk cId="1739969357" sldId="278"/>
            <ac:grpSpMk id="90" creationId="{ABB08287-F822-4706-A4D1-3E46A548C6FB}"/>
          </ac:grpSpMkLst>
        </pc:grpChg>
        <pc:grpChg chg="add del mod">
          <ac:chgData name="Denise Jarry" userId="c1a255126b8195c2" providerId="LiveId" clId="{84A8EA26-6949-4EDF-B685-4DBD0F0E114C}" dt="2021-09-16T00:31:36.040" v="5428" actId="478"/>
          <ac:grpSpMkLst>
            <pc:docMk/>
            <pc:sldMk cId="1739969357" sldId="278"/>
            <ac:grpSpMk id="101" creationId="{8BADD533-A0FD-449B-8BBA-81A54099CA76}"/>
          </ac:grpSpMkLst>
        </pc:grpChg>
        <pc:picChg chg="add mod topLvl">
          <ac:chgData name="Denise Jarry" userId="c1a255126b8195c2" providerId="LiveId" clId="{84A8EA26-6949-4EDF-B685-4DBD0F0E114C}" dt="2021-09-08T05:52:40.811" v="3328" actId="164"/>
          <ac:picMkLst>
            <pc:docMk/>
            <pc:sldMk cId="1739969357" sldId="278"/>
            <ac:picMk id="3" creationId="{AE8ACDF0-717C-4449-BAF7-A471711D2B81}"/>
          </ac:picMkLst>
        </pc:picChg>
        <pc:picChg chg="add mod">
          <ac:chgData name="Denise Jarry" userId="c1a255126b8195c2" providerId="LiveId" clId="{84A8EA26-6949-4EDF-B685-4DBD0F0E114C}" dt="2021-09-16T00:32:01.396" v="5432" actId="1076"/>
          <ac:picMkLst>
            <pc:docMk/>
            <pc:sldMk cId="1739969357" sldId="278"/>
            <ac:picMk id="9" creationId="{2382D818-53BA-441A-883F-D1BA1AE34893}"/>
          </ac:picMkLst>
        </pc:picChg>
        <pc:picChg chg="add del mod">
          <ac:chgData name="Denise Jarry" userId="c1a255126b8195c2" providerId="LiveId" clId="{84A8EA26-6949-4EDF-B685-4DBD0F0E114C}" dt="2021-09-08T05:27:17.932" v="2632" actId="478"/>
          <ac:picMkLst>
            <pc:docMk/>
            <pc:sldMk cId="1739969357" sldId="278"/>
            <ac:picMk id="9" creationId="{48394571-01A5-4FC2-93C4-A5D99ABFB400}"/>
          </ac:picMkLst>
        </pc:picChg>
        <pc:picChg chg="add mod topLvl">
          <ac:chgData name="Denise Jarry" userId="c1a255126b8195c2" providerId="LiveId" clId="{84A8EA26-6949-4EDF-B685-4DBD0F0E114C}" dt="2021-09-10T09:04:33.783" v="4280" actId="1076"/>
          <ac:picMkLst>
            <pc:docMk/>
            <pc:sldMk cId="1739969357" sldId="278"/>
            <ac:picMk id="11" creationId="{46AEFADE-F428-4FA5-A808-D408149C2A66}"/>
          </ac:picMkLst>
        </pc:picChg>
        <pc:picChg chg="add mod topLvl">
          <ac:chgData name="Denise Jarry" userId="c1a255126b8195c2" providerId="LiveId" clId="{84A8EA26-6949-4EDF-B685-4DBD0F0E114C}" dt="2021-09-10T09:04:33.783" v="4280" actId="1076"/>
          <ac:picMkLst>
            <pc:docMk/>
            <pc:sldMk cId="1739969357" sldId="278"/>
            <ac:picMk id="12" creationId="{396026F6-0E70-46CF-8DF5-A73317C55FD5}"/>
          </ac:picMkLst>
        </pc:picChg>
        <pc:picChg chg="add mod topLvl">
          <ac:chgData name="Denise Jarry" userId="c1a255126b8195c2" providerId="LiveId" clId="{84A8EA26-6949-4EDF-B685-4DBD0F0E114C}" dt="2021-09-10T09:04:33.783" v="4280" actId="1076"/>
          <ac:picMkLst>
            <pc:docMk/>
            <pc:sldMk cId="1739969357" sldId="278"/>
            <ac:picMk id="13" creationId="{4174FB65-73AC-41B0-BC92-859F516E75A3}"/>
          </ac:picMkLst>
        </pc:picChg>
        <pc:picChg chg="add mod topLvl">
          <ac:chgData name="Denise Jarry" userId="c1a255126b8195c2" providerId="LiveId" clId="{84A8EA26-6949-4EDF-B685-4DBD0F0E114C}" dt="2021-09-10T09:04:33.783" v="4280" actId="1076"/>
          <ac:picMkLst>
            <pc:docMk/>
            <pc:sldMk cId="1739969357" sldId="278"/>
            <ac:picMk id="14" creationId="{30835509-21A8-4EED-9601-EC7CDC34B7D4}"/>
          </ac:picMkLst>
        </pc:picChg>
        <pc:picChg chg="add mod topLvl">
          <ac:chgData name="Denise Jarry" userId="c1a255126b8195c2" providerId="LiveId" clId="{84A8EA26-6949-4EDF-B685-4DBD0F0E114C}" dt="2021-09-08T05:52:38.508" v="3327" actId="164"/>
          <ac:picMkLst>
            <pc:docMk/>
            <pc:sldMk cId="1739969357" sldId="278"/>
            <ac:picMk id="15" creationId="{93B973E1-112F-4070-A27D-36DE61DBFE30}"/>
          </ac:picMkLst>
        </pc:picChg>
        <pc:picChg chg="add mod topLvl">
          <ac:chgData name="Denise Jarry" userId="c1a255126b8195c2" providerId="LiveId" clId="{84A8EA26-6949-4EDF-B685-4DBD0F0E114C}" dt="2021-09-08T05:52:38.508" v="3327" actId="164"/>
          <ac:picMkLst>
            <pc:docMk/>
            <pc:sldMk cId="1739969357" sldId="278"/>
            <ac:picMk id="16" creationId="{1291F1AD-6B13-45E0-83E8-A7C194E526CD}"/>
          </ac:picMkLst>
        </pc:picChg>
        <pc:picChg chg="add mod topLvl">
          <ac:chgData name="Denise Jarry" userId="c1a255126b8195c2" providerId="LiveId" clId="{84A8EA26-6949-4EDF-B685-4DBD0F0E114C}" dt="2021-09-08T05:52:38.508" v="3327" actId="164"/>
          <ac:picMkLst>
            <pc:docMk/>
            <pc:sldMk cId="1739969357" sldId="278"/>
            <ac:picMk id="17" creationId="{D93240AD-9598-49C9-9785-0E16F59A3FF6}"/>
          </ac:picMkLst>
        </pc:picChg>
        <pc:picChg chg="add mod topLvl">
          <ac:chgData name="Denise Jarry" userId="c1a255126b8195c2" providerId="LiveId" clId="{84A8EA26-6949-4EDF-B685-4DBD0F0E114C}" dt="2021-09-08T05:52:38.508" v="3327" actId="164"/>
          <ac:picMkLst>
            <pc:docMk/>
            <pc:sldMk cId="1739969357" sldId="278"/>
            <ac:picMk id="18" creationId="{0D4F1577-C2BB-4DAE-97D4-C4E952C224A7}"/>
          </ac:picMkLst>
        </pc:picChg>
        <pc:picChg chg="add del mod">
          <ac:chgData name="Denise Jarry" userId="c1a255126b8195c2" providerId="LiveId" clId="{84A8EA26-6949-4EDF-B685-4DBD0F0E114C}" dt="2021-09-08T05:33:11.686" v="2769" actId="478"/>
          <ac:picMkLst>
            <pc:docMk/>
            <pc:sldMk cId="1739969357" sldId="278"/>
            <ac:picMk id="32" creationId="{711CC738-362B-4302-97B4-7AAC0FDED2C4}"/>
          </ac:picMkLst>
        </pc:picChg>
        <pc:picChg chg="add del mod">
          <ac:chgData name="Denise Jarry" userId="c1a255126b8195c2" providerId="LiveId" clId="{84A8EA26-6949-4EDF-B685-4DBD0F0E114C}" dt="2021-09-08T05:33:11.102" v="2768" actId="478"/>
          <ac:picMkLst>
            <pc:docMk/>
            <pc:sldMk cId="1739969357" sldId="278"/>
            <ac:picMk id="33" creationId="{A8CAB119-D75B-400B-AB93-5F537D8E61C1}"/>
          </ac:picMkLst>
        </pc:picChg>
        <pc:picChg chg="add del mod">
          <ac:chgData name="Denise Jarry" userId="c1a255126b8195c2" providerId="LiveId" clId="{84A8EA26-6949-4EDF-B685-4DBD0F0E114C}" dt="2021-09-08T05:33:09.922" v="2766" actId="478"/>
          <ac:picMkLst>
            <pc:docMk/>
            <pc:sldMk cId="1739969357" sldId="278"/>
            <ac:picMk id="34" creationId="{3F59FCBD-025F-4959-935C-A39D0217017B}"/>
          </ac:picMkLst>
        </pc:picChg>
        <pc:picChg chg="add del mod">
          <ac:chgData name="Denise Jarry" userId="c1a255126b8195c2" providerId="LiveId" clId="{84A8EA26-6949-4EDF-B685-4DBD0F0E114C}" dt="2021-09-08T05:33:10.751" v="2767" actId="478"/>
          <ac:picMkLst>
            <pc:docMk/>
            <pc:sldMk cId="1739969357" sldId="278"/>
            <ac:picMk id="35" creationId="{29CBE181-F6DB-4B2F-BF0B-3397DC41842E}"/>
          </ac:picMkLst>
        </pc:picChg>
        <pc:picChg chg="add mod topLvl">
          <ac:chgData name="Denise Jarry" userId="c1a255126b8195c2" providerId="LiveId" clId="{84A8EA26-6949-4EDF-B685-4DBD0F0E114C}" dt="2021-09-08T05:52:31.749" v="3326" actId="164"/>
          <ac:picMkLst>
            <pc:docMk/>
            <pc:sldMk cId="1739969357" sldId="278"/>
            <ac:picMk id="36" creationId="{34240424-56C9-4A18-BF9F-B8B7964D4381}"/>
          </ac:picMkLst>
        </pc:picChg>
        <pc:picChg chg="add del mod">
          <ac:chgData name="Denise Jarry" userId="c1a255126b8195c2" providerId="LiveId" clId="{84A8EA26-6949-4EDF-B685-4DBD0F0E114C}" dt="2021-09-08T05:34:55.841" v="2805" actId="478"/>
          <ac:picMkLst>
            <pc:docMk/>
            <pc:sldMk cId="1739969357" sldId="278"/>
            <ac:picMk id="37" creationId="{9719EC2A-4FAA-447B-A804-9ECA06A8E0D2}"/>
          </ac:picMkLst>
        </pc:picChg>
        <pc:picChg chg="add del mod">
          <ac:chgData name="Denise Jarry" userId="c1a255126b8195c2" providerId="LiveId" clId="{84A8EA26-6949-4EDF-B685-4DBD0F0E114C}" dt="2021-09-08T05:34:56.100" v="2806" actId="478"/>
          <ac:picMkLst>
            <pc:docMk/>
            <pc:sldMk cId="1739969357" sldId="278"/>
            <ac:picMk id="38" creationId="{125FE822-D45A-4768-97B9-C7397FB4096E}"/>
          </ac:picMkLst>
        </pc:picChg>
        <pc:picChg chg="add del mod">
          <ac:chgData name="Denise Jarry" userId="c1a255126b8195c2" providerId="LiveId" clId="{84A8EA26-6949-4EDF-B685-4DBD0F0E114C}" dt="2021-09-08T05:34:56.325" v="2807" actId="478"/>
          <ac:picMkLst>
            <pc:docMk/>
            <pc:sldMk cId="1739969357" sldId="278"/>
            <ac:picMk id="39" creationId="{CDB42773-91F9-49BD-8189-EEABBFF16892}"/>
          </ac:picMkLst>
        </pc:picChg>
        <pc:picChg chg="add del mod">
          <ac:chgData name="Denise Jarry" userId="c1a255126b8195c2" providerId="LiveId" clId="{84A8EA26-6949-4EDF-B685-4DBD0F0E114C}" dt="2021-09-08T05:34:52.607" v="2801" actId="478"/>
          <ac:picMkLst>
            <pc:docMk/>
            <pc:sldMk cId="1739969357" sldId="278"/>
            <ac:picMk id="40" creationId="{0C0ECD95-8329-4E4C-A08E-E68F31E64829}"/>
          </ac:picMkLst>
        </pc:picChg>
        <pc:picChg chg="add mod topLvl">
          <ac:chgData name="Denise Jarry" userId="c1a255126b8195c2" providerId="LiveId" clId="{84A8EA26-6949-4EDF-B685-4DBD0F0E114C}" dt="2021-09-08T05:52:31.749" v="3326" actId="164"/>
          <ac:picMkLst>
            <pc:docMk/>
            <pc:sldMk cId="1739969357" sldId="278"/>
            <ac:picMk id="41" creationId="{34BAC621-324B-4508-A091-710565350DB1}"/>
          </ac:picMkLst>
        </pc:picChg>
        <pc:picChg chg="add del mod">
          <ac:chgData name="Denise Jarry" userId="c1a255126b8195c2" providerId="LiveId" clId="{84A8EA26-6949-4EDF-B685-4DBD0F0E114C}" dt="2021-09-08T05:34:57.198" v="2808" actId="21"/>
          <ac:picMkLst>
            <pc:docMk/>
            <pc:sldMk cId="1739969357" sldId="278"/>
            <ac:picMk id="42" creationId="{085F2EAA-5EB5-4696-BEBC-0306527F44FD}"/>
          </ac:picMkLst>
        </pc:picChg>
        <pc:picChg chg="add mod topLvl">
          <ac:chgData name="Denise Jarry" userId="c1a255126b8195c2" providerId="LiveId" clId="{84A8EA26-6949-4EDF-B685-4DBD0F0E114C}" dt="2021-09-08T05:52:31.749" v="3326" actId="164"/>
          <ac:picMkLst>
            <pc:docMk/>
            <pc:sldMk cId="1739969357" sldId="278"/>
            <ac:picMk id="43" creationId="{65129012-E742-4A2B-AC3F-A9BFFDB6E094}"/>
          </ac:picMkLst>
        </pc:picChg>
        <pc:picChg chg="add mod topLvl">
          <ac:chgData name="Denise Jarry" userId="c1a255126b8195c2" providerId="LiveId" clId="{84A8EA26-6949-4EDF-B685-4DBD0F0E114C}" dt="2021-09-08T05:52:31.749" v="3326" actId="164"/>
          <ac:picMkLst>
            <pc:docMk/>
            <pc:sldMk cId="1739969357" sldId="278"/>
            <ac:picMk id="44" creationId="{48D1B15F-24C4-4DF1-8B00-7B865A6390A0}"/>
          </ac:picMkLst>
        </pc:picChg>
        <pc:picChg chg="add mod topLvl">
          <ac:chgData name="Denise Jarry" userId="c1a255126b8195c2" providerId="LiveId" clId="{84A8EA26-6949-4EDF-B685-4DBD0F0E114C}" dt="2021-09-08T05:52:31.749" v="3326" actId="164"/>
          <ac:picMkLst>
            <pc:docMk/>
            <pc:sldMk cId="1739969357" sldId="278"/>
            <ac:picMk id="45" creationId="{380DBF60-DE8D-4386-95E8-73E427E918CF}"/>
          </ac:picMkLst>
        </pc:picChg>
        <pc:inkChg chg="add del">
          <ac:chgData name="Denise Jarry" userId="c1a255126b8195c2" providerId="LiveId" clId="{84A8EA26-6949-4EDF-B685-4DBD0F0E114C}" dt="2021-09-16T00:32:14.205" v="5434" actId="9405"/>
          <ac:inkMkLst>
            <pc:docMk/>
            <pc:sldMk cId="1739969357" sldId="278"/>
            <ac:inkMk id="10" creationId="{F6105BF8-8B1D-4034-BBAA-AE4F62D3128B}"/>
          </ac:inkMkLst>
        </pc:inkChg>
        <pc:inkChg chg="add del">
          <ac:chgData name="Denise Jarry" userId="c1a255126b8195c2" providerId="LiveId" clId="{84A8EA26-6949-4EDF-B685-4DBD0F0E114C}" dt="2021-09-16T00:32:17.032" v="5436" actId="9405"/>
          <ac:inkMkLst>
            <pc:docMk/>
            <pc:sldMk cId="1739969357" sldId="278"/>
            <ac:inkMk id="22" creationId="{F17FEB9B-F2DE-4FC1-9638-CB375C858E21}"/>
          </ac:inkMkLst>
        </pc:inkChg>
        <pc:inkChg chg="add del">
          <ac:chgData name="Denise Jarry" userId="c1a255126b8195c2" providerId="LiveId" clId="{84A8EA26-6949-4EDF-B685-4DBD0F0E114C}" dt="2021-09-08T05:42:27.961" v="3275" actId="9405"/>
          <ac:inkMkLst>
            <pc:docMk/>
            <pc:sldMk cId="1739969357" sldId="278"/>
            <ac:inkMk id="54" creationId="{AFF6B7EF-7FA2-46DB-8206-41C6785BB826}"/>
          </ac:inkMkLst>
        </pc:inkChg>
        <pc:inkChg chg="add del mod">
          <ac:chgData name="Denise Jarry" userId="c1a255126b8195c2" providerId="LiveId" clId="{84A8EA26-6949-4EDF-B685-4DBD0F0E114C}" dt="2021-09-08T05:42:31.929" v="3281" actId="9405"/>
          <ac:inkMkLst>
            <pc:docMk/>
            <pc:sldMk cId="1739969357" sldId="278"/>
            <ac:inkMk id="55" creationId="{0E656FEB-6120-4208-B5AB-206A4788D651}"/>
          </ac:inkMkLst>
        </pc:inkChg>
        <pc:inkChg chg="add del mod">
          <ac:chgData name="Denise Jarry" userId="c1a255126b8195c2" providerId="LiveId" clId="{84A8EA26-6949-4EDF-B685-4DBD0F0E114C}" dt="2021-09-08T05:42:31.520" v="3280"/>
          <ac:inkMkLst>
            <pc:docMk/>
            <pc:sldMk cId="1739969357" sldId="278"/>
            <ac:inkMk id="56" creationId="{6DC07213-A3A0-4E8D-B16A-5380EBA0D667}"/>
          </ac:inkMkLst>
        </pc:inkChg>
        <pc:inkChg chg="add del">
          <ac:chgData name="Denise Jarry" userId="c1a255126b8195c2" providerId="LiveId" clId="{84A8EA26-6949-4EDF-B685-4DBD0F0E114C}" dt="2021-09-08T05:42:40.828" v="3283" actId="9405"/>
          <ac:inkMkLst>
            <pc:docMk/>
            <pc:sldMk cId="1739969357" sldId="278"/>
            <ac:inkMk id="58" creationId="{3DD51D5D-E543-43FD-BE24-54DC1C242C52}"/>
          </ac:inkMkLst>
        </pc:inkChg>
        <pc:inkChg chg="add del">
          <ac:chgData name="Denise Jarry" userId="c1a255126b8195c2" providerId="LiveId" clId="{84A8EA26-6949-4EDF-B685-4DBD0F0E114C}" dt="2021-09-08T06:03:19.650" v="3401" actId="9405"/>
          <ac:inkMkLst>
            <pc:docMk/>
            <pc:sldMk cId="1739969357" sldId="278"/>
            <ac:inkMk id="67" creationId="{6706A53F-F23B-43C5-9EE6-7ABF49386569}"/>
          </ac:inkMkLst>
        </pc:inkChg>
        <pc:inkChg chg="add del">
          <ac:chgData name="Denise Jarry" userId="c1a255126b8195c2" providerId="LiveId" clId="{84A8EA26-6949-4EDF-B685-4DBD0F0E114C}" dt="2021-09-08T06:03:20.654" v="3403" actId="9405"/>
          <ac:inkMkLst>
            <pc:docMk/>
            <pc:sldMk cId="1739969357" sldId="278"/>
            <ac:inkMk id="68" creationId="{26E8601B-0886-4D01-AB3C-E3FD8C5C0ABC}"/>
          </ac:inkMkLst>
        </pc:inkChg>
        <pc:inkChg chg="add del">
          <ac:chgData name="Denise Jarry" userId="c1a255126b8195c2" providerId="LiveId" clId="{84A8EA26-6949-4EDF-B685-4DBD0F0E114C}" dt="2021-09-08T06:03:21.700" v="3405" actId="9405"/>
          <ac:inkMkLst>
            <pc:docMk/>
            <pc:sldMk cId="1739969357" sldId="278"/>
            <ac:inkMk id="69" creationId="{4FAE9B18-614D-4C0C-8667-C1EDA65642FB}"/>
          </ac:inkMkLst>
        </pc:inkChg>
        <pc:inkChg chg="add del">
          <ac:chgData name="Denise Jarry" userId="c1a255126b8195c2" providerId="LiveId" clId="{84A8EA26-6949-4EDF-B685-4DBD0F0E114C}" dt="2021-09-08T06:03:22.617" v="3407" actId="9405"/>
          <ac:inkMkLst>
            <pc:docMk/>
            <pc:sldMk cId="1739969357" sldId="278"/>
            <ac:inkMk id="70" creationId="{EC4BB9BC-65F0-4501-ADC3-6FB265E1D46C}"/>
          </ac:inkMkLst>
        </pc:inkChg>
        <pc:inkChg chg="add del mod">
          <ac:chgData name="Denise Jarry" userId="c1a255126b8195c2" providerId="LiveId" clId="{84A8EA26-6949-4EDF-B685-4DBD0F0E114C}" dt="2021-09-08T06:03:30.210" v="3423" actId="9405"/>
          <ac:inkMkLst>
            <pc:docMk/>
            <pc:sldMk cId="1739969357" sldId="278"/>
            <ac:inkMk id="71" creationId="{0116F98D-0CEB-49FD-9969-6CDE56CB8703}"/>
          </ac:inkMkLst>
        </pc:inkChg>
        <pc:inkChg chg="add del">
          <ac:chgData name="Denise Jarry" userId="c1a255126b8195c2" providerId="LiveId" clId="{84A8EA26-6949-4EDF-B685-4DBD0F0E114C}" dt="2021-09-08T06:03:24.621" v="3410" actId="9405"/>
          <ac:inkMkLst>
            <pc:docMk/>
            <pc:sldMk cId="1739969357" sldId="278"/>
            <ac:inkMk id="72" creationId="{5E340B5B-C3B3-4C81-B9E6-3DDD429E1D79}"/>
          </ac:inkMkLst>
        </pc:inkChg>
        <pc:inkChg chg="add del mod">
          <ac:chgData name="Denise Jarry" userId="c1a255126b8195c2" providerId="LiveId" clId="{84A8EA26-6949-4EDF-B685-4DBD0F0E114C}" dt="2021-09-08T06:03:27.044" v="3416" actId="9405"/>
          <ac:inkMkLst>
            <pc:docMk/>
            <pc:sldMk cId="1739969357" sldId="278"/>
            <ac:inkMk id="73" creationId="{84D25A8F-3C4A-4E31-A02F-54EB98C0BCE5}"/>
          </ac:inkMkLst>
        </pc:inkChg>
        <pc:inkChg chg="add del mod">
          <ac:chgData name="Denise Jarry" userId="c1a255126b8195c2" providerId="LiveId" clId="{84A8EA26-6949-4EDF-B685-4DBD0F0E114C}" dt="2021-09-08T06:03:26.871" v="3415"/>
          <ac:inkMkLst>
            <pc:docMk/>
            <pc:sldMk cId="1739969357" sldId="278"/>
            <ac:inkMk id="74" creationId="{B23B2B16-0318-428C-83B6-D2C98D3E0BE5}"/>
          </ac:inkMkLst>
        </pc:inkChg>
        <pc:inkChg chg="add del">
          <ac:chgData name="Denise Jarry" userId="c1a255126b8195c2" providerId="LiveId" clId="{84A8EA26-6949-4EDF-B685-4DBD0F0E114C}" dt="2021-09-08T06:03:27.959" v="3418" actId="9405"/>
          <ac:inkMkLst>
            <pc:docMk/>
            <pc:sldMk cId="1739969357" sldId="278"/>
            <ac:inkMk id="76" creationId="{6DE26CF6-BA81-487A-B12F-4CF9B243ECAF}"/>
          </ac:inkMkLst>
        </pc:inkChg>
        <pc:inkChg chg="add del">
          <ac:chgData name="Denise Jarry" userId="c1a255126b8195c2" providerId="LiveId" clId="{84A8EA26-6949-4EDF-B685-4DBD0F0E114C}" dt="2021-09-08T06:03:29.732" v="3422" actId="9405"/>
          <ac:inkMkLst>
            <pc:docMk/>
            <pc:sldMk cId="1739969357" sldId="278"/>
            <ac:inkMk id="77" creationId="{7EBAF32B-1EA3-4C36-B132-9FA01271A117}"/>
          </ac:inkMkLst>
        </pc:inkChg>
        <pc:inkChg chg="add del">
          <ac:chgData name="Denise Jarry" userId="c1a255126b8195c2" providerId="LiveId" clId="{84A8EA26-6949-4EDF-B685-4DBD0F0E114C}" dt="2021-09-08T06:03:29.556" v="3421" actId="9405"/>
          <ac:inkMkLst>
            <pc:docMk/>
            <pc:sldMk cId="1739969357" sldId="278"/>
            <ac:inkMk id="78" creationId="{49800411-F485-406A-A9A2-19BB376521BE}"/>
          </ac:inkMkLst>
        </pc:inkChg>
        <pc:inkChg chg="add del mod">
          <ac:chgData name="Denise Jarry" userId="c1a255126b8195c2" providerId="LiveId" clId="{84A8EA26-6949-4EDF-B685-4DBD0F0E114C}" dt="2021-09-08T06:04:39.564" v="3447" actId="9405"/>
          <ac:inkMkLst>
            <pc:docMk/>
            <pc:sldMk cId="1739969357" sldId="278"/>
            <ac:inkMk id="88" creationId="{06CACD91-A46B-4A52-951C-D0CA1F77E966}"/>
          </ac:inkMkLst>
        </pc:inkChg>
        <pc:inkChg chg="add del mod">
          <ac:chgData name="Denise Jarry" userId="c1a255126b8195c2" providerId="LiveId" clId="{84A8EA26-6949-4EDF-B685-4DBD0F0E114C}" dt="2021-09-08T06:04:39.397" v="3446"/>
          <ac:inkMkLst>
            <pc:docMk/>
            <pc:sldMk cId="1739969357" sldId="278"/>
            <ac:inkMk id="89" creationId="{F72DFB20-4B85-4B5A-8793-AF50FE6620DC}"/>
          </ac:inkMkLst>
        </pc:inkChg>
        <pc:inkChg chg="add del">
          <ac:chgData name="Denise Jarry" userId="c1a255126b8195c2" providerId="LiveId" clId="{84A8EA26-6949-4EDF-B685-4DBD0F0E114C}" dt="2021-09-08T06:04:54.617" v="3463"/>
          <ac:inkMkLst>
            <pc:docMk/>
            <pc:sldMk cId="1739969357" sldId="278"/>
            <ac:inkMk id="91" creationId="{3CB37312-2853-4396-B9F0-50002B2954B6}"/>
          </ac:inkMkLst>
        </pc:inkChg>
        <pc:inkChg chg="add del">
          <ac:chgData name="Denise Jarry" userId="c1a255126b8195c2" providerId="LiveId" clId="{84A8EA26-6949-4EDF-B685-4DBD0F0E114C}" dt="2021-09-08T06:04:46.576" v="3452" actId="9405"/>
          <ac:inkMkLst>
            <pc:docMk/>
            <pc:sldMk cId="1739969357" sldId="278"/>
            <ac:inkMk id="92" creationId="{86878B5A-6A3E-4CFB-A575-563D1C4A5FFB}"/>
          </ac:inkMkLst>
        </pc:inkChg>
        <pc:inkChg chg="add del">
          <ac:chgData name="Denise Jarry" userId="c1a255126b8195c2" providerId="LiveId" clId="{84A8EA26-6949-4EDF-B685-4DBD0F0E114C}" dt="2021-09-08T06:04:46.270" v="3451" actId="9405"/>
          <ac:inkMkLst>
            <pc:docMk/>
            <pc:sldMk cId="1739969357" sldId="278"/>
            <ac:inkMk id="93" creationId="{980B1482-7330-4FAD-A9CA-FBD9A7B75E8F}"/>
          </ac:inkMkLst>
        </pc:inkChg>
        <pc:inkChg chg="add del">
          <ac:chgData name="Denise Jarry" userId="c1a255126b8195c2" providerId="LiveId" clId="{84A8EA26-6949-4EDF-B685-4DBD0F0E114C}" dt="2021-09-08T06:04:47.508" v="3454" actId="9405"/>
          <ac:inkMkLst>
            <pc:docMk/>
            <pc:sldMk cId="1739969357" sldId="278"/>
            <ac:inkMk id="94" creationId="{28D2AF0A-A640-48D4-9FCA-0269919F1D9C}"/>
          </ac:inkMkLst>
        </pc:inkChg>
        <pc:inkChg chg="add mod">
          <ac:chgData name="Denise Jarry" userId="c1a255126b8195c2" providerId="LiveId" clId="{84A8EA26-6949-4EDF-B685-4DBD0F0E114C}" dt="2021-09-08T06:05:43.123" v="3484" actId="164"/>
          <ac:inkMkLst>
            <pc:docMk/>
            <pc:sldMk cId="1739969357" sldId="278"/>
            <ac:inkMk id="95" creationId="{36E336E7-0A1A-4CAB-A469-888C060D9242}"/>
          </ac:inkMkLst>
        </pc:inkChg>
        <pc:inkChg chg="add del">
          <ac:chgData name="Denise Jarry" userId="c1a255126b8195c2" providerId="LiveId" clId="{84A8EA26-6949-4EDF-B685-4DBD0F0E114C}" dt="2021-09-08T06:04:49.175" v="3457" actId="9405"/>
          <ac:inkMkLst>
            <pc:docMk/>
            <pc:sldMk cId="1739969357" sldId="278"/>
            <ac:inkMk id="96" creationId="{15D7D780-4CA0-4E5E-B795-6523D0BBB98C}"/>
          </ac:inkMkLst>
        </pc:inkChg>
        <pc:inkChg chg="add del">
          <ac:chgData name="Denise Jarry" userId="c1a255126b8195c2" providerId="LiveId" clId="{84A8EA26-6949-4EDF-B685-4DBD0F0E114C}" dt="2021-09-08T06:04:50.213" v="3459" actId="9405"/>
          <ac:inkMkLst>
            <pc:docMk/>
            <pc:sldMk cId="1739969357" sldId="278"/>
            <ac:inkMk id="97" creationId="{2C2F46F3-AB65-4A11-92AA-6361E0A8A9AA}"/>
          </ac:inkMkLst>
        </pc:inkChg>
        <pc:inkChg chg="add del">
          <ac:chgData name="Denise Jarry" userId="c1a255126b8195c2" providerId="LiveId" clId="{84A8EA26-6949-4EDF-B685-4DBD0F0E114C}" dt="2021-09-08T06:04:51.356" v="3461" actId="9405"/>
          <ac:inkMkLst>
            <pc:docMk/>
            <pc:sldMk cId="1739969357" sldId="278"/>
            <ac:inkMk id="98" creationId="{CD40CC3B-EB46-48B5-A62F-4AD4CF5234F4}"/>
          </ac:inkMkLst>
        </pc:inkChg>
        <pc:inkChg chg="add mod">
          <ac:chgData name="Denise Jarry" userId="c1a255126b8195c2" providerId="LiveId" clId="{84A8EA26-6949-4EDF-B685-4DBD0F0E114C}" dt="2021-09-08T06:05:43.123" v="3484" actId="164"/>
          <ac:inkMkLst>
            <pc:docMk/>
            <pc:sldMk cId="1739969357" sldId="278"/>
            <ac:inkMk id="99" creationId="{EE2A09F2-7950-4A31-8162-BB22D316B976}"/>
          </ac:inkMkLst>
        </pc:inkChg>
        <pc:cxnChg chg="add mod topLvl">
          <ac:chgData name="Denise Jarry" userId="c1a255126b8195c2" providerId="LiveId" clId="{84A8EA26-6949-4EDF-B685-4DBD0F0E114C}" dt="2021-09-10T09:04:20.109" v="4277" actId="14100"/>
          <ac:cxnSpMkLst>
            <pc:docMk/>
            <pc:sldMk cId="1739969357" sldId="278"/>
            <ac:cxnSpMk id="23" creationId="{C19D4E1A-CE69-45A6-85E9-1BB926C6AC0B}"/>
          </ac:cxnSpMkLst>
        </pc:cxnChg>
        <pc:cxnChg chg="add mod topLvl">
          <ac:chgData name="Denise Jarry" userId="c1a255126b8195c2" providerId="LiveId" clId="{84A8EA26-6949-4EDF-B685-4DBD0F0E114C}" dt="2021-09-08T05:52:38.508" v="3327" actId="164"/>
          <ac:cxnSpMkLst>
            <pc:docMk/>
            <pc:sldMk cId="1739969357" sldId="278"/>
            <ac:cxnSpMk id="25" creationId="{2CAF149F-E545-4B26-B636-F011C085998E}"/>
          </ac:cxnSpMkLst>
        </pc:cxnChg>
        <pc:cxnChg chg="add mod">
          <ac:chgData name="Denise Jarry" userId="c1a255126b8195c2" providerId="LiveId" clId="{84A8EA26-6949-4EDF-B685-4DBD0F0E114C}" dt="2021-09-16T00:32:41.156" v="5439" actId="1582"/>
          <ac:cxnSpMkLst>
            <pc:docMk/>
            <pc:sldMk cId="1739969357" sldId="278"/>
            <ac:cxnSpMk id="26" creationId="{5FE511EB-8AE9-458F-B15E-F3E81CEB1CBA}"/>
          </ac:cxnSpMkLst>
        </pc:cxnChg>
        <pc:cxnChg chg="add mod topLvl">
          <ac:chgData name="Denise Jarry" userId="c1a255126b8195c2" providerId="LiveId" clId="{84A8EA26-6949-4EDF-B685-4DBD0F0E114C}" dt="2021-09-08T05:52:38.508" v="3327" actId="164"/>
          <ac:cxnSpMkLst>
            <pc:docMk/>
            <pc:sldMk cId="1739969357" sldId="278"/>
            <ac:cxnSpMk id="27" creationId="{4511006B-F9F1-43CE-8136-F45C7C655554}"/>
          </ac:cxnSpMkLst>
        </pc:cxnChg>
        <pc:cxnChg chg="add mod topLvl">
          <ac:chgData name="Denise Jarry" userId="c1a255126b8195c2" providerId="LiveId" clId="{84A8EA26-6949-4EDF-B685-4DBD0F0E114C}" dt="2021-09-08T05:52:31.749" v="3326" actId="164"/>
          <ac:cxnSpMkLst>
            <pc:docMk/>
            <pc:sldMk cId="1739969357" sldId="278"/>
            <ac:cxnSpMk id="47" creationId="{7356BA61-F63B-4BA0-BA86-4D0EB5743E20}"/>
          </ac:cxnSpMkLst>
        </pc:cxnChg>
        <pc:cxnChg chg="add del mod">
          <ac:chgData name="Denise Jarry" userId="c1a255126b8195c2" providerId="LiveId" clId="{84A8EA26-6949-4EDF-B685-4DBD0F0E114C}" dt="2021-09-08T05:49:12.678" v="3320" actId="478"/>
          <ac:cxnSpMkLst>
            <pc:docMk/>
            <pc:sldMk cId="1739969357" sldId="278"/>
            <ac:cxnSpMk id="60" creationId="{48916BAF-0E9B-42E7-9146-CDC44172CA09}"/>
          </ac:cxnSpMkLst>
        </pc:cxnChg>
        <pc:cxnChg chg="add del">
          <ac:chgData name="Denise Jarry" userId="c1a255126b8195c2" providerId="LiveId" clId="{84A8EA26-6949-4EDF-B685-4DBD0F0E114C}" dt="2021-09-08T06:03:15.042" v="3399" actId="478"/>
          <ac:cxnSpMkLst>
            <pc:docMk/>
            <pc:sldMk cId="1739969357" sldId="278"/>
            <ac:cxnSpMk id="66" creationId="{CEA665CF-6446-4AD8-B05A-1C75C1B3825E}"/>
          </ac:cxnSpMkLst>
        </pc:cxnChg>
        <pc:cxnChg chg="add del mod">
          <ac:chgData name="Denise Jarry" userId="c1a255126b8195c2" providerId="LiveId" clId="{84A8EA26-6949-4EDF-B685-4DBD0F0E114C}" dt="2021-09-08T06:03:52.829" v="3431" actId="478"/>
          <ac:cxnSpMkLst>
            <pc:docMk/>
            <pc:sldMk cId="1739969357" sldId="278"/>
            <ac:cxnSpMk id="80" creationId="{B1B685DD-3271-4B36-9477-8D74700CD6AB}"/>
          </ac:cxnSpMkLst>
        </pc:cxnChg>
      </pc:sldChg>
      <pc:sldChg chg="addSp delSp modSp add del mod delAnim modAnim">
        <pc:chgData name="Denise Jarry" userId="c1a255126b8195c2" providerId="LiveId" clId="{84A8EA26-6949-4EDF-B685-4DBD0F0E114C}" dt="2021-09-18T01:50:31.882" v="6789" actId="47"/>
        <pc:sldMkLst>
          <pc:docMk/>
          <pc:sldMk cId="914928609" sldId="279"/>
        </pc:sldMkLst>
        <pc:spChg chg="mod">
          <ac:chgData name="Denise Jarry" userId="c1a255126b8195c2" providerId="LiveId" clId="{84A8EA26-6949-4EDF-B685-4DBD0F0E114C}" dt="2021-09-11T23:04:18.664" v="4468" actId="20577"/>
          <ac:spMkLst>
            <pc:docMk/>
            <pc:sldMk cId="914928609" sldId="279"/>
            <ac:spMk id="10" creationId="{F440A673-FDFB-40D8-BDCE-9190D631ECB6}"/>
          </ac:spMkLst>
        </pc:spChg>
        <pc:spChg chg="del mod">
          <ac:chgData name="Denise Jarry" userId="c1a255126b8195c2" providerId="LiveId" clId="{84A8EA26-6949-4EDF-B685-4DBD0F0E114C}" dt="2021-09-16T02:59:05.587" v="5873" actId="478"/>
          <ac:spMkLst>
            <pc:docMk/>
            <pc:sldMk cId="914928609" sldId="279"/>
            <ac:spMk id="11" creationId="{7727C7FC-2F97-4116-B096-033C3929C790}"/>
          </ac:spMkLst>
        </pc:spChg>
        <pc:spChg chg="del">
          <ac:chgData name="Denise Jarry" userId="c1a255126b8195c2" providerId="LiveId" clId="{84A8EA26-6949-4EDF-B685-4DBD0F0E114C}" dt="2021-09-11T23:12:04.085" v="4477" actId="478"/>
          <ac:spMkLst>
            <pc:docMk/>
            <pc:sldMk cId="914928609" sldId="279"/>
            <ac:spMk id="23" creationId="{10A202DA-A857-45C8-99DC-6A1FA358302C}"/>
          </ac:spMkLst>
        </pc:spChg>
        <pc:spChg chg="add del mod">
          <ac:chgData name="Denise Jarry" userId="c1a255126b8195c2" providerId="LiveId" clId="{84A8EA26-6949-4EDF-B685-4DBD0F0E114C}" dt="2021-09-16T02:59:07.383" v="5874" actId="478"/>
          <ac:spMkLst>
            <pc:docMk/>
            <pc:sldMk cId="914928609" sldId="279"/>
            <ac:spMk id="25" creationId="{CDCE08DF-12EA-4026-9355-03421A6A778A}"/>
          </ac:spMkLst>
        </pc:spChg>
        <pc:grpChg chg="del">
          <ac:chgData name="Denise Jarry" userId="c1a255126b8195c2" providerId="LiveId" clId="{84A8EA26-6949-4EDF-B685-4DBD0F0E114C}" dt="2021-09-11T23:04:11.753" v="4439" actId="478"/>
          <ac:grpSpMkLst>
            <pc:docMk/>
            <pc:sldMk cId="914928609" sldId="279"/>
            <ac:grpSpMk id="24" creationId="{A8DEC6C3-1AE1-4453-AE96-DABB4B2D5450}"/>
          </ac:grpSpMkLst>
        </pc:grpChg>
        <pc:picChg chg="add del mod">
          <ac:chgData name="Denise Jarry" userId="c1a255126b8195c2" providerId="LiveId" clId="{84A8EA26-6949-4EDF-B685-4DBD0F0E114C}" dt="2021-09-16T03:02:51.202" v="5929" actId="478"/>
          <ac:picMkLst>
            <pc:docMk/>
            <pc:sldMk cId="914928609" sldId="279"/>
            <ac:picMk id="4" creationId="{8FB48C3A-8E85-40DC-A97C-E9FDB4F40FEF}"/>
          </ac:picMkLst>
        </pc:picChg>
        <pc:picChg chg="del">
          <ac:chgData name="Denise Jarry" userId="c1a255126b8195c2" providerId="LiveId" clId="{84A8EA26-6949-4EDF-B685-4DBD0F0E114C}" dt="2021-09-11T23:04:11.345" v="4438" actId="478"/>
          <ac:picMkLst>
            <pc:docMk/>
            <pc:sldMk cId="914928609" sldId="279"/>
            <ac:picMk id="7" creationId="{DD6A3F01-C338-4F58-9BE4-6AF3EAE8F184}"/>
          </ac:picMkLst>
        </pc:picChg>
        <pc:picChg chg="add del mod">
          <ac:chgData name="Denise Jarry" userId="c1a255126b8195c2" providerId="LiveId" clId="{84A8EA26-6949-4EDF-B685-4DBD0F0E114C}" dt="2021-09-16T02:59:07.913" v="5875" actId="478"/>
          <ac:picMkLst>
            <pc:docMk/>
            <pc:sldMk cId="914928609" sldId="279"/>
            <ac:picMk id="8" creationId="{29111A0F-C6EF-4733-BE9E-D8E9FCF3D293}"/>
          </ac:picMkLst>
        </pc:picChg>
      </pc:sldChg>
      <pc:sldChg chg="addSp delSp modSp add mod delAnim">
        <pc:chgData name="Denise Jarry" userId="c1a255126b8195c2" providerId="LiveId" clId="{84A8EA26-6949-4EDF-B685-4DBD0F0E114C}" dt="2021-09-15T23:56:55.989" v="5296" actId="20577"/>
        <pc:sldMkLst>
          <pc:docMk/>
          <pc:sldMk cId="1799207934" sldId="280"/>
        </pc:sldMkLst>
        <pc:spChg chg="mod">
          <ac:chgData name="Denise Jarry" userId="c1a255126b8195c2" providerId="LiveId" clId="{84A8EA26-6949-4EDF-B685-4DBD0F0E114C}" dt="2021-09-11T23:46:17.934" v="4974" actId="20577"/>
          <ac:spMkLst>
            <pc:docMk/>
            <pc:sldMk cId="1799207934" sldId="280"/>
            <ac:spMk id="10" creationId="{F440A673-FDFB-40D8-BDCE-9190D631ECB6}"/>
          </ac:spMkLst>
        </pc:spChg>
        <pc:spChg chg="mod">
          <ac:chgData name="Denise Jarry" userId="c1a255126b8195c2" providerId="LiveId" clId="{84A8EA26-6949-4EDF-B685-4DBD0F0E114C}" dt="2021-09-15T23:56:55.989" v="5296" actId="20577"/>
          <ac:spMkLst>
            <pc:docMk/>
            <pc:sldMk cId="1799207934" sldId="280"/>
            <ac:spMk id="11" creationId="{7727C7FC-2F97-4116-B096-033C3929C790}"/>
          </ac:spMkLst>
        </pc:spChg>
        <pc:spChg chg="del">
          <ac:chgData name="Denise Jarry" userId="c1a255126b8195c2" providerId="LiveId" clId="{84A8EA26-6949-4EDF-B685-4DBD0F0E114C}" dt="2021-09-11T23:46:22.809" v="4977" actId="478"/>
          <ac:spMkLst>
            <pc:docMk/>
            <pc:sldMk cId="1799207934" sldId="280"/>
            <ac:spMk id="25" creationId="{CDCE08DF-12EA-4026-9355-03421A6A778A}"/>
          </ac:spMkLst>
        </pc:spChg>
        <pc:picChg chg="add mod">
          <ac:chgData name="Denise Jarry" userId="c1a255126b8195c2" providerId="LiveId" clId="{84A8EA26-6949-4EDF-B685-4DBD0F0E114C}" dt="2021-09-11T23:47:48.942" v="4981" actId="1076"/>
          <ac:picMkLst>
            <pc:docMk/>
            <pc:sldMk cId="1799207934" sldId="280"/>
            <ac:picMk id="3" creationId="{B90B5712-FC36-46BC-821E-994B3A877C4A}"/>
          </ac:picMkLst>
        </pc:picChg>
        <pc:picChg chg="del">
          <ac:chgData name="Denise Jarry" userId="c1a255126b8195c2" providerId="LiveId" clId="{84A8EA26-6949-4EDF-B685-4DBD0F0E114C}" dt="2021-09-11T23:46:19.891" v="4975" actId="478"/>
          <ac:picMkLst>
            <pc:docMk/>
            <pc:sldMk cId="1799207934" sldId="280"/>
            <ac:picMk id="4" creationId="{8FB48C3A-8E85-40DC-A97C-E9FDB4F40FEF}"/>
          </ac:picMkLst>
        </pc:picChg>
        <pc:picChg chg="del">
          <ac:chgData name="Denise Jarry" userId="c1a255126b8195c2" providerId="LiveId" clId="{84A8EA26-6949-4EDF-B685-4DBD0F0E114C}" dt="2021-09-11T23:46:20.253" v="4976" actId="478"/>
          <ac:picMkLst>
            <pc:docMk/>
            <pc:sldMk cId="1799207934" sldId="280"/>
            <ac:picMk id="8" creationId="{29111A0F-C6EF-4733-BE9E-D8E9FCF3D293}"/>
          </ac:picMkLst>
        </pc:picChg>
      </pc:sldChg>
      <pc:sldChg chg="addSp delSp modSp add mod ord modTransition addAnim delAnim modAnim">
        <pc:chgData name="Denise Jarry" userId="c1a255126b8195c2" providerId="LiveId" clId="{84A8EA26-6949-4EDF-B685-4DBD0F0E114C}" dt="2021-09-16T02:07:06.236" v="5860"/>
        <pc:sldMkLst>
          <pc:docMk/>
          <pc:sldMk cId="3895421490" sldId="281"/>
        </pc:sldMkLst>
        <pc:spChg chg="mod">
          <ac:chgData name="Denise Jarry" userId="c1a255126b8195c2" providerId="LiveId" clId="{84A8EA26-6949-4EDF-B685-4DBD0F0E114C}" dt="2021-09-16T00:39:39.965" v="5468" actId="1076"/>
          <ac:spMkLst>
            <pc:docMk/>
            <pc:sldMk cId="3895421490" sldId="281"/>
            <ac:spMk id="2" creationId="{CDF000AB-B655-48AB-9EAF-BBB378A029C8}"/>
          </ac:spMkLst>
        </pc:spChg>
        <pc:spChg chg="add del">
          <ac:chgData name="Denise Jarry" userId="c1a255126b8195c2" providerId="LiveId" clId="{84A8EA26-6949-4EDF-B685-4DBD0F0E114C}" dt="2021-09-16T01:17:53.944" v="5768" actId="478"/>
          <ac:spMkLst>
            <pc:docMk/>
            <pc:sldMk cId="3895421490" sldId="281"/>
            <ac:spMk id="7" creationId="{3DB5BF2A-71E4-41CC-A2C6-3104E5D73989}"/>
          </ac:spMkLst>
        </pc:spChg>
        <pc:spChg chg="del mod">
          <ac:chgData name="Denise Jarry" userId="c1a255126b8195c2" providerId="LiveId" clId="{84A8EA26-6949-4EDF-B685-4DBD0F0E114C}" dt="2021-09-16T00:39:44.082" v="5475" actId="478"/>
          <ac:spMkLst>
            <pc:docMk/>
            <pc:sldMk cId="3895421490" sldId="281"/>
            <ac:spMk id="8" creationId="{71704C45-7CCA-427A-9796-03A1A98D6CD1}"/>
          </ac:spMkLst>
        </pc:spChg>
        <pc:spChg chg="mod">
          <ac:chgData name="Denise Jarry" userId="c1a255126b8195c2" providerId="LiveId" clId="{84A8EA26-6949-4EDF-B685-4DBD0F0E114C}" dt="2021-09-16T00:39:39.965" v="5468" actId="1076"/>
          <ac:spMkLst>
            <pc:docMk/>
            <pc:sldMk cId="3895421490" sldId="281"/>
            <ac:spMk id="20" creationId="{D1334AF2-4D5E-4A6D-A480-6994EA2CC135}"/>
          </ac:spMkLst>
        </pc:spChg>
        <pc:spChg chg="mod">
          <ac:chgData name="Denise Jarry" userId="c1a255126b8195c2" providerId="LiveId" clId="{84A8EA26-6949-4EDF-B685-4DBD0F0E114C}" dt="2021-09-16T00:39:40.175" v="5469" actId="1076"/>
          <ac:spMkLst>
            <pc:docMk/>
            <pc:sldMk cId="3895421490" sldId="281"/>
            <ac:spMk id="21" creationId="{1F874756-0D03-49B1-BBF8-2EAAD42235BE}"/>
          </ac:spMkLst>
        </pc:spChg>
        <pc:spChg chg="add mod">
          <ac:chgData name="Denise Jarry" userId="c1a255126b8195c2" providerId="LiveId" clId="{84A8EA26-6949-4EDF-B685-4DBD0F0E114C}" dt="2021-09-16T01:18:06.976" v="5770" actId="1076"/>
          <ac:spMkLst>
            <pc:docMk/>
            <pc:sldMk cId="3895421490" sldId="281"/>
            <ac:spMk id="46" creationId="{F9D6E2D5-D3F1-4247-97C0-3B2CF4EE9D05}"/>
          </ac:spMkLst>
        </pc:spChg>
        <pc:spChg chg="del">
          <ac:chgData name="Denise Jarry" userId="c1a255126b8195c2" providerId="LiveId" clId="{84A8EA26-6949-4EDF-B685-4DBD0F0E114C}" dt="2021-09-16T00:38:08.208" v="5443" actId="478"/>
          <ac:spMkLst>
            <pc:docMk/>
            <pc:sldMk cId="3895421490" sldId="281"/>
            <ac:spMk id="50" creationId="{DE1C887B-1AAC-4152-9389-58F2C68B1B51}"/>
          </ac:spMkLst>
        </pc:spChg>
        <pc:spChg chg="del">
          <ac:chgData name="Denise Jarry" userId="c1a255126b8195c2" providerId="LiveId" clId="{84A8EA26-6949-4EDF-B685-4DBD0F0E114C}" dt="2021-09-16T00:38:08.908" v="5444" actId="478"/>
          <ac:spMkLst>
            <pc:docMk/>
            <pc:sldMk cId="3895421490" sldId="281"/>
            <ac:spMk id="53" creationId="{7A5EC478-71B9-4089-8999-22B27878F904}"/>
          </ac:spMkLst>
        </pc:spChg>
        <pc:spChg chg="add del">
          <ac:chgData name="Denise Jarry" userId="c1a255126b8195c2" providerId="LiveId" clId="{84A8EA26-6949-4EDF-B685-4DBD0F0E114C}" dt="2021-09-16T00:39:42.520" v="5474" actId="478"/>
          <ac:spMkLst>
            <pc:docMk/>
            <pc:sldMk cId="3895421490" sldId="281"/>
            <ac:spMk id="100" creationId="{0EA01CE4-7654-464D-AA4C-079284BD4637}"/>
          </ac:spMkLst>
        </pc:spChg>
        <pc:spChg chg="del">
          <ac:chgData name="Denise Jarry" userId="c1a255126b8195c2" providerId="LiveId" clId="{84A8EA26-6949-4EDF-B685-4DBD0F0E114C}" dt="2021-09-16T00:38:10.197" v="5445" actId="478"/>
          <ac:spMkLst>
            <pc:docMk/>
            <pc:sldMk cId="3895421490" sldId="281"/>
            <ac:spMk id="103" creationId="{E48CED98-8B11-46A2-AF7E-A171DA8AB9D5}"/>
          </ac:spMkLst>
        </pc:spChg>
        <pc:grpChg chg="add del mod">
          <ac:chgData name="Denise Jarry" userId="c1a255126b8195c2" providerId="LiveId" clId="{84A8EA26-6949-4EDF-B685-4DBD0F0E114C}" dt="2021-09-16T00:39:56.640" v="5478" actId="164"/>
          <ac:grpSpMkLst>
            <pc:docMk/>
            <pc:sldMk cId="3895421490" sldId="281"/>
            <ac:grpSpMk id="4" creationId="{D2206506-2358-4010-BA14-3886E5E47889}"/>
          </ac:grpSpMkLst>
        </pc:grpChg>
        <pc:grpChg chg="add del mod">
          <ac:chgData name="Denise Jarry" userId="c1a255126b8195c2" providerId="LiveId" clId="{84A8EA26-6949-4EDF-B685-4DBD0F0E114C}" dt="2021-09-16T00:39:56.640" v="5478" actId="164"/>
          <ac:grpSpMkLst>
            <pc:docMk/>
            <pc:sldMk cId="3895421490" sldId="281"/>
            <ac:grpSpMk id="5" creationId="{703018AC-2EC6-44D4-B618-03B359D87391}"/>
          </ac:grpSpMkLst>
        </pc:grpChg>
        <pc:grpChg chg="add mod">
          <ac:chgData name="Denise Jarry" userId="c1a255126b8195c2" providerId="LiveId" clId="{84A8EA26-6949-4EDF-B685-4DBD0F0E114C}" dt="2021-09-16T01:18:06.976" v="5770" actId="1076"/>
          <ac:grpSpMkLst>
            <pc:docMk/>
            <pc:sldMk cId="3895421490" sldId="281"/>
            <ac:grpSpMk id="10" creationId="{80138291-59A9-41AC-B06B-84F68F367887}"/>
          </ac:grpSpMkLst>
        </pc:grpChg>
        <pc:grpChg chg="add del mod">
          <ac:chgData name="Denise Jarry" userId="c1a255126b8195c2" providerId="LiveId" clId="{84A8EA26-6949-4EDF-B685-4DBD0F0E114C}" dt="2021-09-16T00:39:56.640" v="5478" actId="164"/>
          <ac:grpSpMkLst>
            <pc:docMk/>
            <pc:sldMk cId="3895421490" sldId="281"/>
            <ac:grpSpMk id="61" creationId="{1515CA0D-4709-4A44-99CD-CCB9610138A7}"/>
          </ac:grpSpMkLst>
        </pc:grpChg>
        <pc:grpChg chg="add del mod">
          <ac:chgData name="Denise Jarry" userId="c1a255126b8195c2" providerId="LiveId" clId="{84A8EA26-6949-4EDF-B685-4DBD0F0E114C}" dt="2021-09-16T00:39:56.640" v="5478" actId="164"/>
          <ac:grpSpMkLst>
            <pc:docMk/>
            <pc:sldMk cId="3895421490" sldId="281"/>
            <ac:grpSpMk id="63" creationId="{B9CA4775-CA9B-463C-A0D7-DC12F1902301}"/>
          </ac:grpSpMkLst>
        </pc:grpChg>
        <pc:picChg chg="add del mod">
          <ac:chgData name="Denise Jarry" userId="c1a255126b8195c2" providerId="LiveId" clId="{84A8EA26-6949-4EDF-B685-4DBD0F0E114C}" dt="2021-09-16T00:39:56.640" v="5478" actId="164"/>
          <ac:picMkLst>
            <pc:docMk/>
            <pc:sldMk cId="3895421490" sldId="281"/>
            <ac:picMk id="9" creationId="{2382D818-53BA-441A-883F-D1BA1AE34893}"/>
          </ac:picMkLst>
        </pc:picChg>
        <pc:picChg chg="mod">
          <ac:chgData name="Denise Jarry" userId="c1a255126b8195c2" providerId="LiveId" clId="{84A8EA26-6949-4EDF-B685-4DBD0F0E114C}" dt="2021-09-16T00:39:39.965" v="5468" actId="1076"/>
          <ac:picMkLst>
            <pc:docMk/>
            <pc:sldMk cId="3895421490" sldId="281"/>
            <ac:picMk id="15" creationId="{93B973E1-112F-4070-A27D-36DE61DBFE30}"/>
          </ac:picMkLst>
        </pc:picChg>
        <pc:picChg chg="mod">
          <ac:chgData name="Denise Jarry" userId="c1a255126b8195c2" providerId="LiveId" clId="{84A8EA26-6949-4EDF-B685-4DBD0F0E114C}" dt="2021-09-16T00:39:39.965" v="5468" actId="1076"/>
          <ac:picMkLst>
            <pc:docMk/>
            <pc:sldMk cId="3895421490" sldId="281"/>
            <ac:picMk id="16" creationId="{1291F1AD-6B13-45E0-83E8-A7C194E526CD}"/>
          </ac:picMkLst>
        </pc:picChg>
        <pc:picChg chg="mod">
          <ac:chgData name="Denise Jarry" userId="c1a255126b8195c2" providerId="LiveId" clId="{84A8EA26-6949-4EDF-B685-4DBD0F0E114C}" dt="2021-09-16T00:39:39.965" v="5468" actId="1076"/>
          <ac:picMkLst>
            <pc:docMk/>
            <pc:sldMk cId="3895421490" sldId="281"/>
            <ac:picMk id="17" creationId="{D93240AD-9598-49C9-9785-0E16F59A3FF6}"/>
          </ac:picMkLst>
        </pc:picChg>
        <pc:picChg chg="mod">
          <ac:chgData name="Denise Jarry" userId="c1a255126b8195c2" providerId="LiveId" clId="{84A8EA26-6949-4EDF-B685-4DBD0F0E114C}" dt="2021-09-16T00:39:40.175" v="5469" actId="1076"/>
          <ac:picMkLst>
            <pc:docMk/>
            <pc:sldMk cId="3895421490" sldId="281"/>
            <ac:picMk id="18" creationId="{0D4F1577-C2BB-4DAE-97D4-C4E952C224A7}"/>
          </ac:picMkLst>
        </pc:picChg>
        <pc:picChg chg="add mod">
          <ac:chgData name="Denise Jarry" userId="c1a255126b8195c2" providerId="LiveId" clId="{84A8EA26-6949-4EDF-B685-4DBD0F0E114C}" dt="2021-09-16T02:07:06.236" v="5860"/>
          <ac:picMkLst>
            <pc:docMk/>
            <pc:sldMk cId="3895421490" sldId="281"/>
            <ac:picMk id="48" creationId="{E6CB7ED3-1322-4FE8-AC20-B80C996C7539}"/>
          </ac:picMkLst>
        </pc:picChg>
        <pc:cxnChg chg="mod">
          <ac:chgData name="Denise Jarry" userId="c1a255126b8195c2" providerId="LiveId" clId="{84A8EA26-6949-4EDF-B685-4DBD0F0E114C}" dt="2021-09-16T00:39:52.572" v="5477" actId="478"/>
          <ac:cxnSpMkLst>
            <pc:docMk/>
            <pc:sldMk cId="3895421490" sldId="281"/>
            <ac:cxnSpMk id="23" creationId="{C19D4E1A-CE69-45A6-85E9-1BB926C6AC0B}"/>
          </ac:cxnSpMkLst>
        </pc:cxnChg>
        <pc:cxnChg chg="mod">
          <ac:chgData name="Denise Jarry" userId="c1a255126b8195c2" providerId="LiveId" clId="{84A8EA26-6949-4EDF-B685-4DBD0F0E114C}" dt="2021-09-16T00:39:52.572" v="5477" actId="478"/>
          <ac:cxnSpMkLst>
            <pc:docMk/>
            <pc:sldMk cId="3895421490" sldId="281"/>
            <ac:cxnSpMk id="25" creationId="{2CAF149F-E545-4B26-B636-F011C085998E}"/>
          </ac:cxnSpMkLst>
        </pc:cxnChg>
        <pc:cxnChg chg="add del mod">
          <ac:chgData name="Denise Jarry" userId="c1a255126b8195c2" providerId="LiveId" clId="{84A8EA26-6949-4EDF-B685-4DBD0F0E114C}" dt="2021-09-16T00:39:56.640" v="5478" actId="164"/>
          <ac:cxnSpMkLst>
            <pc:docMk/>
            <pc:sldMk cId="3895421490" sldId="281"/>
            <ac:cxnSpMk id="26" creationId="{5FE511EB-8AE9-458F-B15E-F3E81CEB1CBA}"/>
          </ac:cxnSpMkLst>
        </pc:cxnChg>
        <pc:cxnChg chg="mod">
          <ac:chgData name="Denise Jarry" userId="c1a255126b8195c2" providerId="LiveId" clId="{84A8EA26-6949-4EDF-B685-4DBD0F0E114C}" dt="2021-09-16T00:39:52.572" v="5477" actId="478"/>
          <ac:cxnSpMkLst>
            <pc:docMk/>
            <pc:sldMk cId="3895421490" sldId="281"/>
            <ac:cxnSpMk id="27" creationId="{4511006B-F9F1-43CE-8136-F45C7C655554}"/>
          </ac:cxnSpMkLst>
        </pc:cxnChg>
      </pc:sldChg>
      <pc:sldChg chg="addSp modSp add del mod modAnim">
        <pc:chgData name="Denise Jarry" userId="c1a255126b8195c2" providerId="LiveId" clId="{84A8EA26-6949-4EDF-B685-4DBD0F0E114C}" dt="2021-09-16T00:53:14.224" v="5615" actId="47"/>
        <pc:sldMkLst>
          <pc:docMk/>
          <pc:sldMk cId="526459723" sldId="282"/>
        </pc:sldMkLst>
        <pc:spChg chg="mod">
          <ac:chgData name="Denise Jarry" userId="c1a255126b8195c2" providerId="LiveId" clId="{84A8EA26-6949-4EDF-B685-4DBD0F0E114C}" dt="2021-09-16T00:44:41.574" v="5577" actId="1076"/>
          <ac:spMkLst>
            <pc:docMk/>
            <pc:sldMk cId="526459723" sldId="282"/>
            <ac:spMk id="7" creationId="{3DB5BF2A-71E4-41CC-A2C6-3104E5D73989}"/>
          </ac:spMkLst>
        </pc:spChg>
        <pc:spChg chg="mod">
          <ac:chgData name="Denise Jarry" userId="c1a255126b8195c2" providerId="LiveId" clId="{84A8EA26-6949-4EDF-B685-4DBD0F0E114C}" dt="2021-09-16T00:47:01.226" v="5587" actId="207"/>
          <ac:spMkLst>
            <pc:docMk/>
            <pc:sldMk cId="526459723" sldId="282"/>
            <ac:spMk id="21" creationId="{1F874756-0D03-49B1-BBF8-2EAAD42235BE}"/>
          </ac:spMkLst>
        </pc:spChg>
        <pc:spChg chg="add mod">
          <ac:chgData name="Denise Jarry" userId="c1a255126b8195c2" providerId="LiveId" clId="{84A8EA26-6949-4EDF-B685-4DBD0F0E114C}" dt="2021-09-16T00:47:50.711" v="5595" actId="1076"/>
          <ac:spMkLst>
            <pc:docMk/>
            <pc:sldMk cId="526459723" sldId="282"/>
            <ac:spMk id="38" creationId="{96EDD079-E0A2-47BA-A6D0-47C00BA1B930}"/>
          </ac:spMkLst>
        </pc:spChg>
        <pc:spChg chg="mod">
          <ac:chgData name="Denise Jarry" userId="c1a255126b8195c2" providerId="LiveId" clId="{84A8EA26-6949-4EDF-B685-4DBD0F0E114C}" dt="2021-09-16T00:44:52.398" v="5580" actId="1076"/>
          <ac:spMkLst>
            <pc:docMk/>
            <pc:sldMk cId="526459723" sldId="282"/>
            <ac:spMk id="39" creationId="{070A6B2C-9221-474C-BA1D-2A0E751417AA}"/>
          </ac:spMkLst>
        </pc:spChg>
        <pc:spChg chg="mod">
          <ac:chgData name="Denise Jarry" userId="c1a255126b8195c2" providerId="LiveId" clId="{84A8EA26-6949-4EDF-B685-4DBD0F0E114C}" dt="2021-09-16T00:48:05.685" v="5597" actId="115"/>
          <ac:spMkLst>
            <pc:docMk/>
            <pc:sldMk cId="526459723" sldId="282"/>
            <ac:spMk id="46" creationId="{F9D6E2D5-D3F1-4247-97C0-3B2CF4EE9D05}"/>
          </ac:spMkLst>
        </pc:spChg>
        <pc:spChg chg="mod">
          <ac:chgData name="Denise Jarry" userId="c1a255126b8195c2" providerId="LiveId" clId="{84A8EA26-6949-4EDF-B685-4DBD0F0E114C}" dt="2021-09-16T00:47:22.818" v="5589" actId="207"/>
          <ac:spMkLst>
            <pc:docMk/>
            <pc:sldMk cId="526459723" sldId="282"/>
            <ac:spMk id="49" creationId="{3D3926C3-2E37-45A2-BEAA-1FC868ED2FF7}"/>
          </ac:spMkLst>
        </pc:spChg>
        <pc:spChg chg="mod">
          <ac:chgData name="Denise Jarry" userId="c1a255126b8195c2" providerId="LiveId" clId="{84A8EA26-6949-4EDF-B685-4DBD0F0E114C}" dt="2021-09-16T00:46:06.827" v="5584" actId="207"/>
          <ac:spMkLst>
            <pc:docMk/>
            <pc:sldMk cId="526459723" sldId="282"/>
            <ac:spMk id="51" creationId="{8E672EBF-29D9-46AF-AD05-187746E29480}"/>
          </ac:spMkLst>
        </pc:spChg>
        <pc:grpChg chg="mod">
          <ac:chgData name="Denise Jarry" userId="c1a255126b8195c2" providerId="LiveId" clId="{84A8EA26-6949-4EDF-B685-4DBD0F0E114C}" dt="2021-09-16T00:51:45.208" v="5602" actId="1076"/>
          <ac:grpSpMkLst>
            <pc:docMk/>
            <pc:sldMk cId="526459723" sldId="282"/>
            <ac:grpSpMk id="10" creationId="{80138291-59A9-41AC-B06B-84F68F367887}"/>
          </ac:grpSpMkLst>
        </pc:grpChg>
        <pc:picChg chg="mod">
          <ac:chgData name="Denise Jarry" userId="c1a255126b8195c2" providerId="LiveId" clId="{84A8EA26-6949-4EDF-B685-4DBD0F0E114C}" dt="2021-09-16T00:45:53.723" v="5583" actId="207"/>
          <ac:picMkLst>
            <pc:docMk/>
            <pc:sldMk cId="526459723" sldId="282"/>
            <ac:picMk id="3" creationId="{AE8ACDF0-717C-4449-BAF7-A471711D2B81}"/>
          </ac:picMkLst>
        </pc:picChg>
        <pc:picChg chg="mod">
          <ac:chgData name="Denise Jarry" userId="c1a255126b8195c2" providerId="LiveId" clId="{84A8EA26-6949-4EDF-B685-4DBD0F0E114C}" dt="2021-09-16T00:47:12.778" v="5588" actId="207"/>
          <ac:picMkLst>
            <pc:docMk/>
            <pc:sldMk cId="526459723" sldId="282"/>
            <ac:picMk id="15" creationId="{93B973E1-112F-4070-A27D-36DE61DBFE30}"/>
          </ac:picMkLst>
        </pc:picChg>
        <pc:picChg chg="mod">
          <ac:chgData name="Denise Jarry" userId="c1a255126b8195c2" providerId="LiveId" clId="{84A8EA26-6949-4EDF-B685-4DBD0F0E114C}" dt="2021-09-16T00:47:12.778" v="5588" actId="207"/>
          <ac:picMkLst>
            <pc:docMk/>
            <pc:sldMk cId="526459723" sldId="282"/>
            <ac:picMk id="16" creationId="{1291F1AD-6B13-45E0-83E8-A7C194E526CD}"/>
          </ac:picMkLst>
        </pc:picChg>
        <pc:picChg chg="mod">
          <ac:chgData name="Denise Jarry" userId="c1a255126b8195c2" providerId="LiveId" clId="{84A8EA26-6949-4EDF-B685-4DBD0F0E114C}" dt="2021-09-16T00:47:12.778" v="5588" actId="207"/>
          <ac:picMkLst>
            <pc:docMk/>
            <pc:sldMk cId="526459723" sldId="282"/>
            <ac:picMk id="17" creationId="{D93240AD-9598-49C9-9785-0E16F59A3FF6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18" creationId="{0D4F1577-C2BB-4DAE-97D4-C4E952C224A7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36" creationId="{34240424-56C9-4A18-BF9F-B8B7964D4381}"/>
          </ac:picMkLst>
        </pc:picChg>
        <pc:picChg chg="add mod">
          <ac:chgData name="Denise Jarry" userId="c1a255126b8195c2" providerId="LiveId" clId="{84A8EA26-6949-4EDF-B685-4DBD0F0E114C}" dt="2021-09-16T00:47:54.298" v="5596" actId="1076"/>
          <ac:picMkLst>
            <pc:docMk/>
            <pc:sldMk cId="526459723" sldId="282"/>
            <ac:picMk id="40" creationId="{58047A6A-1E27-4AB5-AA1F-076E50654937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41" creationId="{34BAC621-324B-4508-A091-710565350DB1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43" creationId="{65129012-E742-4A2B-AC3F-A9BFFDB6E094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44" creationId="{48D1B15F-24C4-4DF1-8B00-7B865A6390A0}"/>
          </ac:picMkLst>
        </pc:picChg>
        <pc:picChg chg="mod">
          <ac:chgData name="Denise Jarry" userId="c1a255126b8195c2" providerId="LiveId" clId="{84A8EA26-6949-4EDF-B685-4DBD0F0E114C}" dt="2021-09-16T00:46:32.828" v="5585" actId="207"/>
          <ac:picMkLst>
            <pc:docMk/>
            <pc:sldMk cId="526459723" sldId="282"/>
            <ac:picMk id="45" creationId="{380DBF60-DE8D-4386-95E8-73E427E918CF}"/>
          </ac:picMkLst>
        </pc:picChg>
        <pc:cxnChg chg="mod">
          <ac:chgData name="Denise Jarry" userId="c1a255126b8195c2" providerId="LiveId" clId="{84A8EA26-6949-4EDF-B685-4DBD0F0E114C}" dt="2021-09-16T00:46:49.106" v="5586" actId="208"/>
          <ac:cxnSpMkLst>
            <pc:docMk/>
            <pc:sldMk cId="526459723" sldId="282"/>
            <ac:cxnSpMk id="25" creationId="{2CAF149F-E545-4B26-B636-F011C085998E}"/>
          </ac:cxnSpMkLst>
        </pc:cxnChg>
        <pc:cxnChg chg="mod">
          <ac:chgData name="Denise Jarry" userId="c1a255126b8195c2" providerId="LiveId" clId="{84A8EA26-6949-4EDF-B685-4DBD0F0E114C}" dt="2021-09-16T00:47:01.226" v="5587" actId="207"/>
          <ac:cxnSpMkLst>
            <pc:docMk/>
            <pc:sldMk cId="526459723" sldId="282"/>
            <ac:cxnSpMk id="27" creationId="{4511006B-F9F1-43CE-8136-F45C7C655554}"/>
          </ac:cxnSpMkLst>
        </pc:cxnChg>
        <pc:cxnChg chg="mod">
          <ac:chgData name="Denise Jarry" userId="c1a255126b8195c2" providerId="LiveId" clId="{84A8EA26-6949-4EDF-B685-4DBD0F0E114C}" dt="2021-09-16T00:46:49.106" v="5586" actId="208"/>
          <ac:cxnSpMkLst>
            <pc:docMk/>
            <pc:sldMk cId="526459723" sldId="282"/>
            <ac:cxnSpMk id="47" creationId="{7356BA61-F63B-4BA0-BA86-4D0EB5743E20}"/>
          </ac:cxnSpMkLst>
        </pc:cxnChg>
      </pc:sldChg>
      <pc:sldChg chg="addSp delSp modSp add mod modTransition modAnim">
        <pc:chgData name="Denise Jarry" userId="c1a255126b8195c2" providerId="LiveId" clId="{84A8EA26-6949-4EDF-B685-4DBD0F0E114C}" dt="2021-09-18T01:47:49.892" v="6774" actId="1076"/>
        <pc:sldMkLst>
          <pc:docMk/>
          <pc:sldMk cId="257824054" sldId="283"/>
        </pc:sldMkLst>
        <pc:spChg chg="del">
          <ac:chgData name="Denise Jarry" userId="c1a255126b8195c2" providerId="LiveId" clId="{84A8EA26-6949-4EDF-B685-4DBD0F0E114C}" dt="2021-09-16T01:10:41.521" v="5639" actId="478"/>
          <ac:spMkLst>
            <pc:docMk/>
            <pc:sldMk cId="257824054" sldId="283"/>
            <ac:spMk id="7" creationId="{3DB5BF2A-71E4-41CC-A2C6-3104E5D73989}"/>
          </ac:spMkLst>
        </pc:spChg>
        <pc:spChg chg="mod">
          <ac:chgData name="Denise Jarry" userId="c1a255126b8195c2" providerId="LiveId" clId="{84A8EA26-6949-4EDF-B685-4DBD0F0E114C}" dt="2021-09-16T00:58:19.321" v="5616" actId="207"/>
          <ac:spMkLst>
            <pc:docMk/>
            <pc:sldMk cId="257824054" sldId="283"/>
            <ac:spMk id="21" creationId="{1F874756-0D03-49B1-BBF8-2EAAD42235BE}"/>
          </ac:spMkLst>
        </pc:spChg>
        <pc:spChg chg="add mod">
          <ac:chgData name="Denise Jarry" userId="c1a255126b8195c2" providerId="LiveId" clId="{84A8EA26-6949-4EDF-B685-4DBD0F0E114C}" dt="2021-09-16T02:07:31.113" v="5870" actId="20577"/>
          <ac:spMkLst>
            <pc:docMk/>
            <pc:sldMk cId="257824054" sldId="283"/>
            <ac:spMk id="38" creationId="{E97D8C98-244B-4320-83C6-A99839150C1A}"/>
          </ac:spMkLst>
        </pc:spChg>
        <pc:spChg chg="mod">
          <ac:chgData name="Denise Jarry" userId="c1a255126b8195c2" providerId="LiveId" clId="{84A8EA26-6949-4EDF-B685-4DBD0F0E114C}" dt="2021-09-16T00:53:00.926" v="5612" actId="207"/>
          <ac:spMkLst>
            <pc:docMk/>
            <pc:sldMk cId="257824054" sldId="283"/>
            <ac:spMk id="49" creationId="{3D3926C3-2E37-45A2-BEAA-1FC868ED2FF7}"/>
          </ac:spMkLst>
        </pc:spChg>
        <pc:spChg chg="mod">
          <ac:chgData name="Denise Jarry" userId="c1a255126b8195c2" providerId="LiveId" clId="{84A8EA26-6949-4EDF-B685-4DBD0F0E114C}" dt="2021-09-16T00:53:02.886" v="5613" actId="207"/>
          <ac:spMkLst>
            <pc:docMk/>
            <pc:sldMk cId="257824054" sldId="283"/>
            <ac:spMk id="51" creationId="{8E672EBF-29D9-46AF-AD05-187746E29480}"/>
          </ac:spMkLst>
        </pc:sp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3" creationId="{AE8ACDF0-717C-4449-BAF7-A471711D2B81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18" creationId="{0D4F1577-C2BB-4DAE-97D4-C4E952C224A7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36" creationId="{34240424-56C9-4A18-BF9F-B8B7964D4381}"/>
          </ac:picMkLst>
        </pc:picChg>
        <pc:picChg chg="add mod">
          <ac:chgData name="Denise Jarry" userId="c1a255126b8195c2" providerId="LiveId" clId="{84A8EA26-6949-4EDF-B685-4DBD0F0E114C}" dt="2021-09-18T01:47:49.892" v="6774" actId="1076"/>
          <ac:picMkLst>
            <pc:docMk/>
            <pc:sldMk cId="257824054" sldId="283"/>
            <ac:picMk id="40" creationId="{2320C427-154E-4DEC-9C76-98987756D02E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41" creationId="{34BAC621-324B-4508-A091-710565350DB1}"/>
          </ac:picMkLst>
        </pc:picChg>
        <pc:picChg chg="add mod">
          <ac:chgData name="Denise Jarry" userId="c1a255126b8195c2" providerId="LiveId" clId="{84A8EA26-6949-4EDF-B685-4DBD0F0E114C}" dt="2021-09-16T01:13:18.043" v="5720" actId="207"/>
          <ac:picMkLst>
            <pc:docMk/>
            <pc:sldMk cId="257824054" sldId="283"/>
            <ac:picMk id="42" creationId="{A1EAEE6E-0294-42F0-9C8F-5D5DB0B0CC25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43" creationId="{65129012-E742-4A2B-AC3F-A9BFFDB6E094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44" creationId="{48D1B15F-24C4-4DF1-8B00-7B865A6390A0}"/>
          </ac:picMkLst>
        </pc:picChg>
        <pc:picChg chg="mod">
          <ac:chgData name="Denise Jarry" userId="c1a255126b8195c2" providerId="LiveId" clId="{84A8EA26-6949-4EDF-B685-4DBD0F0E114C}" dt="2021-09-16T00:52:30.483" v="5607" actId="207"/>
          <ac:picMkLst>
            <pc:docMk/>
            <pc:sldMk cId="257824054" sldId="283"/>
            <ac:picMk id="45" creationId="{380DBF60-DE8D-4386-95E8-73E427E918CF}"/>
          </ac:picMkLst>
        </pc:picChg>
        <pc:cxnChg chg="mod">
          <ac:chgData name="Denise Jarry" userId="c1a255126b8195c2" providerId="LiveId" clId="{84A8EA26-6949-4EDF-B685-4DBD0F0E114C}" dt="2021-09-16T00:52:40.151" v="5608" actId="208"/>
          <ac:cxnSpMkLst>
            <pc:docMk/>
            <pc:sldMk cId="257824054" sldId="283"/>
            <ac:cxnSpMk id="25" creationId="{2CAF149F-E545-4B26-B636-F011C085998E}"/>
          </ac:cxnSpMkLst>
        </pc:cxnChg>
        <pc:cxnChg chg="mod">
          <ac:chgData name="Denise Jarry" userId="c1a255126b8195c2" providerId="LiveId" clId="{84A8EA26-6949-4EDF-B685-4DBD0F0E114C}" dt="2021-09-16T00:52:49.649" v="5609" actId="207"/>
          <ac:cxnSpMkLst>
            <pc:docMk/>
            <pc:sldMk cId="257824054" sldId="283"/>
            <ac:cxnSpMk id="27" creationId="{4511006B-F9F1-43CE-8136-F45C7C655554}"/>
          </ac:cxnSpMkLst>
        </pc:cxnChg>
        <pc:cxnChg chg="mod">
          <ac:chgData name="Denise Jarry" userId="c1a255126b8195c2" providerId="LiveId" clId="{84A8EA26-6949-4EDF-B685-4DBD0F0E114C}" dt="2021-09-16T00:52:40.151" v="5608" actId="208"/>
          <ac:cxnSpMkLst>
            <pc:docMk/>
            <pc:sldMk cId="257824054" sldId="283"/>
            <ac:cxnSpMk id="47" creationId="{7356BA61-F63B-4BA0-BA86-4D0EB5743E20}"/>
          </ac:cxnSpMkLst>
        </pc:cxnChg>
      </pc:sldChg>
      <pc:sldChg chg="addSp delSp modSp add mod ord delAnim modAnim">
        <pc:chgData name="Denise Jarry" userId="c1a255126b8195c2" providerId="LiveId" clId="{84A8EA26-6949-4EDF-B685-4DBD0F0E114C}" dt="2021-09-18T01:47:56.802" v="6778" actId="404"/>
        <pc:sldMkLst>
          <pc:docMk/>
          <pc:sldMk cId="986572062" sldId="284"/>
        </pc:sldMkLst>
        <pc:spChg chg="del">
          <ac:chgData name="Denise Jarry" userId="c1a255126b8195c2" providerId="LiveId" clId="{84A8EA26-6949-4EDF-B685-4DBD0F0E114C}" dt="2021-09-16T01:10:38.612" v="5638" actId="478"/>
          <ac:spMkLst>
            <pc:docMk/>
            <pc:sldMk cId="986572062" sldId="284"/>
            <ac:spMk id="7" creationId="{3DB5BF2A-71E4-41CC-A2C6-3104E5D73989}"/>
          </ac:spMkLst>
        </pc:spChg>
        <pc:spChg chg="add mod">
          <ac:chgData name="Denise Jarry" userId="c1a255126b8195c2" providerId="LiveId" clId="{84A8EA26-6949-4EDF-B685-4DBD0F0E114C}" dt="2021-09-18T01:47:56.802" v="6778" actId="404"/>
          <ac:spMkLst>
            <pc:docMk/>
            <pc:sldMk cId="986572062" sldId="284"/>
            <ac:spMk id="38" creationId="{091CDB97-815C-4DA1-8CD9-BA7200DE0E4E}"/>
          </ac:spMkLst>
        </pc:spChg>
        <pc:spChg chg="add del mod">
          <ac:chgData name="Denise Jarry" userId="c1a255126b8195c2" providerId="LiveId" clId="{84A8EA26-6949-4EDF-B685-4DBD0F0E114C}" dt="2021-09-16T01:10:35.237" v="5637"/>
          <ac:spMkLst>
            <pc:docMk/>
            <pc:sldMk cId="986572062" sldId="284"/>
            <ac:spMk id="40" creationId="{F0952CB6-E0E4-465D-8450-28378972363D}"/>
          </ac:spMkLst>
        </pc:spChg>
        <pc:picChg chg="mod">
          <ac:chgData name="Denise Jarry" userId="c1a255126b8195c2" providerId="LiveId" clId="{84A8EA26-6949-4EDF-B685-4DBD0F0E114C}" dt="2021-09-16T01:05:20.388" v="5624" actId="207"/>
          <ac:picMkLst>
            <pc:docMk/>
            <pc:sldMk cId="986572062" sldId="284"/>
            <ac:picMk id="9" creationId="{2382D818-53BA-441A-883F-D1BA1AE34893}"/>
          </ac:picMkLst>
        </pc:picChg>
        <pc:picChg chg="add mod">
          <ac:chgData name="Denise Jarry" userId="c1a255126b8195c2" providerId="LiveId" clId="{84A8EA26-6949-4EDF-B685-4DBD0F0E114C}" dt="2021-09-16T01:13:39.591" v="5722" actId="207"/>
          <ac:picMkLst>
            <pc:docMk/>
            <pc:sldMk cId="986572062" sldId="284"/>
            <ac:picMk id="42" creationId="{B5B06D15-7A0D-4F35-B061-224CF8E2E9AC}"/>
          </ac:picMkLst>
        </pc:picChg>
        <pc:picChg chg="add mod">
          <ac:chgData name="Denise Jarry" userId="c1a255126b8195c2" providerId="LiveId" clId="{84A8EA26-6949-4EDF-B685-4DBD0F0E114C}" dt="2021-09-16T01:34:54.340" v="5794" actId="1076"/>
          <ac:picMkLst>
            <pc:docMk/>
            <pc:sldMk cId="986572062" sldId="284"/>
            <ac:picMk id="48" creationId="{545D9A7C-4858-4D63-B42E-F3DEA9AA9947}"/>
          </ac:picMkLst>
        </pc:picChg>
        <pc:cxnChg chg="mod">
          <ac:chgData name="Denise Jarry" userId="c1a255126b8195c2" providerId="LiveId" clId="{84A8EA26-6949-4EDF-B685-4DBD0F0E114C}" dt="2021-09-16T01:05:35.959" v="5625" actId="208"/>
          <ac:cxnSpMkLst>
            <pc:docMk/>
            <pc:sldMk cId="986572062" sldId="284"/>
            <ac:cxnSpMk id="26" creationId="{5FE511EB-8AE9-458F-B15E-F3E81CEB1CBA}"/>
          </ac:cxnSpMkLst>
        </pc:cxnChg>
      </pc:sldChg>
      <pc:sldChg chg="addSp delSp modSp add mod modAnim">
        <pc:chgData name="Denise Jarry" userId="c1a255126b8195c2" providerId="LiveId" clId="{84A8EA26-6949-4EDF-B685-4DBD0F0E114C}" dt="2021-09-18T01:50:12.229" v="6788"/>
        <pc:sldMkLst>
          <pc:docMk/>
          <pc:sldMk cId="390332843" sldId="285"/>
        </pc:sldMkLst>
        <pc:spChg chg="mod">
          <ac:chgData name="Denise Jarry" userId="c1a255126b8195c2" providerId="LiveId" clId="{84A8EA26-6949-4EDF-B685-4DBD0F0E114C}" dt="2021-09-16T01:49:14.938" v="5822" actId="14100"/>
          <ac:spMkLst>
            <pc:docMk/>
            <pc:sldMk cId="390332843" sldId="285"/>
            <ac:spMk id="11" creationId="{7727C7FC-2F97-4116-B096-033C3929C790}"/>
          </ac:spMkLst>
        </pc:spChg>
        <pc:spChg chg="mod">
          <ac:chgData name="Denise Jarry" userId="c1a255126b8195c2" providerId="LiveId" clId="{84A8EA26-6949-4EDF-B685-4DBD0F0E114C}" dt="2021-09-17T22:36:57.596" v="6480" actId="12"/>
          <ac:spMkLst>
            <pc:docMk/>
            <pc:sldMk cId="390332843" sldId="285"/>
            <ac:spMk id="23" creationId="{10A202DA-A857-45C8-99DC-6A1FA358302C}"/>
          </ac:spMkLst>
        </pc:spChg>
        <pc:spChg chg="add mod">
          <ac:chgData name="Denise Jarry" userId="c1a255126b8195c2" providerId="LiveId" clId="{84A8EA26-6949-4EDF-B685-4DBD0F0E114C}" dt="2021-09-17T22:36:07.982" v="6419" actId="1076"/>
          <ac:spMkLst>
            <pc:docMk/>
            <pc:sldMk cId="390332843" sldId="285"/>
            <ac:spMk id="25" creationId="{4DE52ADA-43AB-4A48-AA01-A4C3E2D404D6}"/>
          </ac:spMkLst>
        </pc:spChg>
        <pc:spChg chg="add mod">
          <ac:chgData name="Denise Jarry" userId="c1a255126b8195c2" providerId="LiveId" clId="{84A8EA26-6949-4EDF-B685-4DBD0F0E114C}" dt="2021-09-17T22:37:36.591" v="6494" actId="20577"/>
          <ac:spMkLst>
            <pc:docMk/>
            <pc:sldMk cId="390332843" sldId="285"/>
            <ac:spMk id="28" creationId="{AD1DF5B0-6FD0-4FF5-B937-598194034A36}"/>
          </ac:spMkLst>
        </pc:spChg>
        <pc:grpChg chg="mod">
          <ac:chgData name="Denise Jarry" userId="c1a255126b8195c2" providerId="LiveId" clId="{84A8EA26-6949-4EDF-B685-4DBD0F0E114C}" dt="2021-09-17T22:43:00.526" v="6499" actId="164"/>
          <ac:grpSpMkLst>
            <pc:docMk/>
            <pc:sldMk cId="390332843" sldId="285"/>
            <ac:grpSpMk id="24" creationId="{A8DEC6C3-1AE1-4453-AE96-DABB4B2D5450}"/>
          </ac:grpSpMkLst>
        </pc:grpChg>
        <pc:grpChg chg="add mod">
          <ac:chgData name="Denise Jarry" userId="c1a255126b8195c2" providerId="LiveId" clId="{84A8EA26-6949-4EDF-B685-4DBD0F0E114C}" dt="2021-09-17T22:43:00.526" v="6499" actId="164"/>
          <ac:grpSpMkLst>
            <pc:docMk/>
            <pc:sldMk cId="390332843" sldId="285"/>
            <ac:grpSpMk id="29" creationId="{9A3A93FA-2571-4414-932F-2652C0F3BE5C}"/>
          </ac:grpSpMkLst>
        </pc:grpChg>
        <pc:picChg chg="ord">
          <ac:chgData name="Denise Jarry" userId="c1a255126b8195c2" providerId="LiveId" clId="{84A8EA26-6949-4EDF-B685-4DBD0F0E114C}" dt="2021-09-18T01:48:43.722" v="6782" actId="166"/>
          <ac:picMkLst>
            <pc:docMk/>
            <pc:sldMk cId="390332843" sldId="285"/>
            <ac:picMk id="7" creationId="{DD6A3F01-C338-4F58-9BE4-6AF3EAE8F184}"/>
          </ac:picMkLst>
        </pc:picChg>
        <pc:inkChg chg="add del">
          <ac:chgData name="Denise Jarry" userId="c1a255126b8195c2" providerId="LiveId" clId="{84A8EA26-6949-4EDF-B685-4DBD0F0E114C}" dt="2021-09-16T11:46:28.688" v="6334" actId="9405"/>
          <ac:inkMkLst>
            <pc:docMk/>
            <pc:sldMk cId="390332843" sldId="285"/>
            <ac:inkMk id="2" creationId="{7400D371-378A-4992-B503-76CD3E6A9590}"/>
          </ac:inkMkLst>
        </pc:inkChg>
        <pc:inkChg chg="add del">
          <ac:chgData name="Denise Jarry" userId="c1a255126b8195c2" providerId="LiveId" clId="{84A8EA26-6949-4EDF-B685-4DBD0F0E114C}" dt="2021-09-17T22:34:53.211" v="6391" actId="9405"/>
          <ac:inkMkLst>
            <pc:docMk/>
            <pc:sldMk cId="390332843" sldId="285"/>
            <ac:inkMk id="2" creationId="{B89B1CBC-6FA1-44C6-BF95-81CA6DA41372}"/>
          </ac:inkMkLst>
        </pc:inkChg>
        <pc:inkChg chg="add del">
          <ac:chgData name="Denise Jarry" userId="c1a255126b8195c2" providerId="LiveId" clId="{84A8EA26-6949-4EDF-B685-4DBD0F0E114C}" dt="2021-09-16T11:46:28.283" v="6333" actId="9405"/>
          <ac:inkMkLst>
            <pc:docMk/>
            <pc:sldMk cId="390332843" sldId="285"/>
            <ac:inkMk id="4" creationId="{487FA818-A894-411A-AC69-CDBE3B732127}"/>
          </ac:inkMkLst>
        </pc:inkChg>
        <pc:inkChg chg="add mod">
          <ac:chgData name="Denise Jarry" userId="c1a255126b8195c2" providerId="LiveId" clId="{84A8EA26-6949-4EDF-B685-4DBD0F0E114C}" dt="2021-09-17T22:43:00.526" v="6499" actId="164"/>
          <ac:inkMkLst>
            <pc:docMk/>
            <pc:sldMk cId="390332843" sldId="285"/>
            <ac:inkMk id="4" creationId="{8B7C98FE-FAFD-4795-87D4-25330EEAF6AA}"/>
          </ac:inkMkLst>
        </pc:inkChg>
        <pc:inkChg chg="add del">
          <ac:chgData name="Denise Jarry" userId="c1a255126b8195c2" providerId="LiveId" clId="{84A8EA26-6949-4EDF-B685-4DBD0F0E114C}" dt="2021-09-16T11:46:07.034" v="6326" actId="9405"/>
          <ac:inkMkLst>
            <pc:docMk/>
            <pc:sldMk cId="390332843" sldId="285"/>
            <ac:inkMk id="5" creationId="{4BE4ABA0-6578-4672-99D7-32732D288963}"/>
          </ac:inkMkLst>
        </pc:inkChg>
        <pc:inkChg chg="add mod">
          <ac:chgData name="Denise Jarry" userId="c1a255126b8195c2" providerId="LiveId" clId="{84A8EA26-6949-4EDF-B685-4DBD0F0E114C}" dt="2021-09-17T22:43:00.526" v="6499" actId="164"/>
          <ac:inkMkLst>
            <pc:docMk/>
            <pc:sldMk cId="390332843" sldId="285"/>
            <ac:inkMk id="5" creationId="{CBF7C1AD-F1F8-48C1-91AD-6577E33A319E}"/>
          </ac:inkMkLst>
        </pc:inkChg>
        <pc:inkChg chg="add mod">
          <ac:chgData name="Denise Jarry" userId="c1a255126b8195c2" providerId="LiveId" clId="{84A8EA26-6949-4EDF-B685-4DBD0F0E114C}" dt="2021-09-17T22:43:00.526" v="6499" actId="164"/>
          <ac:inkMkLst>
            <pc:docMk/>
            <pc:sldMk cId="390332843" sldId="285"/>
            <ac:inkMk id="8" creationId="{938C644B-041F-4F99-B719-7DFE813DD781}"/>
          </ac:inkMkLst>
        </pc:inkChg>
        <pc:inkChg chg="add del">
          <ac:chgData name="Denise Jarry" userId="c1a255126b8195c2" providerId="LiveId" clId="{84A8EA26-6949-4EDF-B685-4DBD0F0E114C}" dt="2021-09-16T11:46:09.056" v="6328" actId="9405"/>
          <ac:inkMkLst>
            <pc:docMk/>
            <pc:sldMk cId="390332843" sldId="285"/>
            <ac:inkMk id="8" creationId="{A075D666-ABF3-48AA-B956-4EABB50652F8}"/>
          </ac:inkMkLst>
        </pc:inkChg>
        <pc:inkChg chg="add mod">
          <ac:chgData name="Denise Jarry" userId="c1a255126b8195c2" providerId="LiveId" clId="{84A8EA26-6949-4EDF-B685-4DBD0F0E114C}" dt="2021-09-17T22:43:00.526" v="6499" actId="164"/>
          <ac:inkMkLst>
            <pc:docMk/>
            <pc:sldMk cId="390332843" sldId="285"/>
            <ac:inkMk id="9" creationId="{A0641688-AE8D-4DC8-AD3C-861E85543F29}"/>
          </ac:inkMkLst>
        </pc:inkChg>
        <pc:inkChg chg="add del">
          <ac:chgData name="Denise Jarry" userId="c1a255126b8195c2" providerId="LiveId" clId="{84A8EA26-6949-4EDF-B685-4DBD0F0E114C}" dt="2021-09-16T11:46:28.002" v="6332" actId="9405"/>
          <ac:inkMkLst>
            <pc:docMk/>
            <pc:sldMk cId="390332843" sldId="285"/>
            <ac:inkMk id="9" creationId="{B7D8CC1B-C296-42C7-B424-7D02F6B36374}"/>
          </ac:inkMkLst>
        </pc:inkChg>
        <pc:inkChg chg="add del">
          <ac:chgData name="Denise Jarry" userId="c1a255126b8195c2" providerId="LiveId" clId="{84A8EA26-6949-4EDF-B685-4DBD0F0E114C}" dt="2021-09-16T11:46:27.694" v="6331" actId="9405"/>
          <ac:inkMkLst>
            <pc:docMk/>
            <pc:sldMk cId="390332843" sldId="285"/>
            <ac:inkMk id="20" creationId="{312F063F-5F55-488A-8F8F-2B69147FF0EA}"/>
          </ac:inkMkLst>
        </pc:inkChg>
        <pc:inkChg chg="add mod">
          <ac:chgData name="Denise Jarry" userId="c1a255126b8195c2" providerId="LiveId" clId="{84A8EA26-6949-4EDF-B685-4DBD0F0E114C}" dt="2021-09-17T22:36:07.982" v="6419" actId="1076"/>
          <ac:inkMkLst>
            <pc:docMk/>
            <pc:sldMk cId="390332843" sldId="285"/>
            <ac:inkMk id="20" creationId="{85A5E8E1-C9E7-4D3E-B45D-4E3B328AF98B}"/>
          </ac:inkMkLst>
        </pc:inkChg>
        <pc:inkChg chg="add del">
          <ac:chgData name="Denise Jarry" userId="c1a255126b8195c2" providerId="LiveId" clId="{84A8EA26-6949-4EDF-B685-4DBD0F0E114C}" dt="2021-09-16T11:46:40.391" v="6338" actId="9405"/>
          <ac:inkMkLst>
            <pc:docMk/>
            <pc:sldMk cId="390332843" sldId="285"/>
            <ac:inkMk id="25" creationId="{27359921-7B54-4999-9826-E05B54E8A4A9}"/>
          </ac:inkMkLst>
        </pc:inkChg>
        <pc:inkChg chg="add del">
          <ac:chgData name="Denise Jarry" userId="c1a255126b8195c2" providerId="LiveId" clId="{84A8EA26-6949-4EDF-B685-4DBD0F0E114C}" dt="2021-09-17T22:36:14.432" v="6421" actId="9405"/>
          <ac:inkMkLst>
            <pc:docMk/>
            <pc:sldMk cId="390332843" sldId="285"/>
            <ac:inkMk id="26" creationId="{4FE643CA-2561-48C3-B5C3-8CC82B0330CE}"/>
          </ac:inkMkLst>
        </pc:inkChg>
        <pc:inkChg chg="add del">
          <ac:chgData name="Denise Jarry" userId="c1a255126b8195c2" providerId="LiveId" clId="{84A8EA26-6949-4EDF-B685-4DBD0F0E114C}" dt="2021-09-16T11:46:41.515" v="6340" actId="9405"/>
          <ac:inkMkLst>
            <pc:docMk/>
            <pc:sldMk cId="390332843" sldId="285"/>
            <ac:inkMk id="26" creationId="{C6DFB210-979B-4266-93A7-200E6707D885}"/>
          </ac:inkMkLst>
        </pc:inkChg>
        <pc:inkChg chg="add mod">
          <ac:chgData name="Denise Jarry" userId="c1a255126b8195c2" providerId="LiveId" clId="{84A8EA26-6949-4EDF-B685-4DBD0F0E114C}" dt="2021-09-17T22:36:30.642" v="6425" actId="1076"/>
          <ac:inkMkLst>
            <pc:docMk/>
            <pc:sldMk cId="390332843" sldId="285"/>
            <ac:inkMk id="27" creationId="{145BE5A9-117D-4D0E-9396-21DEB0F78C84}"/>
          </ac:inkMkLst>
        </pc:inkChg>
        <pc:inkChg chg="add del">
          <ac:chgData name="Denise Jarry" userId="c1a255126b8195c2" providerId="LiveId" clId="{84A8EA26-6949-4EDF-B685-4DBD0F0E114C}" dt="2021-09-16T11:47:45.336" v="6350" actId="9405"/>
          <ac:inkMkLst>
            <pc:docMk/>
            <pc:sldMk cId="390332843" sldId="285"/>
            <ac:inkMk id="27" creationId="{D3A7A0F3-7338-4ECD-815D-44F5CF4DBB28}"/>
          </ac:inkMkLst>
        </pc:inkChg>
        <pc:inkChg chg="add del">
          <ac:chgData name="Denise Jarry" userId="c1a255126b8195c2" providerId="LiveId" clId="{84A8EA26-6949-4EDF-B685-4DBD0F0E114C}" dt="2021-09-16T11:46:44.285" v="6343" actId="9405"/>
          <ac:inkMkLst>
            <pc:docMk/>
            <pc:sldMk cId="390332843" sldId="285"/>
            <ac:inkMk id="28" creationId="{BE77D510-64D0-4648-BC2B-3F71D5AC5D78}"/>
          </ac:inkMkLst>
        </pc:inkChg>
        <pc:inkChg chg="add del">
          <ac:chgData name="Denise Jarry" userId="c1a255126b8195c2" providerId="LiveId" clId="{84A8EA26-6949-4EDF-B685-4DBD0F0E114C}" dt="2021-09-16T11:47:45.055" v="6349" actId="9405"/>
          <ac:inkMkLst>
            <pc:docMk/>
            <pc:sldMk cId="390332843" sldId="285"/>
            <ac:inkMk id="29" creationId="{F75047C1-FA01-4FC0-9286-0A3C16239BD2}"/>
          </ac:inkMkLst>
        </pc:inkChg>
        <pc:inkChg chg="add del">
          <ac:chgData name="Denise Jarry" userId="c1a255126b8195c2" providerId="LiveId" clId="{84A8EA26-6949-4EDF-B685-4DBD0F0E114C}" dt="2021-09-16T11:47:44.775" v="6348" actId="9405"/>
          <ac:inkMkLst>
            <pc:docMk/>
            <pc:sldMk cId="390332843" sldId="285"/>
            <ac:inkMk id="30" creationId="{AA9F4256-3C01-4B22-9BA8-A7B51478CDA0}"/>
          </ac:inkMkLst>
        </pc:inkChg>
        <pc:inkChg chg="add del">
          <ac:chgData name="Denise Jarry" userId="c1a255126b8195c2" providerId="LiveId" clId="{84A8EA26-6949-4EDF-B685-4DBD0F0E114C}" dt="2021-09-16T11:47:44.438" v="6347" actId="9405"/>
          <ac:inkMkLst>
            <pc:docMk/>
            <pc:sldMk cId="390332843" sldId="285"/>
            <ac:inkMk id="31" creationId="{7B72F166-3650-4A20-9830-D2F1799F1A58}"/>
          </ac:inkMkLst>
        </pc:inkChg>
      </pc:sldChg>
      <pc:sldChg chg="addSp modSp add mod ord">
        <pc:chgData name="Denise Jarry" userId="c1a255126b8195c2" providerId="LiveId" clId="{84A8EA26-6949-4EDF-B685-4DBD0F0E114C}" dt="2021-09-16T02:06:59.633" v="5859" actId="1076"/>
        <pc:sldMkLst>
          <pc:docMk/>
          <pc:sldMk cId="1477811928" sldId="286"/>
        </pc:sldMkLst>
        <pc:spChg chg="add mod">
          <ac:chgData name="Denise Jarry" userId="c1a255126b8195c2" providerId="LiveId" clId="{84A8EA26-6949-4EDF-B685-4DBD0F0E114C}" dt="2021-09-16T01:50:14.038" v="5854" actId="1076"/>
          <ac:spMkLst>
            <pc:docMk/>
            <pc:sldMk cId="1477811928" sldId="286"/>
            <ac:spMk id="6" creationId="{0682DA85-CD40-40E3-BD00-1040CE6D7676}"/>
          </ac:spMkLst>
        </pc:spChg>
        <pc:picChg chg="add mod">
          <ac:chgData name="Denise Jarry" userId="c1a255126b8195c2" providerId="LiveId" clId="{84A8EA26-6949-4EDF-B685-4DBD0F0E114C}" dt="2021-09-16T02:06:59.633" v="5859" actId="1076"/>
          <ac:picMkLst>
            <pc:docMk/>
            <pc:sldMk cId="1477811928" sldId="286"/>
            <ac:picMk id="38" creationId="{167B01BE-9472-4110-BE66-0AED50E92D72}"/>
          </ac:picMkLst>
        </pc:picChg>
      </pc:sldChg>
      <pc:sldChg chg="addSp modSp add mod modAnim">
        <pc:chgData name="Denise Jarry" userId="c1a255126b8195c2" providerId="LiveId" clId="{84A8EA26-6949-4EDF-B685-4DBD0F0E114C}" dt="2021-09-18T02:05:01.544" v="6810"/>
        <pc:sldMkLst>
          <pc:docMk/>
          <pc:sldMk cId="1127548798" sldId="287"/>
        </pc:sldMkLst>
        <pc:spChg chg="mod">
          <ac:chgData name="Denise Jarry" userId="c1a255126b8195c2" providerId="LiveId" clId="{84A8EA26-6949-4EDF-B685-4DBD0F0E114C}" dt="2021-09-16T07:43:07.968" v="5942" actId="6549"/>
          <ac:spMkLst>
            <pc:docMk/>
            <pc:sldMk cId="1127548798" sldId="287"/>
            <ac:spMk id="11" creationId="{7727C7FC-2F97-4116-B096-033C3929C790}"/>
          </ac:spMkLst>
        </pc:spChg>
        <pc:spChg chg="add mod">
          <ac:chgData name="Denise Jarry" userId="c1a255126b8195c2" providerId="LiveId" clId="{84A8EA26-6949-4EDF-B685-4DBD0F0E114C}" dt="2021-09-18T02:04:32.410" v="6806" actId="1076"/>
          <ac:spMkLst>
            <pc:docMk/>
            <pc:sldMk cId="1127548798" sldId="287"/>
            <ac:spMk id="12" creationId="{66582A83-592B-43F0-9B97-151BA4F8DA8A}"/>
          </ac:spMkLst>
        </pc:spChg>
        <pc:spChg chg="mod">
          <ac:chgData name="Denise Jarry" userId="c1a255126b8195c2" providerId="LiveId" clId="{84A8EA26-6949-4EDF-B685-4DBD0F0E114C}" dt="2021-09-18T02:04:20.310" v="6801" actId="21"/>
          <ac:spMkLst>
            <pc:docMk/>
            <pc:sldMk cId="1127548798" sldId="287"/>
            <ac:spMk id="25" creationId="{CDCE08DF-12EA-4026-9355-03421A6A778A}"/>
          </ac:spMkLst>
        </pc:spChg>
        <pc:picChg chg="add mod">
          <ac:chgData name="Denise Jarry" userId="c1a255126b8195c2" providerId="LiveId" clId="{84A8EA26-6949-4EDF-B685-4DBD0F0E114C}" dt="2021-09-18T02:04:07.249" v="6799" actId="1076"/>
          <ac:picMkLst>
            <pc:docMk/>
            <pc:sldMk cId="1127548798" sldId="287"/>
            <ac:picMk id="3" creationId="{5CF7A1B8-027D-4A9E-A2EA-99A66D40F004}"/>
          </ac:picMkLst>
        </pc:picChg>
        <pc:picChg chg="mod">
          <ac:chgData name="Denise Jarry" userId="c1a255126b8195c2" providerId="LiveId" clId="{84A8EA26-6949-4EDF-B685-4DBD0F0E114C}" dt="2021-09-18T02:03:49.721" v="6791" actId="14100"/>
          <ac:picMkLst>
            <pc:docMk/>
            <pc:sldMk cId="1127548798" sldId="287"/>
            <ac:picMk id="4" creationId="{8FB48C3A-8E85-40DC-A97C-E9FDB4F40FEF}"/>
          </ac:picMkLst>
        </pc:picChg>
        <pc:picChg chg="mod">
          <ac:chgData name="Denise Jarry" userId="c1a255126b8195c2" providerId="LiveId" clId="{84A8EA26-6949-4EDF-B685-4DBD0F0E114C}" dt="2021-09-18T02:04:04.354" v="6797" actId="14100"/>
          <ac:picMkLst>
            <pc:docMk/>
            <pc:sldMk cId="1127548798" sldId="287"/>
            <ac:picMk id="8" creationId="{29111A0F-C6EF-4733-BE9E-D8E9FCF3D293}"/>
          </ac:picMkLst>
        </pc:picChg>
      </pc:sldChg>
    </pc:docChg>
  </pc:docChgLst>
  <pc:docChgLst>
    <pc:chgData name="Denise Jarry" userId="c1a255126b8195c2" providerId="LiveId" clId="{81CBAAC6-9A8D-4F6D-8130-A352267330D3}"/>
    <pc:docChg chg="undo redo custSel addSld delSld modSld sldOrd modShowInfo">
      <pc:chgData name="Denise Jarry" userId="c1a255126b8195c2" providerId="LiveId" clId="{81CBAAC6-9A8D-4F6D-8130-A352267330D3}" dt="2021-10-04T07:36:07.408" v="4429" actId="1076"/>
      <pc:docMkLst>
        <pc:docMk/>
      </pc:docMkLst>
      <pc:sldChg chg="modSp mod">
        <pc:chgData name="Denise Jarry" userId="c1a255126b8195c2" providerId="LiveId" clId="{81CBAAC6-9A8D-4F6D-8130-A352267330D3}" dt="2021-10-04T07:31:38.084" v="4247" actId="20577"/>
        <pc:sldMkLst>
          <pc:docMk/>
          <pc:sldMk cId="2853816307" sldId="256"/>
        </pc:sldMkLst>
        <pc:spChg chg="mod">
          <ac:chgData name="Denise Jarry" userId="c1a255126b8195c2" providerId="LiveId" clId="{81CBAAC6-9A8D-4F6D-8130-A352267330D3}" dt="2021-10-04T07:31:38.084" v="4247" actId="20577"/>
          <ac:spMkLst>
            <pc:docMk/>
            <pc:sldMk cId="2853816307" sldId="256"/>
            <ac:spMk id="3" creationId="{5BE80612-159E-44F7-867C-E27D5BDA05B3}"/>
          </ac:spMkLst>
        </pc:spChg>
      </pc:sldChg>
      <pc:sldChg chg="del">
        <pc:chgData name="Denise Jarry" userId="c1a255126b8195c2" providerId="LiveId" clId="{81CBAAC6-9A8D-4F6D-8130-A352267330D3}" dt="2021-10-03T10:20:38.646" v="3471" actId="47"/>
        <pc:sldMkLst>
          <pc:docMk/>
          <pc:sldMk cId="3214201637" sldId="257"/>
        </pc:sldMkLst>
      </pc:sldChg>
      <pc:sldChg chg="del">
        <pc:chgData name="Denise Jarry" userId="c1a255126b8195c2" providerId="LiveId" clId="{81CBAAC6-9A8D-4F6D-8130-A352267330D3}" dt="2021-09-21T23:46:41.983" v="472" actId="47"/>
        <pc:sldMkLst>
          <pc:docMk/>
          <pc:sldMk cId="4214988691" sldId="258"/>
        </pc:sldMkLst>
      </pc:sldChg>
      <pc:sldChg chg="addSp delSp modSp mod modAnim">
        <pc:chgData name="Denise Jarry" userId="c1a255126b8195c2" providerId="LiveId" clId="{81CBAAC6-9A8D-4F6D-8130-A352267330D3}" dt="2021-10-04T07:36:07.408" v="4429" actId="1076"/>
        <pc:sldMkLst>
          <pc:docMk/>
          <pc:sldMk cId="3062683456" sldId="259"/>
        </pc:sldMkLst>
        <pc:spChg chg="mod">
          <ac:chgData name="Denise Jarry" userId="c1a255126b8195c2" providerId="LiveId" clId="{81CBAAC6-9A8D-4F6D-8130-A352267330D3}" dt="2021-10-04T07:35:55.190" v="4427" actId="1076"/>
          <ac:spMkLst>
            <pc:docMk/>
            <pc:sldMk cId="3062683456" sldId="259"/>
            <ac:spMk id="3" creationId="{F55B9D29-BABB-48DE-9213-906C5DDA08CB}"/>
          </ac:spMkLst>
        </pc:spChg>
        <pc:spChg chg="del">
          <ac:chgData name="Denise Jarry" userId="c1a255126b8195c2" providerId="LiveId" clId="{81CBAAC6-9A8D-4F6D-8130-A352267330D3}" dt="2021-10-04T07:34:49.079" v="4401" actId="478"/>
          <ac:spMkLst>
            <pc:docMk/>
            <pc:sldMk cId="3062683456" sldId="259"/>
            <ac:spMk id="4" creationId="{C72AD141-421D-43D7-94AF-C8FCF35B90BD}"/>
          </ac:spMkLst>
        </pc:spChg>
        <pc:spChg chg="del">
          <ac:chgData name="Denise Jarry" userId="c1a255126b8195c2" providerId="LiveId" clId="{81CBAAC6-9A8D-4F6D-8130-A352267330D3}" dt="2021-10-04T07:34:47.356" v="4400" actId="478"/>
          <ac:spMkLst>
            <pc:docMk/>
            <pc:sldMk cId="3062683456" sldId="259"/>
            <ac:spMk id="5" creationId="{1B2657FE-899E-437E-BB28-C6407DFF0090}"/>
          </ac:spMkLst>
        </pc:spChg>
        <pc:spChg chg="add mod">
          <ac:chgData name="Denise Jarry" userId="c1a255126b8195c2" providerId="LiveId" clId="{81CBAAC6-9A8D-4F6D-8130-A352267330D3}" dt="2021-10-04T06:22:09.917" v="4045" actId="164"/>
          <ac:spMkLst>
            <pc:docMk/>
            <pc:sldMk cId="3062683456" sldId="259"/>
            <ac:spMk id="7" creationId="{F0D725EE-AA71-4ED1-82EF-B56E94761FB5}"/>
          </ac:spMkLst>
        </pc:spChg>
        <pc:spChg chg="mod">
          <ac:chgData name="Denise Jarry" userId="c1a255126b8195c2" providerId="LiveId" clId="{81CBAAC6-9A8D-4F6D-8130-A352267330D3}" dt="2021-10-04T07:35:44.101" v="4425" actId="20577"/>
          <ac:spMkLst>
            <pc:docMk/>
            <pc:sldMk cId="3062683456" sldId="259"/>
            <ac:spMk id="8" creationId="{98287206-59CC-43A6-8B67-A05E34E62B50}"/>
          </ac:spMkLst>
        </pc:spChg>
        <pc:spChg chg="mod">
          <ac:chgData name="Denise Jarry" userId="c1a255126b8195c2" providerId="LiveId" clId="{81CBAAC6-9A8D-4F6D-8130-A352267330D3}" dt="2021-10-03T10:19:45.051" v="3456" actId="207"/>
          <ac:spMkLst>
            <pc:docMk/>
            <pc:sldMk cId="3062683456" sldId="259"/>
            <ac:spMk id="9" creationId="{8B9D5C78-57CA-466F-8CB7-181340985496}"/>
          </ac:spMkLst>
        </pc:spChg>
        <pc:spChg chg="mod">
          <ac:chgData name="Denise Jarry" userId="c1a255126b8195c2" providerId="LiveId" clId="{81CBAAC6-9A8D-4F6D-8130-A352267330D3}" dt="2021-10-04T07:36:07.408" v="4429" actId="1076"/>
          <ac:spMkLst>
            <pc:docMk/>
            <pc:sldMk cId="3062683456" sldId="259"/>
            <ac:spMk id="11" creationId="{64C62FD7-4F53-4E8C-990B-EB9913EE96DA}"/>
          </ac:spMkLst>
        </pc:spChg>
        <pc:grpChg chg="add mod">
          <ac:chgData name="Denise Jarry" userId="c1a255126b8195c2" providerId="LiveId" clId="{81CBAAC6-9A8D-4F6D-8130-A352267330D3}" dt="2021-10-04T07:35:52.563" v="4426" actId="1076"/>
          <ac:grpSpMkLst>
            <pc:docMk/>
            <pc:sldMk cId="3062683456" sldId="259"/>
            <ac:grpSpMk id="12" creationId="{1D8392D6-C2C8-41BC-9AA4-6252F94DA37D}"/>
          </ac:grpSpMkLst>
        </pc:grpChg>
        <pc:picChg chg="add mod">
          <ac:chgData name="Denise Jarry" userId="c1a255126b8195c2" providerId="LiveId" clId="{81CBAAC6-9A8D-4F6D-8130-A352267330D3}" dt="2021-10-04T06:22:09.917" v="4045" actId="164"/>
          <ac:picMkLst>
            <pc:docMk/>
            <pc:sldMk cId="3062683456" sldId="259"/>
            <ac:picMk id="6" creationId="{A61A11E2-AE23-4778-AB63-C6A716401DD8}"/>
          </ac:picMkLst>
        </pc:picChg>
        <pc:picChg chg="mod modCrop">
          <ac:chgData name="Denise Jarry" userId="c1a255126b8195c2" providerId="LiveId" clId="{81CBAAC6-9A8D-4F6D-8130-A352267330D3}" dt="2021-10-04T07:35:59.299" v="4428" actId="1076"/>
          <ac:picMkLst>
            <pc:docMk/>
            <pc:sldMk cId="3062683456" sldId="259"/>
            <ac:picMk id="10" creationId="{00E2BDB4-3C07-44E5-81BF-8C4DBDFA8237}"/>
          </ac:picMkLst>
        </pc:picChg>
      </pc:sldChg>
      <pc:sldChg chg="modSp mod modAnim">
        <pc:chgData name="Denise Jarry" userId="c1a255126b8195c2" providerId="LiveId" clId="{81CBAAC6-9A8D-4F6D-8130-A352267330D3}" dt="2021-10-03T10:19:48.709" v="3457" actId="207"/>
        <pc:sldMkLst>
          <pc:docMk/>
          <pc:sldMk cId="2902902032" sldId="260"/>
        </pc:sldMkLst>
        <pc:spChg chg="mod">
          <ac:chgData name="Denise Jarry" userId="c1a255126b8195c2" providerId="LiveId" clId="{81CBAAC6-9A8D-4F6D-8130-A352267330D3}" dt="2021-10-03T10:19:48.709" v="3457" actId="207"/>
          <ac:spMkLst>
            <pc:docMk/>
            <pc:sldMk cId="2902902032" sldId="260"/>
            <ac:spMk id="8" creationId="{03F14E28-79B6-4C56-8868-722226824EC0}"/>
          </ac:spMkLst>
        </pc:spChg>
        <pc:grpChg chg="mod">
          <ac:chgData name="Denise Jarry" userId="c1a255126b8195c2" providerId="LiveId" clId="{81CBAAC6-9A8D-4F6D-8130-A352267330D3}" dt="2021-09-23T11:03:29.113" v="684" actId="1076"/>
          <ac:grpSpMkLst>
            <pc:docMk/>
            <pc:sldMk cId="2902902032" sldId="260"/>
            <ac:grpSpMk id="29" creationId="{670C31ED-F268-49B4-8295-37E8684D43CB}"/>
          </ac:grpSpMkLst>
        </pc:grpChg>
        <pc:picChg chg="mod">
          <ac:chgData name="Denise Jarry" userId="c1a255126b8195c2" providerId="LiveId" clId="{81CBAAC6-9A8D-4F6D-8130-A352267330D3}" dt="2021-09-23T11:03:29.113" v="684" actId="1076"/>
          <ac:picMkLst>
            <pc:docMk/>
            <pc:sldMk cId="2902902032" sldId="260"/>
            <ac:picMk id="10" creationId="{43BE3357-3606-4F2B-B620-F752BA85FD33}"/>
          </ac:picMkLst>
        </pc:picChg>
        <pc:picChg chg="mod">
          <ac:chgData name="Denise Jarry" userId="c1a255126b8195c2" providerId="LiveId" clId="{81CBAAC6-9A8D-4F6D-8130-A352267330D3}" dt="2021-09-23T11:03:29.113" v="684" actId="1076"/>
          <ac:picMkLst>
            <pc:docMk/>
            <pc:sldMk cId="2902902032" sldId="260"/>
            <ac:picMk id="14" creationId="{3A203F60-5100-403B-8B45-4EF26E4B606A}"/>
          </ac:picMkLst>
        </pc:picChg>
        <pc:inkChg chg="mod">
          <ac:chgData name="Denise Jarry" userId="c1a255126b8195c2" providerId="LiveId" clId="{81CBAAC6-9A8D-4F6D-8130-A352267330D3}" dt="2021-09-23T11:03:29.113" v="684" actId="1076"/>
          <ac:inkMkLst>
            <pc:docMk/>
            <pc:sldMk cId="2902902032" sldId="260"/>
            <ac:inkMk id="16" creationId="{B1B2D17B-883F-425E-9106-CC7EE5E0F2CD}"/>
          </ac:inkMkLst>
        </pc:inkChg>
        <pc:inkChg chg="mod">
          <ac:chgData name="Denise Jarry" userId="c1a255126b8195c2" providerId="LiveId" clId="{81CBAAC6-9A8D-4F6D-8130-A352267330D3}" dt="2021-09-23T11:03:29.113" v="684" actId="1076"/>
          <ac:inkMkLst>
            <pc:docMk/>
            <pc:sldMk cId="2902902032" sldId="260"/>
            <ac:inkMk id="17" creationId="{5F2BDE88-3856-49EF-88AC-C9B47B2BF67F}"/>
          </ac:inkMkLst>
        </pc:inkChg>
        <pc:inkChg chg="mod">
          <ac:chgData name="Denise Jarry" userId="c1a255126b8195c2" providerId="LiveId" clId="{81CBAAC6-9A8D-4F6D-8130-A352267330D3}" dt="2021-09-23T11:03:29.113" v="684" actId="1076"/>
          <ac:inkMkLst>
            <pc:docMk/>
            <pc:sldMk cId="2902902032" sldId="260"/>
            <ac:inkMk id="21" creationId="{8A3AC1D5-0A3E-4FC9-84D1-792C32A9DFBC}"/>
          </ac:inkMkLst>
        </pc:inkChg>
        <pc:inkChg chg="mod">
          <ac:chgData name="Denise Jarry" userId="c1a255126b8195c2" providerId="LiveId" clId="{81CBAAC6-9A8D-4F6D-8130-A352267330D3}" dt="2021-09-23T11:03:29.113" v="684" actId="1076"/>
          <ac:inkMkLst>
            <pc:docMk/>
            <pc:sldMk cId="2902902032" sldId="260"/>
            <ac:inkMk id="32" creationId="{F4830753-9CB5-42E4-92F9-3CF5D84A8385}"/>
          </ac:inkMkLst>
        </pc:inkChg>
      </pc:sldChg>
      <pc:sldChg chg="modSp mod">
        <pc:chgData name="Denise Jarry" userId="c1a255126b8195c2" providerId="LiveId" clId="{81CBAAC6-9A8D-4F6D-8130-A352267330D3}" dt="2021-10-04T07:34:40.302" v="4399" actId="20577"/>
        <pc:sldMkLst>
          <pc:docMk/>
          <pc:sldMk cId="1053507833" sldId="262"/>
        </pc:sldMkLst>
        <pc:spChg chg="mod">
          <ac:chgData name="Denise Jarry" userId="c1a255126b8195c2" providerId="LiveId" clId="{81CBAAC6-9A8D-4F6D-8130-A352267330D3}" dt="2021-10-04T07:34:40.302" v="4399" actId="20577"/>
          <ac:spMkLst>
            <pc:docMk/>
            <pc:sldMk cId="1053507833" sldId="262"/>
            <ac:spMk id="7" creationId="{3DB5BF2A-71E4-41CC-A2C6-3104E5D73989}"/>
          </ac:spMkLst>
        </pc:spChg>
        <pc:spChg chg="mod">
          <ac:chgData name="Denise Jarry" userId="c1a255126b8195c2" providerId="LiveId" clId="{81CBAAC6-9A8D-4F6D-8130-A352267330D3}" dt="2021-10-03T10:19:53.734" v="3459" actId="207"/>
          <ac:spMkLst>
            <pc:docMk/>
            <pc:sldMk cId="1053507833" sldId="262"/>
            <ac:spMk id="8" creationId="{71704C45-7CCA-427A-9796-03A1A98D6CD1}"/>
          </ac:spMkLst>
        </pc:spChg>
      </pc:sldChg>
      <pc:sldChg chg="del">
        <pc:chgData name="Denise Jarry" userId="c1a255126b8195c2" providerId="LiveId" clId="{81CBAAC6-9A8D-4F6D-8130-A352267330D3}" dt="2021-10-04T06:28:36.617" v="4051" actId="47"/>
        <pc:sldMkLst>
          <pc:docMk/>
          <pc:sldMk cId="989012959" sldId="263"/>
        </pc:sldMkLst>
      </pc:sldChg>
      <pc:sldChg chg="del">
        <pc:chgData name="Denise Jarry" userId="c1a255126b8195c2" providerId="LiveId" clId="{81CBAAC6-9A8D-4F6D-8130-A352267330D3}" dt="2021-10-03T10:20:33.046" v="3470" actId="47"/>
        <pc:sldMkLst>
          <pc:docMk/>
          <pc:sldMk cId="3752509088" sldId="265"/>
        </pc:sldMkLst>
      </pc:sldChg>
      <pc:sldChg chg="addSp delSp modSp mod modAnim">
        <pc:chgData name="Denise Jarry" userId="c1a255126b8195c2" providerId="LiveId" clId="{81CBAAC6-9A8D-4F6D-8130-A352267330D3}" dt="2021-10-04T06:54:16.779" v="4091" actId="478"/>
        <pc:sldMkLst>
          <pc:docMk/>
          <pc:sldMk cId="2247992177" sldId="268"/>
        </pc:sldMkLst>
        <pc:spChg chg="mod">
          <ac:chgData name="Denise Jarry" userId="c1a255126b8195c2" providerId="LiveId" clId="{81CBAAC6-9A8D-4F6D-8130-A352267330D3}" dt="2021-10-04T06:53:26.413" v="4086" actId="1076"/>
          <ac:spMkLst>
            <pc:docMk/>
            <pc:sldMk cId="2247992177" sldId="268"/>
            <ac:spMk id="2" creationId="{A70F080B-AF94-4302-825B-FF00A27221D7}"/>
          </ac:spMkLst>
        </pc:spChg>
        <pc:spChg chg="mod">
          <ac:chgData name="Denise Jarry" userId="c1a255126b8195c2" providerId="LiveId" clId="{81CBAAC6-9A8D-4F6D-8130-A352267330D3}" dt="2021-10-03T09:38:29.693" v="3236" actId="20577"/>
          <ac:spMkLst>
            <pc:docMk/>
            <pc:sldMk cId="2247992177" sldId="268"/>
            <ac:spMk id="21" creationId="{EFAD4F8B-8FC8-4173-9B30-259B7EFD9AC8}"/>
          </ac:spMkLst>
        </pc:spChg>
        <pc:spChg chg="mod">
          <ac:chgData name="Denise Jarry" userId="c1a255126b8195c2" providerId="LiveId" clId="{81CBAAC6-9A8D-4F6D-8130-A352267330D3}" dt="2021-10-03T09:38:45.519" v="3237" actId="1076"/>
          <ac:spMkLst>
            <pc:docMk/>
            <pc:sldMk cId="2247992177" sldId="268"/>
            <ac:spMk id="23" creationId="{556DA131-1F7D-463E-9D71-825603757598}"/>
          </ac:spMkLst>
        </pc:spChg>
        <pc:spChg chg="add mod">
          <ac:chgData name="Denise Jarry" userId="c1a255126b8195c2" providerId="LiveId" clId="{81CBAAC6-9A8D-4F6D-8130-A352267330D3}" dt="2021-10-04T06:53:22.174" v="4084" actId="164"/>
          <ac:spMkLst>
            <pc:docMk/>
            <pc:sldMk cId="2247992177" sldId="268"/>
            <ac:spMk id="31" creationId="{CF8F487C-AB7C-4DF2-9BE5-0048DA1A5A77}"/>
          </ac:spMkLst>
        </pc:spChg>
        <pc:spChg chg="add mod">
          <ac:chgData name="Denise Jarry" userId="c1a255126b8195c2" providerId="LiveId" clId="{81CBAAC6-9A8D-4F6D-8130-A352267330D3}" dt="2021-10-04T06:53:22.174" v="4084" actId="164"/>
          <ac:spMkLst>
            <pc:docMk/>
            <pc:sldMk cId="2247992177" sldId="268"/>
            <ac:spMk id="32" creationId="{5E809BAB-7777-4614-B02D-46C95A5BE155}"/>
          </ac:spMkLst>
        </pc:spChg>
        <pc:spChg chg="add mod">
          <ac:chgData name="Denise Jarry" userId="c1a255126b8195c2" providerId="LiveId" clId="{81CBAAC6-9A8D-4F6D-8130-A352267330D3}" dt="2021-10-04T06:53:22.174" v="4084" actId="164"/>
          <ac:spMkLst>
            <pc:docMk/>
            <pc:sldMk cId="2247992177" sldId="268"/>
            <ac:spMk id="37" creationId="{9021FCA2-3B5D-4EB0-9148-DABA2EF0F5D7}"/>
          </ac:spMkLst>
        </pc:spChg>
        <pc:spChg chg="add mod">
          <ac:chgData name="Denise Jarry" userId="c1a255126b8195c2" providerId="LiveId" clId="{81CBAAC6-9A8D-4F6D-8130-A352267330D3}" dt="2021-10-04T06:53:22.174" v="4084" actId="164"/>
          <ac:spMkLst>
            <pc:docMk/>
            <pc:sldMk cId="2247992177" sldId="268"/>
            <ac:spMk id="38" creationId="{245F4550-DB51-4259-812C-EE56B12414E2}"/>
          </ac:spMkLst>
        </pc:spChg>
        <pc:grpChg chg="add del mod">
          <ac:chgData name="Denise Jarry" userId="c1a255126b8195c2" providerId="LiveId" clId="{81CBAAC6-9A8D-4F6D-8130-A352267330D3}" dt="2021-10-04T06:54:16.779" v="4091" actId="478"/>
          <ac:grpSpMkLst>
            <pc:docMk/>
            <pc:sldMk cId="2247992177" sldId="268"/>
            <ac:grpSpMk id="3" creationId="{2992EDA3-FA5B-452D-A1AF-E4E1DF17FDEE}"/>
          </ac:grpSpMkLst>
        </pc:grp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28" creationId="{3ECE03C5-BA5C-4888-A07B-222D7F3368F4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29" creationId="{04EC977E-1498-4608-A743-35D0FFFA4F3C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0" creationId="{419DE0C9-CAEB-4CB5-926E-817BC543B6FA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3" creationId="{FE2A272B-8CCD-4E8D-8484-426B6A3C3C0A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4" creationId="{6219B115-9C42-4ED4-B99A-C338D151020D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5" creationId="{C87EF740-8C4E-4285-A66E-057D8472B352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6" creationId="{B6A871DA-3C56-4B33-95BA-A24A4298B404}"/>
          </ac:picMkLst>
        </pc:picChg>
        <pc:picChg chg="add mod">
          <ac:chgData name="Denise Jarry" userId="c1a255126b8195c2" providerId="LiveId" clId="{81CBAAC6-9A8D-4F6D-8130-A352267330D3}" dt="2021-10-04T06:53:22.174" v="4084" actId="164"/>
          <ac:picMkLst>
            <pc:docMk/>
            <pc:sldMk cId="2247992177" sldId="268"/>
            <ac:picMk id="39" creationId="{9FD86BBD-AEFC-4534-8F4B-E40E98246D18}"/>
          </ac:picMkLst>
        </pc:picChg>
        <pc:cxnChg chg="add mod">
          <ac:chgData name="Denise Jarry" userId="c1a255126b8195c2" providerId="LiveId" clId="{81CBAAC6-9A8D-4F6D-8130-A352267330D3}" dt="2021-10-04T06:54:16.779" v="4091" actId="478"/>
          <ac:cxnSpMkLst>
            <pc:docMk/>
            <pc:sldMk cId="2247992177" sldId="268"/>
            <ac:cxnSpMk id="40" creationId="{25CFCD20-9BA9-4DC6-81A7-6EA431C56B02}"/>
          </ac:cxnSpMkLst>
        </pc:cxnChg>
      </pc:sldChg>
      <pc:sldChg chg="addSp delSp modSp mod delAnim modAnim">
        <pc:chgData name="Denise Jarry" userId="c1a255126b8195c2" providerId="LiveId" clId="{81CBAAC6-9A8D-4F6D-8130-A352267330D3}" dt="2021-10-04T07:32:08.363" v="4250" actId="1076"/>
        <pc:sldMkLst>
          <pc:docMk/>
          <pc:sldMk cId="2444108871" sldId="269"/>
        </pc:sldMkLst>
        <pc:spChg chg="mod">
          <ac:chgData name="Denise Jarry" userId="c1a255126b8195c2" providerId="LiveId" clId="{81CBAAC6-9A8D-4F6D-8130-A352267330D3}" dt="2021-10-03T10:20:25.134" v="3468" actId="207"/>
          <ac:spMkLst>
            <pc:docMk/>
            <pc:sldMk cId="2444108871" sldId="269"/>
            <ac:spMk id="2" creationId="{A70F080B-AF94-4302-825B-FF00A27221D7}"/>
          </ac:spMkLst>
        </pc:spChg>
        <pc:spChg chg="add mod">
          <ac:chgData name="Denise Jarry" userId="c1a255126b8195c2" providerId="LiveId" clId="{81CBAAC6-9A8D-4F6D-8130-A352267330D3}" dt="2021-10-03T09:40:21.387" v="3385" actId="1076"/>
          <ac:spMkLst>
            <pc:docMk/>
            <pc:sldMk cId="2444108871" sldId="269"/>
            <ac:spMk id="3" creationId="{4F2F30E7-6CCC-446C-ADC1-2B1EAC1A36E4}"/>
          </ac:spMkLst>
        </pc:spChg>
        <pc:spChg chg="del">
          <ac:chgData name="Denise Jarry" userId="c1a255126b8195c2" providerId="LiveId" clId="{81CBAAC6-9A8D-4F6D-8130-A352267330D3}" dt="2021-10-04T07:31:59.006" v="4249" actId="478"/>
          <ac:spMkLst>
            <pc:docMk/>
            <pc:sldMk cId="2444108871" sldId="269"/>
            <ac:spMk id="4" creationId="{C72AD141-421D-43D7-94AF-C8FCF35B90BD}"/>
          </ac:spMkLst>
        </pc:spChg>
        <pc:spChg chg="del">
          <ac:chgData name="Denise Jarry" userId="c1a255126b8195c2" providerId="LiveId" clId="{81CBAAC6-9A8D-4F6D-8130-A352267330D3}" dt="2021-10-04T07:31:58.597" v="4248" actId="478"/>
          <ac:spMkLst>
            <pc:docMk/>
            <pc:sldMk cId="2444108871" sldId="269"/>
            <ac:spMk id="5" creationId="{1B2657FE-899E-437E-BB28-C6407DFF0090}"/>
          </ac:spMkLst>
        </pc:spChg>
        <pc:spChg chg="add del mod">
          <ac:chgData name="Denise Jarry" userId="c1a255126b8195c2" providerId="LiveId" clId="{81CBAAC6-9A8D-4F6D-8130-A352267330D3}" dt="2021-09-22T01:13:10.116" v="581" actId="478"/>
          <ac:spMkLst>
            <pc:docMk/>
            <pc:sldMk cId="2444108871" sldId="269"/>
            <ac:spMk id="8" creationId="{531B736F-B8F3-477E-B2EF-E5C99BA2F8FF}"/>
          </ac:spMkLst>
        </pc:spChg>
        <pc:spChg chg="add mod">
          <ac:chgData name="Denise Jarry" userId="c1a255126b8195c2" providerId="LiveId" clId="{81CBAAC6-9A8D-4F6D-8130-A352267330D3}" dt="2021-09-22T01:13:25.911" v="584" actId="13822"/>
          <ac:spMkLst>
            <pc:docMk/>
            <pc:sldMk cId="2444108871" sldId="269"/>
            <ac:spMk id="9" creationId="{1E9139E5-7BA5-4A8E-B1A1-00E1CF22A9FB}"/>
          </ac:spMkLst>
        </pc:spChg>
        <pc:picChg chg="del mod">
          <ac:chgData name="Denise Jarry" userId="c1a255126b8195c2" providerId="LiveId" clId="{81CBAAC6-9A8D-4F6D-8130-A352267330D3}" dt="2021-09-22T01:11:04.204" v="553" actId="478"/>
          <ac:picMkLst>
            <pc:docMk/>
            <pc:sldMk cId="2444108871" sldId="269"/>
            <ac:picMk id="6" creationId="{52E33997-006C-4490-B008-8E19EB010929}"/>
          </ac:picMkLst>
        </pc:picChg>
        <pc:picChg chg="add mod ord">
          <ac:chgData name="Denise Jarry" userId="c1a255126b8195c2" providerId="LiveId" clId="{81CBAAC6-9A8D-4F6D-8130-A352267330D3}" dt="2021-10-04T07:32:08.363" v="4250" actId="1076"/>
          <ac:picMkLst>
            <pc:docMk/>
            <pc:sldMk cId="2444108871" sldId="269"/>
            <ac:picMk id="7" creationId="{DE05C30F-CC16-4F52-B98C-2A1F8475FCC9}"/>
          </ac:picMkLst>
        </pc:picChg>
        <pc:picChg chg="add mod ord">
          <ac:chgData name="Denise Jarry" userId="c1a255126b8195c2" providerId="LiveId" clId="{81CBAAC6-9A8D-4F6D-8130-A352267330D3}" dt="2021-10-04T07:32:08.363" v="4250" actId="1076"/>
          <ac:picMkLst>
            <pc:docMk/>
            <pc:sldMk cId="2444108871" sldId="269"/>
            <ac:picMk id="10" creationId="{B37DBC7C-A1AB-4937-9354-11183159D494}"/>
          </ac:picMkLst>
        </pc:picChg>
        <pc:picChg chg="del mod">
          <ac:chgData name="Denise Jarry" userId="c1a255126b8195c2" providerId="LiveId" clId="{81CBAAC6-9A8D-4F6D-8130-A352267330D3}" dt="2021-09-22T01:11:54.845" v="563" actId="478"/>
          <ac:picMkLst>
            <pc:docMk/>
            <pc:sldMk cId="2444108871" sldId="269"/>
            <ac:picMk id="11" creationId="{D7C7E723-9C63-484B-85E3-62CAF6F7F04B}"/>
          </ac:picMkLst>
        </pc:picChg>
        <pc:picChg chg="del mod">
          <ac:chgData name="Denise Jarry" userId="c1a255126b8195c2" providerId="LiveId" clId="{81CBAAC6-9A8D-4F6D-8130-A352267330D3}" dt="2021-09-22T01:14:04.299" v="585" actId="478"/>
          <ac:picMkLst>
            <pc:docMk/>
            <pc:sldMk cId="2444108871" sldId="269"/>
            <ac:picMk id="13" creationId="{2BEF2CCC-E9E8-4354-ACE4-6DD094D9EF32}"/>
          </ac:picMkLst>
        </pc:picChg>
        <pc:picChg chg="add mod">
          <ac:chgData name="Denise Jarry" userId="c1a255126b8195c2" providerId="LiveId" clId="{81CBAAC6-9A8D-4F6D-8130-A352267330D3}" dt="2021-10-04T07:32:08.363" v="4250" actId="1076"/>
          <ac:picMkLst>
            <pc:docMk/>
            <pc:sldMk cId="2444108871" sldId="269"/>
            <ac:picMk id="14" creationId="{8CE2C676-A060-4094-9C89-2EDCE700FC3D}"/>
          </ac:picMkLst>
        </pc:picChg>
      </pc:sldChg>
      <pc:sldChg chg="addSp delSp modSp mod delAnim">
        <pc:chgData name="Denise Jarry" userId="c1a255126b8195c2" providerId="LiveId" clId="{81CBAAC6-9A8D-4F6D-8130-A352267330D3}" dt="2021-10-03T10:19:40.567" v="3455" actId="207"/>
        <pc:sldMkLst>
          <pc:docMk/>
          <pc:sldMk cId="2453289870" sldId="271"/>
        </pc:sldMkLst>
        <pc:spChg chg="add mod">
          <ac:chgData name="Denise Jarry" userId="c1a255126b8195c2" providerId="LiveId" clId="{81CBAAC6-9A8D-4F6D-8130-A352267330D3}" dt="2021-10-03T10:19:33.329" v="3454" actId="14100"/>
          <ac:spMkLst>
            <pc:docMk/>
            <pc:sldMk cId="2453289870" sldId="271"/>
            <ac:spMk id="10" creationId="{BC5E632D-1191-4902-9F3C-53F549ABEBEA}"/>
          </ac:spMkLst>
        </pc:spChg>
        <pc:spChg chg="mod">
          <ac:chgData name="Denise Jarry" userId="c1a255126b8195c2" providerId="LiveId" clId="{81CBAAC6-9A8D-4F6D-8130-A352267330D3}" dt="2021-10-03T10:19:40.567" v="3455" actId="207"/>
          <ac:spMkLst>
            <pc:docMk/>
            <pc:sldMk cId="2453289870" sldId="271"/>
            <ac:spMk id="15" creationId="{F76E4FA8-D042-499C-8B11-92E127EF1379}"/>
          </ac:spMkLst>
        </pc:spChg>
        <pc:spChg chg="mod">
          <ac:chgData name="Denise Jarry" userId="c1a255126b8195c2" providerId="LiveId" clId="{81CBAAC6-9A8D-4F6D-8130-A352267330D3}" dt="2021-09-23T11:01:13.013" v="639" actId="1076"/>
          <ac:spMkLst>
            <pc:docMk/>
            <pc:sldMk cId="2453289870" sldId="271"/>
            <ac:spMk id="16" creationId="{BBB9FE50-CC02-49EF-A47E-C6B5C06A0E25}"/>
          </ac:spMkLst>
        </pc:spChg>
        <pc:spChg chg="del">
          <ac:chgData name="Denise Jarry" userId="c1a255126b8195c2" providerId="LiveId" clId="{81CBAAC6-9A8D-4F6D-8130-A352267330D3}" dt="2021-09-23T10:59:58.811" v="607" actId="478"/>
          <ac:spMkLst>
            <pc:docMk/>
            <pc:sldMk cId="2453289870" sldId="271"/>
            <ac:spMk id="17" creationId="{4100BAD8-36FB-42CA-B678-0849912E7DD4}"/>
          </ac:spMkLst>
        </pc:spChg>
        <pc:spChg chg="mod">
          <ac:chgData name="Denise Jarry" userId="c1a255126b8195c2" providerId="LiveId" clId="{81CBAAC6-9A8D-4F6D-8130-A352267330D3}" dt="2021-09-23T11:05:24.445" v="861" actId="1076"/>
          <ac:spMkLst>
            <pc:docMk/>
            <pc:sldMk cId="2453289870" sldId="271"/>
            <ac:spMk id="21" creationId="{73453C51-B966-45A9-8CEC-1DF7F2F5B151}"/>
          </ac:spMkLst>
        </pc:spChg>
        <pc:spChg chg="mod">
          <ac:chgData name="Denise Jarry" userId="c1a255126b8195c2" providerId="LiveId" clId="{81CBAAC6-9A8D-4F6D-8130-A352267330D3}" dt="2021-09-23T11:05:24.445" v="861" actId="1076"/>
          <ac:spMkLst>
            <pc:docMk/>
            <pc:sldMk cId="2453289870" sldId="271"/>
            <ac:spMk id="22" creationId="{ABB5D7A9-64B4-4E89-99CA-4153F5A1C0E9}"/>
          </ac:spMkLst>
        </pc:spChg>
        <pc:picChg chg="del">
          <ac:chgData name="Denise Jarry" userId="c1a255126b8195c2" providerId="LiveId" clId="{81CBAAC6-9A8D-4F6D-8130-A352267330D3}" dt="2021-09-23T10:59:55.279" v="606" actId="478"/>
          <ac:picMkLst>
            <pc:docMk/>
            <pc:sldMk cId="2453289870" sldId="271"/>
            <ac:picMk id="12" creationId="{865AC34D-1AF4-442E-81DE-D069AE9F1B3F}"/>
          </ac:picMkLst>
        </pc:picChg>
        <pc:picChg chg="mod">
          <ac:chgData name="Denise Jarry" userId="c1a255126b8195c2" providerId="LiveId" clId="{81CBAAC6-9A8D-4F6D-8130-A352267330D3}" dt="2021-09-23T11:01:06.433" v="638" actId="1076"/>
          <ac:picMkLst>
            <pc:docMk/>
            <pc:sldMk cId="2453289870" sldId="271"/>
            <ac:picMk id="14" creationId="{CE5E3C29-8AC8-4165-9D08-B8F7B1DAD104}"/>
          </ac:picMkLst>
        </pc:picChg>
        <pc:cxnChg chg="mod">
          <ac:chgData name="Denise Jarry" userId="c1a255126b8195c2" providerId="LiveId" clId="{81CBAAC6-9A8D-4F6D-8130-A352267330D3}" dt="2021-10-03T08:48:27.614" v="1970" actId="14100"/>
          <ac:cxnSpMkLst>
            <pc:docMk/>
            <pc:sldMk cId="2453289870" sldId="271"/>
            <ac:cxnSpMk id="19" creationId="{D53F87A1-7465-45B6-9E6B-385060A9B381}"/>
          </ac:cxnSpMkLst>
        </pc:cxnChg>
      </pc:sldChg>
      <pc:sldChg chg="modSp mod">
        <pc:chgData name="Denise Jarry" userId="c1a255126b8195c2" providerId="LiveId" clId="{81CBAAC6-9A8D-4F6D-8130-A352267330D3}" dt="2021-10-04T07:33:21.738" v="4318" actId="20577"/>
        <pc:sldMkLst>
          <pc:docMk/>
          <pc:sldMk cId="781341778" sldId="273"/>
        </pc:sldMkLst>
        <pc:spChg chg="mod">
          <ac:chgData name="Denise Jarry" userId="c1a255126b8195c2" providerId="LiveId" clId="{81CBAAC6-9A8D-4F6D-8130-A352267330D3}" dt="2021-10-04T07:33:21.738" v="4318" actId="20577"/>
          <ac:spMkLst>
            <pc:docMk/>
            <pc:sldMk cId="781341778" sldId="273"/>
            <ac:spMk id="2" creationId="{84A61E80-81A4-4119-9969-3561AFA0A6D1}"/>
          </ac:spMkLst>
        </pc:spChg>
        <pc:spChg chg="mod">
          <ac:chgData name="Denise Jarry" userId="c1a255126b8195c2" providerId="LiveId" clId="{81CBAAC6-9A8D-4F6D-8130-A352267330D3}" dt="2021-10-04T07:33:07.563" v="4299" actId="20577"/>
          <ac:spMkLst>
            <pc:docMk/>
            <pc:sldMk cId="781341778" sldId="273"/>
            <ac:spMk id="7" creationId="{3DB5BF2A-71E4-41CC-A2C6-3104E5D73989}"/>
          </ac:spMkLst>
        </pc:spChg>
        <pc:spChg chg="mod">
          <ac:chgData name="Denise Jarry" userId="c1a255126b8195c2" providerId="LiveId" clId="{81CBAAC6-9A8D-4F6D-8130-A352267330D3}" dt="2021-10-03T10:19:51.629" v="3458" actId="207"/>
          <ac:spMkLst>
            <pc:docMk/>
            <pc:sldMk cId="781341778" sldId="273"/>
            <ac:spMk id="8" creationId="{03F14E28-79B6-4C56-8868-722226824EC0}"/>
          </ac:spMkLst>
        </pc:spChg>
      </pc:sldChg>
      <pc:sldChg chg="del">
        <pc:chgData name="Denise Jarry" userId="c1a255126b8195c2" providerId="LiveId" clId="{81CBAAC6-9A8D-4F6D-8130-A352267330D3}" dt="2021-10-04T06:28:37.001" v="4052" actId="47"/>
        <pc:sldMkLst>
          <pc:docMk/>
          <pc:sldMk cId="422651358" sldId="275"/>
        </pc:sldMkLst>
      </pc:sldChg>
      <pc:sldChg chg="del">
        <pc:chgData name="Denise Jarry" userId="c1a255126b8195c2" providerId="LiveId" clId="{81CBAAC6-9A8D-4F6D-8130-A352267330D3}" dt="2021-10-04T06:28:36.092" v="4050" actId="47"/>
        <pc:sldMkLst>
          <pc:docMk/>
          <pc:sldMk cId="3280838688" sldId="276"/>
        </pc:sldMkLst>
      </pc:sldChg>
      <pc:sldChg chg="modSp mod">
        <pc:chgData name="Denise Jarry" userId="c1a255126b8195c2" providerId="LiveId" clId="{81CBAAC6-9A8D-4F6D-8130-A352267330D3}" dt="2021-10-04T07:34:06.361" v="4339" actId="20577"/>
        <pc:sldMkLst>
          <pc:docMk/>
          <pc:sldMk cId="1799207934" sldId="280"/>
        </pc:sldMkLst>
        <pc:spChg chg="mod">
          <ac:chgData name="Denise Jarry" userId="c1a255126b8195c2" providerId="LiveId" clId="{81CBAAC6-9A8D-4F6D-8130-A352267330D3}" dt="2021-10-04T07:34:06.361" v="4339" actId="20577"/>
          <ac:spMkLst>
            <pc:docMk/>
            <pc:sldMk cId="1799207934" sldId="280"/>
            <ac:spMk id="10" creationId="{F440A673-FDFB-40D8-BDCE-9190D631ECB6}"/>
          </ac:spMkLst>
        </pc:spChg>
        <pc:spChg chg="mod">
          <ac:chgData name="Denise Jarry" userId="c1a255126b8195c2" providerId="LiveId" clId="{81CBAAC6-9A8D-4F6D-8130-A352267330D3}" dt="2021-10-03T09:05:45.677" v="3111" actId="20577"/>
          <ac:spMkLst>
            <pc:docMk/>
            <pc:sldMk cId="1799207934" sldId="280"/>
            <ac:spMk id="11" creationId="{7727C7FC-2F97-4116-B096-033C3929C790}"/>
          </ac:spMkLst>
        </pc:spChg>
      </pc:sldChg>
      <pc:sldChg chg="addSp modSp mod">
        <pc:chgData name="Denise Jarry" userId="c1a255126b8195c2" providerId="LiveId" clId="{81CBAAC6-9A8D-4F6D-8130-A352267330D3}" dt="2021-10-03T10:19:56.867" v="3460" actId="207"/>
        <pc:sldMkLst>
          <pc:docMk/>
          <pc:sldMk cId="3895421490" sldId="281"/>
        </pc:sldMkLst>
        <pc:spChg chg="add mod">
          <ac:chgData name="Denise Jarry" userId="c1a255126b8195c2" providerId="LiveId" clId="{81CBAAC6-9A8D-4F6D-8130-A352267330D3}" dt="2021-10-03T08:57:12.590" v="2509" actId="1076"/>
          <ac:spMkLst>
            <pc:docMk/>
            <pc:sldMk cId="3895421490" sldId="281"/>
            <ac:spMk id="6" creationId="{4EDB07A0-348B-4989-87D2-E4A95DED8FD0}"/>
          </ac:spMkLst>
        </pc:spChg>
        <pc:spChg chg="mod">
          <ac:chgData name="Denise Jarry" userId="c1a255126b8195c2" providerId="LiveId" clId="{81CBAAC6-9A8D-4F6D-8130-A352267330D3}" dt="2021-10-03T10:19:56.867" v="3460" actId="207"/>
          <ac:spMkLst>
            <pc:docMk/>
            <pc:sldMk cId="3895421490" sldId="281"/>
            <ac:spMk id="46" creationId="{F9D6E2D5-D3F1-4247-97C0-3B2CF4EE9D05}"/>
          </ac:spMkLst>
        </pc:spChg>
      </pc:sldChg>
      <pc:sldChg chg="addSp modSp mod">
        <pc:chgData name="Denise Jarry" userId="c1a255126b8195c2" providerId="LiveId" clId="{81CBAAC6-9A8D-4F6D-8130-A352267330D3}" dt="2021-10-03T10:20:01.474" v="3461" actId="207"/>
        <pc:sldMkLst>
          <pc:docMk/>
          <pc:sldMk cId="257824054" sldId="283"/>
        </pc:sldMkLst>
        <pc:spChg chg="mod">
          <ac:chgData name="Denise Jarry" userId="c1a255126b8195c2" providerId="LiveId" clId="{81CBAAC6-9A8D-4F6D-8130-A352267330D3}" dt="2021-10-03T08:53:04.948" v="2242" actId="1076"/>
          <ac:spMkLst>
            <pc:docMk/>
            <pc:sldMk cId="257824054" sldId="283"/>
            <ac:spMk id="38" creationId="{E97D8C98-244B-4320-83C6-A99839150C1A}"/>
          </ac:spMkLst>
        </pc:spChg>
        <pc:spChg chg="mod">
          <ac:chgData name="Denise Jarry" userId="c1a255126b8195c2" providerId="LiveId" clId="{81CBAAC6-9A8D-4F6D-8130-A352267330D3}" dt="2021-10-03T10:20:01.474" v="3461" actId="207"/>
          <ac:spMkLst>
            <pc:docMk/>
            <pc:sldMk cId="257824054" sldId="283"/>
            <ac:spMk id="46" creationId="{F9D6E2D5-D3F1-4247-97C0-3B2CF4EE9D05}"/>
          </ac:spMkLst>
        </pc:spChg>
        <pc:spChg chg="add mod">
          <ac:chgData name="Denise Jarry" userId="c1a255126b8195c2" providerId="LiveId" clId="{81CBAAC6-9A8D-4F6D-8130-A352267330D3}" dt="2021-10-03T08:57:03.604" v="2508" actId="207"/>
          <ac:spMkLst>
            <pc:docMk/>
            <pc:sldMk cId="257824054" sldId="283"/>
            <ac:spMk id="48" creationId="{B85C6D7E-75A7-463E-8322-8F7B13ECF657}"/>
          </ac:spMkLst>
        </pc:spChg>
        <pc:spChg chg="mod">
          <ac:chgData name="Denise Jarry" userId="c1a255126b8195c2" providerId="LiveId" clId="{81CBAAC6-9A8D-4F6D-8130-A352267330D3}" dt="2021-10-03T09:00:35.521" v="2699" actId="20577"/>
          <ac:spMkLst>
            <pc:docMk/>
            <pc:sldMk cId="257824054" sldId="283"/>
            <ac:spMk id="49" creationId="{3D3926C3-2E37-45A2-BEAA-1FC868ED2FF7}"/>
          </ac:spMkLst>
        </pc:spChg>
        <pc:picChg chg="mod">
          <ac:chgData name="Denise Jarry" userId="c1a255126b8195c2" providerId="LiveId" clId="{81CBAAC6-9A8D-4F6D-8130-A352267330D3}" dt="2021-10-03T08:53:04.948" v="2242" actId="1076"/>
          <ac:picMkLst>
            <pc:docMk/>
            <pc:sldMk cId="257824054" sldId="283"/>
            <ac:picMk id="40" creationId="{2320C427-154E-4DEC-9C76-98987756D02E}"/>
          </ac:picMkLst>
        </pc:picChg>
      </pc:sldChg>
      <pc:sldChg chg="addSp delSp modSp mod modAnim">
        <pc:chgData name="Denise Jarry" userId="c1a255126b8195c2" providerId="LiveId" clId="{81CBAAC6-9A8D-4F6D-8130-A352267330D3}" dt="2021-10-04T06:52:47.412" v="4082"/>
        <pc:sldMkLst>
          <pc:docMk/>
          <pc:sldMk cId="986572062" sldId="284"/>
        </pc:sldMkLst>
        <pc:spChg chg="add mod">
          <ac:chgData name="Denise Jarry" userId="c1a255126b8195c2" providerId="LiveId" clId="{81CBAAC6-9A8D-4F6D-8130-A352267330D3}" dt="2021-10-03T09:00:16.751" v="2686" actId="1076"/>
          <ac:spMkLst>
            <pc:docMk/>
            <pc:sldMk cId="986572062" sldId="284"/>
            <ac:spMk id="6" creationId="{4120C4F8-8DD6-4622-A862-4C59971AB9F0}"/>
          </ac:spMkLst>
        </pc:spChg>
        <pc:spChg chg="add del mod">
          <ac:chgData name="Denise Jarry" userId="c1a255126b8195c2" providerId="LiveId" clId="{81CBAAC6-9A8D-4F6D-8130-A352267330D3}" dt="2021-09-23T11:18:19.172" v="1794" actId="478"/>
          <ac:spMkLst>
            <pc:docMk/>
            <pc:sldMk cId="986572062" sldId="284"/>
            <ac:spMk id="6" creationId="{C8F35867-2655-4884-B8CA-EF2A5D84EBB6}"/>
          </ac:spMkLst>
        </pc:spChg>
        <pc:spChg chg="add mod">
          <ac:chgData name="Denise Jarry" userId="c1a255126b8195c2" providerId="LiveId" clId="{81CBAAC6-9A8D-4F6D-8130-A352267330D3}" dt="2021-10-04T06:52:42.576" v="4081" actId="1076"/>
          <ac:spMkLst>
            <pc:docMk/>
            <pc:sldMk cId="986572062" sldId="284"/>
            <ac:spMk id="7" creationId="{44C8F1E1-0270-46A2-BC48-D61F21DC8FBA}"/>
          </ac:spMkLst>
        </pc:spChg>
        <pc:spChg chg="mod">
          <ac:chgData name="Denise Jarry" userId="c1a255126b8195c2" providerId="LiveId" clId="{81CBAAC6-9A8D-4F6D-8130-A352267330D3}" dt="2021-10-04T06:52:04.381" v="4057" actId="14100"/>
          <ac:spMkLst>
            <pc:docMk/>
            <pc:sldMk cId="986572062" sldId="284"/>
            <ac:spMk id="38" creationId="{091CDB97-815C-4DA1-8CD9-BA7200DE0E4E}"/>
          </ac:spMkLst>
        </pc:spChg>
        <pc:spChg chg="add mod">
          <ac:chgData name="Denise Jarry" userId="c1a255126b8195c2" providerId="LiveId" clId="{81CBAAC6-9A8D-4F6D-8130-A352267330D3}" dt="2021-10-03T08:57:19.841" v="2511" actId="1076"/>
          <ac:spMkLst>
            <pc:docMk/>
            <pc:sldMk cId="986572062" sldId="284"/>
            <ac:spMk id="40" creationId="{9BDAD09D-6DF8-4FD9-9433-DC2E5200DD2F}"/>
          </ac:spMkLst>
        </pc:spChg>
        <pc:spChg chg="mod">
          <ac:chgData name="Denise Jarry" userId="c1a255126b8195c2" providerId="LiveId" clId="{81CBAAC6-9A8D-4F6D-8130-A352267330D3}" dt="2021-10-03T10:20:04.568" v="3462" actId="207"/>
          <ac:spMkLst>
            <pc:docMk/>
            <pc:sldMk cId="986572062" sldId="284"/>
            <ac:spMk id="46" creationId="{F9D6E2D5-D3F1-4247-97C0-3B2CF4EE9D05}"/>
          </ac:spMkLst>
        </pc:spChg>
        <pc:spChg chg="mod">
          <ac:chgData name="Denise Jarry" userId="c1a255126b8195c2" providerId="LiveId" clId="{81CBAAC6-9A8D-4F6D-8130-A352267330D3}" dt="2021-10-03T08:53:41.574" v="2261" actId="20577"/>
          <ac:spMkLst>
            <pc:docMk/>
            <pc:sldMk cId="986572062" sldId="284"/>
            <ac:spMk id="49" creationId="{3D3926C3-2E37-45A2-BEAA-1FC868ED2FF7}"/>
          </ac:spMkLst>
        </pc:spChg>
        <pc:picChg chg="mod">
          <ac:chgData name="Denise Jarry" userId="c1a255126b8195c2" providerId="LiveId" clId="{81CBAAC6-9A8D-4F6D-8130-A352267330D3}" dt="2021-10-03T08:59:23.702" v="2656" actId="1076"/>
          <ac:picMkLst>
            <pc:docMk/>
            <pc:sldMk cId="986572062" sldId="284"/>
            <ac:picMk id="48" creationId="{545D9A7C-4858-4D63-B42E-F3DEA9AA9947}"/>
          </ac:picMkLst>
        </pc:picChg>
        <pc:cxnChg chg="add del">
          <ac:chgData name="Denise Jarry" userId="c1a255126b8195c2" providerId="LiveId" clId="{81CBAAC6-9A8D-4F6D-8130-A352267330D3}" dt="2021-09-23T11:18:34.646" v="1796" actId="478"/>
          <ac:cxnSpMkLst>
            <pc:docMk/>
            <pc:sldMk cId="986572062" sldId="284"/>
            <ac:cxnSpMk id="8" creationId="{F669C4BD-5D46-41EA-90B9-09EE223B00B6}"/>
          </ac:cxnSpMkLst>
        </pc:cxnChg>
        <pc:cxnChg chg="add del mod">
          <ac:chgData name="Denise Jarry" userId="c1a255126b8195c2" providerId="LiveId" clId="{81CBAAC6-9A8D-4F6D-8130-A352267330D3}" dt="2021-09-23T11:19:17.510" v="1807" actId="478"/>
          <ac:cxnSpMkLst>
            <pc:docMk/>
            <pc:sldMk cId="986572062" sldId="284"/>
            <ac:cxnSpMk id="29" creationId="{F9FF7B05-8665-43F7-B216-14DA2720228E}"/>
          </ac:cxnSpMkLst>
        </pc:cxnChg>
        <pc:cxnChg chg="add del mod">
          <ac:chgData name="Denise Jarry" userId="c1a255126b8195c2" providerId="LiveId" clId="{81CBAAC6-9A8D-4F6D-8130-A352267330D3}" dt="2021-09-23T11:21:57.125" v="1826" actId="11529"/>
          <ac:cxnSpMkLst>
            <pc:docMk/>
            <pc:sldMk cId="986572062" sldId="284"/>
            <ac:cxnSpMk id="32" creationId="{9E022C88-58EC-482E-B14A-2DC0B7D2F52F}"/>
          </ac:cxnSpMkLst>
        </pc:cxnChg>
        <pc:cxnChg chg="add del mod">
          <ac:chgData name="Denise Jarry" userId="c1a255126b8195c2" providerId="LiveId" clId="{81CBAAC6-9A8D-4F6D-8130-A352267330D3}" dt="2021-09-23T11:18:51.215" v="1804"/>
          <ac:cxnSpMkLst>
            <pc:docMk/>
            <pc:sldMk cId="986572062" sldId="284"/>
            <ac:cxnSpMk id="50" creationId="{35E8ADA5-EC5E-4B57-AA20-BE406328D422}"/>
          </ac:cxnSpMkLst>
        </pc:cxnChg>
      </pc:sldChg>
      <pc:sldChg chg="modSp mod modAnim">
        <pc:chgData name="Denise Jarry" userId="c1a255126b8195c2" providerId="LiveId" clId="{81CBAAC6-9A8D-4F6D-8130-A352267330D3}" dt="2021-10-03T10:20:10.759" v="3464" actId="207"/>
        <pc:sldMkLst>
          <pc:docMk/>
          <pc:sldMk cId="390332843" sldId="285"/>
        </pc:sldMkLst>
        <pc:spChg chg="mod">
          <ac:chgData name="Denise Jarry" userId="c1a255126b8195c2" providerId="LiveId" clId="{81CBAAC6-9A8D-4F6D-8130-A352267330D3}" dt="2021-10-03T10:20:10.759" v="3464" actId="207"/>
          <ac:spMkLst>
            <pc:docMk/>
            <pc:sldMk cId="390332843" sldId="285"/>
            <ac:spMk id="10" creationId="{F440A673-FDFB-40D8-BDCE-9190D631ECB6}"/>
          </ac:spMkLst>
        </pc:spChg>
        <pc:spChg chg="mod">
          <ac:chgData name="Denise Jarry" userId="c1a255126b8195c2" providerId="LiveId" clId="{81CBAAC6-9A8D-4F6D-8130-A352267330D3}" dt="2021-10-03T09:02:04.088" v="2829" actId="14100"/>
          <ac:spMkLst>
            <pc:docMk/>
            <pc:sldMk cId="390332843" sldId="285"/>
            <ac:spMk id="11" creationId="{7727C7FC-2F97-4116-B096-033C3929C790}"/>
          </ac:spMkLst>
        </pc:spChg>
        <pc:spChg chg="mod">
          <ac:chgData name="Denise Jarry" userId="c1a255126b8195c2" providerId="LiveId" clId="{81CBAAC6-9A8D-4F6D-8130-A352267330D3}" dt="2021-10-03T09:03:39.120" v="2987" actId="20577"/>
          <ac:spMkLst>
            <pc:docMk/>
            <pc:sldMk cId="390332843" sldId="285"/>
            <ac:spMk id="23" creationId="{10A202DA-A857-45C8-99DC-6A1FA358302C}"/>
          </ac:spMkLst>
        </pc:spChg>
        <pc:spChg chg="mod">
          <ac:chgData name="Denise Jarry" userId="c1a255126b8195c2" providerId="LiveId" clId="{81CBAAC6-9A8D-4F6D-8130-A352267330D3}" dt="2021-10-03T09:02:33.568" v="2835" actId="1076"/>
          <ac:spMkLst>
            <pc:docMk/>
            <pc:sldMk cId="390332843" sldId="285"/>
            <ac:spMk id="25" creationId="{4DE52ADA-43AB-4A48-AA01-A4C3E2D404D6}"/>
          </ac:spMkLst>
        </pc:spChg>
        <pc:spChg chg="mod">
          <ac:chgData name="Denise Jarry" userId="c1a255126b8195c2" providerId="LiveId" clId="{81CBAAC6-9A8D-4F6D-8130-A352267330D3}" dt="2021-10-03T09:02:33.568" v="2835" actId="1076"/>
          <ac:spMkLst>
            <pc:docMk/>
            <pc:sldMk cId="390332843" sldId="285"/>
            <ac:spMk id="28" creationId="{AD1DF5B0-6FD0-4FF5-B937-598194034A36}"/>
          </ac:spMkLst>
        </pc:spChg>
        <pc:grpChg chg="mod">
          <ac:chgData name="Denise Jarry" userId="c1a255126b8195c2" providerId="LiveId" clId="{81CBAAC6-9A8D-4F6D-8130-A352267330D3}" dt="2021-10-03T09:02:25.620" v="2834" actId="1076"/>
          <ac:grpSpMkLst>
            <pc:docMk/>
            <pc:sldMk cId="390332843" sldId="285"/>
            <ac:grpSpMk id="29" creationId="{9A3A93FA-2571-4414-932F-2652C0F3BE5C}"/>
          </ac:grpSpMkLst>
        </pc:grpChg>
        <pc:picChg chg="mod">
          <ac:chgData name="Denise Jarry" userId="c1a255126b8195c2" providerId="LiveId" clId="{81CBAAC6-9A8D-4F6D-8130-A352267330D3}" dt="2021-10-03T10:10:29.979" v="3446" actId="1076"/>
          <ac:picMkLst>
            <pc:docMk/>
            <pc:sldMk cId="390332843" sldId="285"/>
            <ac:picMk id="7" creationId="{DD6A3F01-C338-4F58-9BE4-6AF3EAE8F184}"/>
          </ac:picMkLst>
        </pc:picChg>
        <pc:inkChg chg="mod">
          <ac:chgData name="Denise Jarry" userId="c1a255126b8195c2" providerId="LiveId" clId="{81CBAAC6-9A8D-4F6D-8130-A352267330D3}" dt="2021-10-03T09:02:33.568" v="2835" actId="1076"/>
          <ac:inkMkLst>
            <pc:docMk/>
            <pc:sldMk cId="390332843" sldId="285"/>
            <ac:inkMk id="20" creationId="{85A5E8E1-C9E7-4D3E-B45D-4E3B328AF98B}"/>
          </ac:inkMkLst>
        </pc:inkChg>
        <pc:inkChg chg="mod">
          <ac:chgData name="Denise Jarry" userId="c1a255126b8195c2" providerId="LiveId" clId="{81CBAAC6-9A8D-4F6D-8130-A352267330D3}" dt="2021-10-03T09:02:33.568" v="2835" actId="1076"/>
          <ac:inkMkLst>
            <pc:docMk/>
            <pc:sldMk cId="390332843" sldId="285"/>
            <ac:inkMk id="27" creationId="{145BE5A9-117D-4D0E-9396-21DEB0F78C84}"/>
          </ac:inkMkLst>
        </pc:inkChg>
      </pc:sldChg>
      <pc:sldChg chg="addSp modSp mod">
        <pc:chgData name="Denise Jarry" userId="c1a255126b8195c2" providerId="LiveId" clId="{81CBAAC6-9A8D-4F6D-8130-A352267330D3}" dt="2021-10-03T10:20:07.849" v="3463" actId="207"/>
        <pc:sldMkLst>
          <pc:docMk/>
          <pc:sldMk cId="1477811928" sldId="286"/>
        </pc:sldMkLst>
        <pc:spChg chg="add mod">
          <ac:chgData name="Denise Jarry" userId="c1a255126b8195c2" providerId="LiveId" clId="{81CBAAC6-9A8D-4F6D-8130-A352267330D3}" dt="2021-10-03T08:57:37.048" v="2513" actId="1076"/>
          <ac:spMkLst>
            <pc:docMk/>
            <pc:sldMk cId="1477811928" sldId="286"/>
            <ac:spMk id="40" creationId="{B88E4467-2F91-4AFF-A8F5-1195AFBEDFD5}"/>
          </ac:spMkLst>
        </pc:spChg>
        <pc:spChg chg="mod">
          <ac:chgData name="Denise Jarry" userId="c1a255126b8195c2" providerId="LiveId" clId="{81CBAAC6-9A8D-4F6D-8130-A352267330D3}" dt="2021-10-03T10:20:07.849" v="3463" actId="207"/>
          <ac:spMkLst>
            <pc:docMk/>
            <pc:sldMk cId="1477811928" sldId="286"/>
            <ac:spMk id="46" creationId="{F9D6E2D5-D3F1-4247-97C0-3B2CF4EE9D05}"/>
          </ac:spMkLst>
        </pc:spChg>
        <pc:spChg chg="mod">
          <ac:chgData name="Denise Jarry" userId="c1a255126b8195c2" providerId="LiveId" clId="{81CBAAC6-9A8D-4F6D-8130-A352267330D3}" dt="2021-10-03T09:00:46.527" v="2719" actId="20577"/>
          <ac:spMkLst>
            <pc:docMk/>
            <pc:sldMk cId="1477811928" sldId="286"/>
            <ac:spMk id="49" creationId="{3D3926C3-2E37-45A2-BEAA-1FC868ED2FF7}"/>
          </ac:spMkLst>
        </pc:spChg>
      </pc:sldChg>
      <pc:sldChg chg="modSp mod">
        <pc:chgData name="Denise Jarry" userId="c1a255126b8195c2" providerId="LiveId" clId="{81CBAAC6-9A8D-4F6D-8130-A352267330D3}" dt="2021-10-04T07:34:23.946" v="4349" actId="20577"/>
        <pc:sldMkLst>
          <pc:docMk/>
          <pc:sldMk cId="1127548798" sldId="287"/>
        </pc:sldMkLst>
        <pc:spChg chg="mod">
          <ac:chgData name="Denise Jarry" userId="c1a255126b8195c2" providerId="LiveId" clId="{81CBAAC6-9A8D-4F6D-8130-A352267330D3}" dt="2021-10-04T07:34:23.946" v="4349" actId="20577"/>
          <ac:spMkLst>
            <pc:docMk/>
            <pc:sldMk cId="1127548798" sldId="287"/>
            <ac:spMk id="10" creationId="{F440A673-FDFB-40D8-BDCE-9190D631ECB6}"/>
          </ac:spMkLst>
        </pc:spChg>
        <pc:spChg chg="mod">
          <ac:chgData name="Denise Jarry" userId="c1a255126b8195c2" providerId="LiveId" clId="{81CBAAC6-9A8D-4F6D-8130-A352267330D3}" dt="2021-09-23T11:10:11.321" v="1215" actId="20577"/>
          <ac:spMkLst>
            <pc:docMk/>
            <pc:sldMk cId="1127548798" sldId="287"/>
            <ac:spMk id="25" creationId="{CDCE08DF-12EA-4026-9355-03421A6A778A}"/>
          </ac:spMkLst>
        </pc:spChg>
      </pc:sldChg>
      <pc:sldChg chg="addSp delSp modSp add mod delAnim modAnim">
        <pc:chgData name="Denise Jarry" userId="c1a255126b8195c2" providerId="LiveId" clId="{81CBAAC6-9A8D-4F6D-8130-A352267330D3}" dt="2021-10-04T07:32:34.356" v="4286" actId="1076"/>
        <pc:sldMkLst>
          <pc:docMk/>
          <pc:sldMk cId="2279466933" sldId="288"/>
        </pc:sldMkLst>
        <pc:spChg chg="mod">
          <ac:chgData name="Denise Jarry" userId="c1a255126b8195c2" providerId="LiveId" clId="{81CBAAC6-9A8D-4F6D-8130-A352267330D3}" dt="2021-10-04T07:23:04.101" v="4129" actId="14100"/>
          <ac:spMkLst>
            <pc:docMk/>
            <pc:sldMk cId="2279466933" sldId="288"/>
            <ac:spMk id="2" creationId="{A70F080B-AF94-4302-825B-FF00A27221D7}"/>
          </ac:spMkLst>
        </pc:spChg>
        <pc:spChg chg="add mod">
          <ac:chgData name="Denise Jarry" userId="c1a255126b8195c2" providerId="LiveId" clId="{81CBAAC6-9A8D-4F6D-8130-A352267330D3}" dt="2021-10-04T07:32:34.356" v="4286" actId="1076"/>
          <ac:spMkLst>
            <pc:docMk/>
            <pc:sldMk cId="2279466933" sldId="288"/>
            <ac:spMk id="3" creationId="{AB907AF1-84DC-4277-9BE2-0B03B5597A2F}"/>
          </ac:spMkLst>
        </pc:spChg>
        <pc:spChg chg="add del mod">
          <ac:chgData name="Denise Jarry" userId="c1a255126b8195c2" providerId="LiveId" clId="{81CBAAC6-9A8D-4F6D-8130-A352267330D3}" dt="2021-10-04T07:32:11.443" v="4251" actId="478"/>
          <ac:spMkLst>
            <pc:docMk/>
            <pc:sldMk cId="2279466933" sldId="288"/>
            <ac:spMk id="4" creationId="{C72AD141-421D-43D7-94AF-C8FCF35B90BD}"/>
          </ac:spMkLst>
        </pc:spChg>
        <pc:spChg chg="add del">
          <ac:chgData name="Denise Jarry" userId="c1a255126b8195c2" providerId="LiveId" clId="{81CBAAC6-9A8D-4F6D-8130-A352267330D3}" dt="2021-10-04T07:23:08.013" v="4130" actId="478"/>
          <ac:spMkLst>
            <pc:docMk/>
            <pc:sldMk cId="2279466933" sldId="288"/>
            <ac:spMk id="5" creationId="{1B2657FE-899E-437E-BB28-C6407DFF0090}"/>
          </ac:spMkLst>
        </pc:spChg>
        <pc:spChg chg="add mod">
          <ac:chgData name="Denise Jarry" userId="c1a255126b8195c2" providerId="LiveId" clId="{81CBAAC6-9A8D-4F6D-8130-A352267330D3}" dt="2021-10-04T07:24:13.328" v="4161" actId="1076"/>
          <ac:spMkLst>
            <pc:docMk/>
            <pc:sldMk cId="2279466933" sldId="288"/>
            <ac:spMk id="8" creationId="{9B191251-A4C8-4BDB-951E-97A36AC8C5CF}"/>
          </ac:spMkLst>
        </pc:spChg>
        <pc:spChg chg="add mod">
          <ac:chgData name="Denise Jarry" userId="c1a255126b8195c2" providerId="LiveId" clId="{81CBAAC6-9A8D-4F6D-8130-A352267330D3}" dt="2021-10-04T07:26:06.968" v="4189" actId="1076"/>
          <ac:spMkLst>
            <pc:docMk/>
            <pc:sldMk cId="2279466933" sldId="288"/>
            <ac:spMk id="10" creationId="{D77A6C5E-F4F8-476E-AE04-6ACE88CE114A}"/>
          </ac:spMkLst>
        </pc:spChg>
        <pc:spChg chg="add mod">
          <ac:chgData name="Denise Jarry" userId="c1a255126b8195c2" providerId="LiveId" clId="{81CBAAC6-9A8D-4F6D-8130-A352267330D3}" dt="2021-10-04T07:25:58.327" v="4187" actId="21"/>
          <ac:spMkLst>
            <pc:docMk/>
            <pc:sldMk cId="2279466933" sldId="288"/>
            <ac:spMk id="12" creationId="{00452121-97E2-44BD-9EDD-41D2C841ADAE}"/>
          </ac:spMkLst>
        </pc:spChg>
        <pc:picChg chg="del">
          <ac:chgData name="Denise Jarry" userId="c1a255126b8195c2" providerId="LiveId" clId="{81CBAAC6-9A8D-4F6D-8130-A352267330D3}" dt="2021-09-21T23:34:56.861" v="58" actId="478"/>
          <ac:picMkLst>
            <pc:docMk/>
            <pc:sldMk cId="2279466933" sldId="288"/>
            <ac:picMk id="6" creationId="{52E33997-006C-4490-B008-8E19EB010929}"/>
          </ac:picMkLst>
        </pc:picChg>
        <pc:picChg chg="add mod">
          <ac:chgData name="Denise Jarry" userId="c1a255126b8195c2" providerId="LiveId" clId="{81CBAAC6-9A8D-4F6D-8130-A352267330D3}" dt="2021-10-04T07:32:14.059" v="4252" actId="1076"/>
          <ac:picMkLst>
            <pc:docMk/>
            <pc:sldMk cId="2279466933" sldId="288"/>
            <ac:picMk id="7" creationId="{E914C101-5CE7-4FED-AA43-FFB5022E6FC9}"/>
          </ac:picMkLst>
        </pc:picChg>
        <pc:picChg chg="del">
          <ac:chgData name="Denise Jarry" userId="c1a255126b8195c2" providerId="LiveId" clId="{81CBAAC6-9A8D-4F6D-8130-A352267330D3}" dt="2021-09-21T23:34:58.059" v="59" actId="478"/>
          <ac:picMkLst>
            <pc:docMk/>
            <pc:sldMk cId="2279466933" sldId="288"/>
            <ac:picMk id="11" creationId="{D7C7E723-9C63-484B-85E3-62CAF6F7F04B}"/>
          </ac:picMkLst>
        </pc:picChg>
        <pc:picChg chg="del">
          <ac:chgData name="Denise Jarry" userId="c1a255126b8195c2" providerId="LiveId" clId="{81CBAAC6-9A8D-4F6D-8130-A352267330D3}" dt="2021-09-21T23:34:59.274" v="60" actId="478"/>
          <ac:picMkLst>
            <pc:docMk/>
            <pc:sldMk cId="2279466933" sldId="288"/>
            <ac:picMk id="13" creationId="{2BEF2CCC-E9E8-4354-ACE4-6DD094D9EF32}"/>
          </ac:picMkLst>
        </pc:picChg>
      </pc:sldChg>
      <pc:sldChg chg="new del">
        <pc:chgData name="Denise Jarry" userId="c1a255126b8195c2" providerId="LiveId" clId="{81CBAAC6-9A8D-4F6D-8130-A352267330D3}" dt="2021-10-03T10:19:04.453" v="3451" actId="47"/>
        <pc:sldMkLst>
          <pc:docMk/>
          <pc:sldMk cId="3730184003" sldId="289"/>
        </pc:sldMkLst>
      </pc:sldChg>
      <pc:sldChg chg="addSp delSp modSp add del mod ord delAnim modAnim">
        <pc:chgData name="Denise Jarry" userId="c1a255126b8195c2" providerId="LiveId" clId="{81CBAAC6-9A8D-4F6D-8130-A352267330D3}" dt="2021-10-04T07:10:35.818" v="4116"/>
        <pc:sldMkLst>
          <pc:docMk/>
          <pc:sldMk cId="3857275392" sldId="289"/>
        </pc:sldMkLst>
        <pc:spChg chg="mod">
          <ac:chgData name="Denise Jarry" userId="c1a255126b8195c2" providerId="LiveId" clId="{81CBAAC6-9A8D-4F6D-8130-A352267330D3}" dt="2021-10-04T06:55:51.684" v="4114" actId="20577"/>
          <ac:spMkLst>
            <pc:docMk/>
            <pc:sldMk cId="3857275392" sldId="289"/>
            <ac:spMk id="11" creationId="{7727C7FC-2F97-4116-B096-033C3929C790}"/>
          </ac:spMkLst>
        </pc:spChg>
        <pc:spChg chg="del">
          <ac:chgData name="Denise Jarry" userId="c1a255126b8195c2" providerId="LiveId" clId="{81CBAAC6-9A8D-4F6D-8130-A352267330D3}" dt="2021-10-03T10:21:09.083" v="3480" actId="478"/>
          <ac:spMkLst>
            <pc:docMk/>
            <pc:sldMk cId="3857275392" sldId="289"/>
            <ac:spMk id="23" creationId="{10A202DA-A857-45C8-99DC-6A1FA358302C}"/>
          </ac:spMkLst>
        </pc:spChg>
        <pc:spChg chg="del">
          <ac:chgData name="Denise Jarry" userId="c1a255126b8195c2" providerId="LiveId" clId="{81CBAAC6-9A8D-4F6D-8130-A352267330D3}" dt="2021-10-03T10:21:07.123" v="3478" actId="478"/>
          <ac:spMkLst>
            <pc:docMk/>
            <pc:sldMk cId="3857275392" sldId="289"/>
            <ac:spMk id="25" creationId="{4DE52ADA-43AB-4A48-AA01-A4C3E2D404D6}"/>
          </ac:spMkLst>
        </pc:spChg>
        <pc:spChg chg="del">
          <ac:chgData name="Denise Jarry" userId="c1a255126b8195c2" providerId="LiveId" clId="{81CBAAC6-9A8D-4F6D-8130-A352267330D3}" dt="2021-10-03T10:21:05.887" v="3476" actId="478"/>
          <ac:spMkLst>
            <pc:docMk/>
            <pc:sldMk cId="3857275392" sldId="289"/>
            <ac:spMk id="28" creationId="{AD1DF5B0-6FD0-4FF5-B937-598194034A36}"/>
          </ac:spMkLst>
        </pc:spChg>
        <pc:spChg chg="add mod">
          <ac:chgData name="Denise Jarry" userId="c1a255126b8195c2" providerId="LiveId" clId="{81CBAAC6-9A8D-4F6D-8130-A352267330D3}" dt="2021-10-03T10:29:30.761" v="3982" actId="1076"/>
          <ac:spMkLst>
            <pc:docMk/>
            <pc:sldMk cId="3857275392" sldId="289"/>
            <ac:spMk id="30" creationId="{3753CDD5-B3A8-4EFA-B6CC-2943C4490FC1}"/>
          </ac:spMkLst>
        </pc:spChg>
        <pc:spChg chg="add del">
          <ac:chgData name="Denise Jarry" userId="c1a255126b8195c2" providerId="LiveId" clId="{81CBAAC6-9A8D-4F6D-8130-A352267330D3}" dt="2021-10-03T10:31:16.606" v="3998" actId="11529"/>
          <ac:spMkLst>
            <pc:docMk/>
            <pc:sldMk cId="3857275392" sldId="289"/>
            <ac:spMk id="41" creationId="{1F51A0A5-4CFA-4AA3-B47F-39E712FD3545}"/>
          </ac:spMkLst>
        </pc:spChg>
        <pc:spChg chg="add del">
          <ac:chgData name="Denise Jarry" userId="c1a255126b8195c2" providerId="LiveId" clId="{81CBAAC6-9A8D-4F6D-8130-A352267330D3}" dt="2021-10-03T10:31:26.906" v="4000" actId="11529"/>
          <ac:spMkLst>
            <pc:docMk/>
            <pc:sldMk cId="3857275392" sldId="289"/>
            <ac:spMk id="42" creationId="{7FAD6311-D17A-497E-B9C5-5AA92004DB1F}"/>
          </ac:spMkLst>
        </pc:spChg>
        <pc:grpChg chg="del">
          <ac:chgData name="Denise Jarry" userId="c1a255126b8195c2" providerId="LiveId" clId="{81CBAAC6-9A8D-4F6D-8130-A352267330D3}" dt="2021-10-03T10:21:04.411" v="3474" actId="478"/>
          <ac:grpSpMkLst>
            <pc:docMk/>
            <pc:sldMk cId="3857275392" sldId="289"/>
            <ac:grpSpMk id="29" creationId="{9A3A93FA-2571-4414-932F-2652C0F3BE5C}"/>
          </ac:grpSpMkLst>
        </pc:grpChg>
        <pc:picChg chg="del">
          <ac:chgData name="Denise Jarry" userId="c1a255126b8195c2" providerId="LiveId" clId="{81CBAAC6-9A8D-4F6D-8130-A352267330D3}" dt="2021-10-03T10:21:03.964" v="3473" actId="478"/>
          <ac:picMkLst>
            <pc:docMk/>
            <pc:sldMk cId="3857275392" sldId="289"/>
            <ac:picMk id="7" creationId="{DD6A3F01-C338-4F58-9BE4-6AF3EAE8F184}"/>
          </ac:picMkLst>
        </pc:picChg>
        <pc:picChg chg="add mod">
          <ac:chgData name="Denise Jarry" userId="c1a255126b8195c2" providerId="LiveId" clId="{81CBAAC6-9A8D-4F6D-8130-A352267330D3}" dt="2021-10-03T10:29:30.761" v="3982" actId="1076"/>
          <ac:picMkLst>
            <pc:docMk/>
            <pc:sldMk cId="3857275392" sldId="289"/>
            <ac:picMk id="26" creationId="{DB1B9A79-AE70-4FF2-B3FB-AE306C831F09}"/>
          </ac:picMkLst>
        </pc:picChg>
        <pc:picChg chg="add mod">
          <ac:chgData name="Denise Jarry" userId="c1a255126b8195c2" providerId="LiveId" clId="{81CBAAC6-9A8D-4F6D-8130-A352267330D3}" dt="2021-10-03T10:33:07.915" v="4001" actId="1076"/>
          <ac:picMkLst>
            <pc:docMk/>
            <pc:sldMk cId="3857275392" sldId="289"/>
            <ac:picMk id="32" creationId="{F18F88C4-DEEC-4FF6-AADF-FC117F47E09C}"/>
          </ac:picMkLst>
        </pc:picChg>
        <pc:inkChg chg="del">
          <ac:chgData name="Denise Jarry" userId="c1a255126b8195c2" providerId="LiveId" clId="{81CBAAC6-9A8D-4F6D-8130-A352267330D3}" dt="2021-10-03T10:21:07.504" v="3479" actId="478"/>
          <ac:inkMkLst>
            <pc:docMk/>
            <pc:sldMk cId="3857275392" sldId="289"/>
            <ac:inkMk id="20" creationId="{85A5E8E1-C9E7-4D3E-B45D-4E3B328AF98B}"/>
          </ac:inkMkLst>
        </pc:inkChg>
        <pc:inkChg chg="del">
          <ac:chgData name="Denise Jarry" userId="c1a255126b8195c2" providerId="LiveId" clId="{81CBAAC6-9A8D-4F6D-8130-A352267330D3}" dt="2021-10-03T10:21:06.258" v="3477" actId="478"/>
          <ac:inkMkLst>
            <pc:docMk/>
            <pc:sldMk cId="3857275392" sldId="289"/>
            <ac:inkMk id="27" creationId="{145BE5A9-117D-4D0E-9396-21DEB0F78C84}"/>
          </ac:inkMkLst>
        </pc:inkChg>
        <pc:cxnChg chg="add del">
          <ac:chgData name="Denise Jarry" userId="c1a255126b8195c2" providerId="LiveId" clId="{81CBAAC6-9A8D-4F6D-8130-A352267330D3}" dt="2021-10-03T10:30:48.033" v="3989" actId="478"/>
          <ac:cxnSpMkLst>
            <pc:docMk/>
            <pc:sldMk cId="3857275392" sldId="289"/>
            <ac:cxnSpMk id="34" creationId="{DC7F0C61-A399-4131-B0D7-BA48A84E3C7D}"/>
          </ac:cxnSpMkLst>
        </pc:cxnChg>
        <pc:cxnChg chg="add del mod">
          <ac:chgData name="Denise Jarry" userId="c1a255126b8195c2" providerId="LiveId" clId="{81CBAAC6-9A8D-4F6D-8130-A352267330D3}" dt="2021-10-03T10:31:10.073" v="3996" actId="478"/>
          <ac:cxnSpMkLst>
            <pc:docMk/>
            <pc:sldMk cId="3857275392" sldId="289"/>
            <ac:cxnSpMk id="36" creationId="{C3E38DE7-63D8-4843-95B2-88811C27924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04:23:21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1,'2366'0,"-2339"1,0 2,46 10,-44-6,0-2,32 1,637-4,-337-5,310 3,-645 2,0 0,48 13,-46-9,0-1,36 2,610-5,-324-5,1166 3,-1486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5:41.5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939 1,'-10'0,"1"1,-1 1,0-1,1 2,-1-1,1 1,0 1,-15 7,-71 48,25-14,17-12,1 2,2 3,-58 56,12 0,-30 27,97-94,-26 34,31-34,-45 40,58-58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5:46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1669 1,'-5'0,"0"1,1 0,-1 0,0 1,0-1,1 1,-1 0,1 0,0 0,-1 1,1 0,-4 3,-49 45,36-30,-310 296,144-154,27 10,89-93,-43 53,86-100,-2-1,-1-1,-1-1,-46 32,66-54,-147 97,140-95,-235 146,242-146,2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6:47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799 1,'-9'1,"1"0,-1 0,1 1,-1 0,1 1,0 0,0 0,0 1,-13 7,-67 51,64-44,-397 241,372-232,-42 35,73-49,6-5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6:53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877 1,'-6'0,"-1"1,1 0,-1 0,1 1,0 0,0 0,0 0,0 1,0 0,-7 5,-56 43,35-24,-12 10,1 3,-49 57,19-18,49-52,-10 9,-1-1,-46 34,51-44,2 1,-45 51,10-10,19-21,37-35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6:55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1173 1,'-7'0,"0"1,0 1,0-1,0 1,1 0,-1 1,1 0,-12 7,-51 35,54-35,-6 5,-56 38,-117 103,-132 183,171-161,-2-15,94-102,51-51,1-1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6:58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822 1,'0'3,"-1"0,0-1,0 1,0 0,-1 0,1-1,-1 1,1-1,-1 1,0-1,0 0,-4 4,-31 28,32-30,-299 217,215-161,-158 117,141-98,94-71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7:06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875 1,'-3'1,"-1"0,1 1,0-1,0 1,-1-1,1 1,0 0,1 1,-1-1,0 0,1 1,-1 0,-3 4,-13 11,-88 67,-101 102,195-175,3-3,-137 121,92-85,32-25,-1-1,-34 21,-95 40,141-72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8:04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1024 1,'-7'0,"0"1,0 0,1 0,-1 1,1 0,-1 0,1 1,0-1,-9 7,-56 39,19-11,-93 51,112-66,-139 98,145-98,1 0,2 2,0 1,-22 31,17-21,-57 54,49-52,24-26,0-1,-1 0,-1-1,-20 10,-4 2,7-7,15-11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4:54.52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990 1,'-6'2,"0"0,1 1,0 0,0 0,0 1,0 0,0-1,0 2,1-1,0 0,-7 11,-2-1,-196 170,83-39,105-121,-43 43,45-49,2 0,0 0,-18 28,11-14,-1-1,-1-2,-46 41,18-18,-69 45,57-41,54-47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4:56.1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2082 1,'-5'0,"-1"1,0 0,1 1,-1-1,0 1,1 0,0 1,-1-1,1 1,0 0,1 1,-1-1,0 1,1 0,-5 4,-10 13,-31 42,34-43,-74 75,-36 35,-5 24,9-7,65-81,-91 82,60-63,63-64,0 0,-34 21,-26 20,-15 11,-10 12,67-50,-72 65,-45 34,152-125,-33 34,-1-3,-58 43,-22 14,62-43,19-15,29-29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04:23:23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1,'1377'0,"-1350"1,0 2,46 10,-44-6,0-2,33 1,635-4,-336-5,4613 3,-4944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4:57.8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1796 1,'-8'0,"0"1,0 0,0 1,1 0,-1 0,1 1,0 0,-1 0,1 0,0 1,1 0,-1 1,-8 7,-10 10,-43 50,21-21,-158 174,145-156,-119 102,-98 84,204-195,23-22,-97 84,25-25,-146 98,240-177,2 2,-29 28,13-17,30-21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4:59.02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1132 1,'-4'1,"1"1,0-1,0 1,0 0,0 1,0-1,1 0,-1 1,1-1,0 1,-1 0,1 0,0 0,-1 3,-4 3,-34 38,-3-1,-62 50,-18 17,-131 118,84-60,48-74,94-70,-68 45,16-13,69-49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5:45.33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769 0,'-5'1,"-1"0,1 0,-1 0,1 1,0 0,-1 0,1 0,0 0,0 1,1 0,-1 0,1 0,-8 7,-56 61,36-37,-13 9,-55 38,-55 52,-7 3,45-34,105-93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36:16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666 1,'-5'1,"1"1,-1 1,1-1,-1 1,1 0,0 0,0 0,0 0,0 1,1 0,-6 7,-2 0,-162 187,-230 206,391-393,0-2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762 0,'-4'2,"0"0,0 0,0 0,-1 1,1-1,0 2,1-2,-1 2,1-1,0 0,-1 1,-1 4,-6 4,-27 23,-1 0,-2-4,-1 0,-2-2,-86 42,-181 88,269-133,30-18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826 0,'0'1,"-2"-1,0 0,1 1,0 0,-1-1,0 0,1 1,0 0,-1 0,1 0,0 0,0-1,0 1,-1 1,1-1,1 0,-2 1,-19 28,11-14,-17 15,-2-1,0-2,-56 41,57-45,-29 31,34-32,-50 40,-13 1,-86 58,113-89,28-16,-32 23,53-32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768 1,'-4'0,"0"1,0 0,0 0,0-1,0 2,1-1,-2 1,2-1,-1 2,1-2,-1 2,1-1,-5 4,-42 45,12-13,-133 117,105-101,24-21,3-2,-29 26,-28 19,74-54,-8 9,-49 39,70-62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783 1,'-8'0,"0"1,0 1,0-2,0 3,0-1,0 0,1 1,-13 7,-59 39,20-12,15-9,1 1,1 3,-48 46,10 0,-25 23,81-78,-22 28,26-29,-38 34,49-48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1392 1,'-4'0,"-1"1,2 0,-1 0,0 0,0 0,0 1,0-1,1 1,-1 0,0 0,1 1,-4 2,-40 37,29-24,-258 246,120-128,23 8,74-77,-36 44,71-84,-1 0,-1-1,0-1,-39 27,55-46,-123 82,117-80,-196 122,202-121,2-1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666 1,'-7'1,"0"0,0 0,0 0,-1 1,2 0,-1 1,0-1,1 2,-12 5,-55 43,53-37,-331 201,310-194,-35 30,61-41,5-5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04:23:42.8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1,'3107'0,"-3081"1,0 2,48 11,-46-8,0-1,36 2,610-5,-324-4,213 2,-532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731 1,'-5'0,"-1"1,1 0,0 0,0 0,0 1,0 0,0-1,0 2,0-1,-6 5,-47 35,30-19,-11 8,2 2,-41 48,15-15,41-44,-8 8,0 0,-40 27,44-36,1 1,-38 42,9-8,16-18,30-29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978 1,'-6'0,"1"1,-1 1,0-2,0 2,1 0,-1 0,1 1,-10 5,-42 30,44-30,-4 4,-48 33,-96 85,-111 152,143-133,-2-13,78-85,43-43,1-1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685 1,'0'3,"0"-1,-1 0,0 0,0 1,-1-1,2 0,-2 0,1 0,-1 1,1-2,-1 1,-3 3,-26 23,27-24,-249 180,178-134,-131 97,118-81,78-59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730 1,'-3'1,"0"0,0 0,1 0,-1 1,0-1,1 0,-1 1,1 1,0-2,-1 1,2 0,-2 1,-2 3,-11 9,-73 56,-84 84,162-144,3-4,-115 101,77-70,27-21,-1-2,-28 19,-80 33,118-61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854 1,'-6'0,"0"1,0 0,1 0,0 0,0 1,-1 0,1 0,0 0,-8 5,-46 33,16-9,-78 42,93-54,-115 81,120-82,2 1,1 1,0 0,-19 27,15-18,-48 45,41-43,21-21,-1-2,-1 0,0 0,-18 8,-2 1,5-5,13-10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825 1,'-5'1,"1"2,-1-1,1 0,0 1,-1 0,1 0,0 0,1 1,-1-1,1 1,-7 8,0 0,-165 142,70-34,88-100,-37 36,39-41,0 0,1 1,-15 22,9-12,-1 0,0-2,-39 34,14-14,-56 37,46-35,47-38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1736 0,'-4'1,"-1"0,0 0,0 0,1 0,-1 1,1 0,-1 0,1 0,0 0,-1 1,1 0,0-1,1 1,-1 1,-3 3,-10 10,-24 35,28-35,-63 62,-28 30,-5 20,7-7,54-67,-76 68,51-52,53-53,-1-1,-29 18,-20 17,-14 9,-8 10,56-42,-60 54,-36 29,124-104,-26 27,-1-1,-48 35,-19 12,52-36,16-12,24-26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1497 1,'-6'0,"-1"1,1 0,-1 0,1 1,0 0,-1 0,1 0,0 1,1 0,-1 0,0 0,1 1,-8 6,-8 9,-36 40,18-16,-131 145,119-131,-98 86,-82 70,170-163,20-19,-82 71,21-21,-122 81,202-146,0 0,-25 25,12-16,26-17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7T22:43:11.2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944 0,'-3'2,"0"-1,1 1,-1-1,1 1,-1 0,1-1,0 1,0 1,0-1,0 0,0 0,0 1,0-1,0 4,-4 1,-28 32,-3-1,-51 42,-15 14,-111 100,72-52,40-61,77-59,-55 38,12-10,58-42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0:54:55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1,'0'532,"2"-502,1 1,13 53,-2-18,43 158,-40-167,2 8,79 247,-63-211,-14-37,2-2,59 111,-23-64,32 49,-26-67,4-4,3-3,4-3,113 93,-107-109,3-3,2-4,183 90,-53-60,-110-47,149 35,-237-71,129 23,69 17,-89-21,-77-16,91 4,-63-8,21 12,10 0,17 1,-84-9,48 2,65 8,-103-9,79 1,-27-11,-39-1,0 3,98 14,-45-1,0-5,186-9,-123-2,982 2,-1134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0:54:56.5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1,'1'3,"0"1,0-1,0 0,0 0,1 0,-1 0,1 0,0 0,0 0,0 0,0-1,3 4,32 28,55 30,45 36,-78-58,-45-33,-1 0,0 0,19 20,-27-24,-1 0,0 0,-1 1,1-1,-1 1,0-1,-1 1,1 0,-1 0,0 1,-1-1,0 0,1 7,-1-5,-1 0,0 0,-1 1,0-1,0 0,-1 0,0 0,0-1,-1 1,0 0,0-1,-1 0,0 1,0-2,-1 1,-6 8,-10 9,-1-1,-47 37,55-49,-110 80,83-64,2 2,-57 53,78-66,2-2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0:55:06.2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29,'1'0,"0"-1,-1 0,1 0,0 1,-1-1,1 0,0 1,0-1,0 1,-1-1,1 1,0 0,0-1,0 1,0 0,0-1,0 1,0 0,0 0,0 0,0 0,0 0,0 0,1 0,32 0,-29 0,133 3,201-6,-93-1,-8-1,491-5,-451 12,-173 7,-97-9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5:25.7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914 0,'-5'2,"0"1,0-1,0 1,0 0,0 0,0 1,1-1,0 1,0 0,0 0,0 1,-3 4,-6 5,-32 29,-2-2,-2-3,-2-1,-1-2,-104 50,-217 105,322-158,37-23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5:26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991 0,'-1'1,"-1"-1,0 0,0 1,1 0,-1-1,0 1,1 0,-1 0,0 0,1 0,0 0,-1 0,1 0,-1 1,1-1,0 0,-1 2,-23 33,13-17,-21 18,-1-1,-1-2,-67 49,68-54,-34 36,41-37,-61 48,-15 0,-104 70,137-106,33-20,-39 29,64-40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7:55:28.3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921 1,'-5'0,"0"1,1 0,-1 0,0 0,0 1,1-1,-1 1,1 0,-1 1,1-1,0 1,0-1,-5 6,-52 53,16-15,-160 139,126-120,28-25,4-3,-34 31,-34 24,89-66,-10 11,-59 47,84-75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CC987-F695-4AE1-A0DE-E4CFDAB92FCB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3DE1-F2B5-43AC-A9AF-A00966D8A53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0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D0BD-001E-474D-9D27-C7EC517CF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566B2-872C-461A-A16B-30166C5EF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C2FC1-14E1-4DF2-9B95-DF18DFB0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E252-1258-4FD4-ACF4-53139574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05C1-97C3-40AE-BF3B-0E45A92A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719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3DAF-5F34-4B77-9DB3-B4B68F75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298B8-780E-4AFA-8FE6-C20799A78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6B48-11C4-4442-877D-DE594774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7115-32CB-45E8-810A-47967DC0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9DC4-2112-4C43-A06C-83266A1F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53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49EE7-2F08-4336-90A7-C1E6C8305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7EAD9-F22B-46F5-854A-1948C425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4BE2E-7FA5-41D3-B839-79823530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0563-0DA5-42DD-A410-091D471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1F830-EFC8-4444-9484-6DBFCB86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997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8869-D1D3-43EF-BDB0-D9810C3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2ACFB-4C2D-4143-98D6-ABE904B8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A8EE1-1CA8-4A96-B2F0-B417606F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711B7-DDBC-427D-83B1-DA010E45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591C-54C5-46E9-8531-8BDEADD0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7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46F2-B947-4E7D-A62F-D266036A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F671E-21A5-469D-9D08-9190E586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E27B8-7BCE-4E69-ABCF-D9979FA8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8B6D2-3E9D-4AFA-9933-DF0B19FB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68962-8240-411E-A096-BA719E72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45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EAAC-2531-4F10-BE66-857D5633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7E3E-4CCB-435F-A514-A53033EE3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D3B22-92A3-4BB4-9677-98090E0C3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F58F9-D403-4769-A295-06EF6B95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E134D-A719-44AF-B39C-5C3306FC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9E6A-8875-4C60-9744-8A0C392F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388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FAA6-FBC9-4B92-9B26-B39ADA46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4DCE9-65E3-4BEE-BA16-E8B15517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B5121-4D23-45E3-9805-CE43168E5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C624E-358A-4367-9984-3BA817904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91471-5081-4A7B-B0B5-20030D481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19DC0-E146-49AC-9277-764F1C40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FB0D4-6788-475F-9983-2CEB27EA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94CC4-E813-4074-951C-71D733A7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47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B69D-FEB0-42B9-9220-3CA21E2D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2D384-48B4-43D6-9B79-6FABF3DC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5C372-5419-43CB-9C25-F3655534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0F73-D353-4AB7-9943-1D0440BA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7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73FD2-FE97-4CE9-BC50-B42E8A2A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A7E10-0882-4983-96B8-27A30FA0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86B73-30A8-4C10-AF92-16297737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4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B599-F389-442B-8E4F-7463E5FF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289F-45A3-4597-B2D3-6DD4EAEF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9AD39-E762-459D-B428-5B80FFF6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5AC53-A929-41D5-BFE5-04589933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62963-D8B5-4A81-B316-89A28F87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D61DE-310B-4940-A8D4-A6029F81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77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EF74-4211-4022-97DC-3021B22E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2A5D7-73EC-4D39-9684-7860A5235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88D66-8871-477B-B5E3-8B041038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68199-710B-406D-B5FD-A1FF7176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46CAA-158D-4891-B9ED-52F3F68E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08991-0C35-4C67-8E6F-C4931DF4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86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BCB62-85CD-4AE5-92A8-DD99BBA8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0A86C-87E0-4216-B32F-946D8611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FC749-7F06-4671-BA4A-171534D6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A48-12DD-4E4A-BDAF-B07B9FCFF9B3}" type="datetimeFigureOut">
              <a:rPr lang="en-NZ" smtClean="0"/>
              <a:t>13/10/2021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48FB-01C4-4C17-918E-566BB693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A400-5432-4909-ACA6-4E96C1DF0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1947-7485-4E19-B286-223F424282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30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12.sv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21" Type="http://schemas.openxmlformats.org/officeDocument/2006/relationships/image" Target="../media/image43.png"/><Relationship Id="rId34" Type="http://schemas.openxmlformats.org/officeDocument/2006/relationships/customXml" Target="../ink/ink22.xml"/><Relationship Id="rId7" Type="http://schemas.openxmlformats.org/officeDocument/2006/relationships/image" Target="../media/image36.png"/><Relationship Id="rId12" Type="http://schemas.openxmlformats.org/officeDocument/2006/relationships/customXml" Target="../ink/ink11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8.png"/><Relationship Id="rId38" Type="http://schemas.openxmlformats.org/officeDocument/2006/relationships/image" Target="../media/image30.png"/><Relationship Id="rId2" Type="http://schemas.openxmlformats.org/officeDocument/2006/relationships/image" Target="../media/image29.pn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38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9.emf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42.png"/><Relationship Id="rId31" Type="http://schemas.openxmlformats.org/officeDocument/2006/relationships/image" Target="../media/image47.png"/><Relationship Id="rId9" Type="http://schemas.openxmlformats.org/officeDocument/2006/relationships/image" Target="../media/image3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4.png"/><Relationship Id="rId30" Type="http://schemas.openxmlformats.org/officeDocument/2006/relationships/customXml" Target="../ink/ink20.xml"/><Relationship Id="rId35" Type="http://schemas.openxmlformats.org/officeDocument/2006/relationships/image" Target="../media/image28.emf"/><Relationship Id="rId8" Type="http://schemas.openxmlformats.org/officeDocument/2006/relationships/customXml" Target="../ink/ink9.xml"/><Relationship Id="rId3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customXml" Target="../ink/ink24.xml"/><Relationship Id="rId21" Type="http://schemas.openxmlformats.org/officeDocument/2006/relationships/image" Target="../media/image43.png"/><Relationship Id="rId34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customXml" Target="../ink/ink28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59.png"/><Relationship Id="rId2" Type="http://schemas.openxmlformats.org/officeDocument/2006/relationships/image" Target="../media/image29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38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36.xml"/><Relationship Id="rId10" Type="http://schemas.openxmlformats.org/officeDocument/2006/relationships/customXml" Target="../ink/ink27.xml"/><Relationship Id="rId19" Type="http://schemas.openxmlformats.org/officeDocument/2006/relationships/image" Target="../media/image42.png"/><Relationship Id="rId31" Type="http://schemas.openxmlformats.org/officeDocument/2006/relationships/image" Target="../media/image58.png"/><Relationship Id="rId9" Type="http://schemas.openxmlformats.org/officeDocument/2006/relationships/image" Target="../media/image37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56.png"/><Relationship Id="rId30" Type="http://schemas.openxmlformats.org/officeDocument/2006/relationships/customXml" Target="../ink/ink37.xml"/><Relationship Id="rId8" Type="http://schemas.openxmlformats.org/officeDocument/2006/relationships/customXml" Target="../ink/ink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5.emf"/><Relationship Id="rId15" Type="http://schemas.openxmlformats.org/officeDocument/2006/relationships/image" Target="../media/image8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6.svg"/><Relationship Id="rId2" Type="http://schemas.openxmlformats.org/officeDocument/2006/relationships/image" Target="../media/image20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svg"/><Relationship Id="rId15" Type="http://schemas.openxmlformats.org/officeDocument/2006/relationships/image" Target="../media/image27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12.sv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D09E-0F56-4F3F-B4A1-5A8FC150B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661" y="2001252"/>
            <a:ext cx="9144000" cy="2387600"/>
          </a:xfrm>
        </p:spPr>
        <p:txBody>
          <a:bodyPr>
            <a:noAutofit/>
          </a:bodyPr>
          <a:lstStyle/>
          <a:p>
            <a:pPr algn="r"/>
            <a:r>
              <a:rPr lang="en-NZ" sz="4800" b="1" dirty="0">
                <a:solidFill>
                  <a:srgbClr val="1DA1F2"/>
                </a:solidFill>
                <a:latin typeface="Monsterrat"/>
              </a:rPr>
              <a:t>To </a:t>
            </a:r>
            <a:r>
              <a:rPr lang="en-NZ" sz="4800" b="1" dirty="0" err="1">
                <a:solidFill>
                  <a:srgbClr val="1DA1F2"/>
                </a:solidFill>
                <a:latin typeface="Monsterrat"/>
              </a:rPr>
              <a:t>Err.Is</a:t>
            </a:r>
            <a:r>
              <a:rPr lang="en-NZ" sz="4800" b="1" dirty="0">
                <a:solidFill>
                  <a:srgbClr val="1DA1F2"/>
                </a:solidFill>
                <a:latin typeface="Monsterrat"/>
              </a:rPr>
              <a:t> Human: </a:t>
            </a:r>
            <a:br>
              <a:rPr lang="en-NZ" sz="4800" b="1" dirty="0">
                <a:solidFill>
                  <a:srgbClr val="1DA1F2"/>
                </a:solidFill>
                <a:latin typeface="Monsterrat"/>
              </a:rPr>
            </a:br>
            <a:r>
              <a:rPr lang="en-NZ" sz="4800" b="1" dirty="0">
                <a:solidFill>
                  <a:srgbClr val="1DA1F2"/>
                </a:solidFill>
                <a:latin typeface="Monsterrat"/>
              </a:rPr>
              <a:t>Characterising the </a:t>
            </a:r>
            <a:r>
              <a:rPr lang="en-NZ" sz="4800" b="1" dirty="0">
                <a:solidFill>
                  <a:srgbClr val="003BA3"/>
                </a:solidFill>
                <a:latin typeface="Monsterrat"/>
              </a:rPr>
              <a:t>Threat</a:t>
            </a:r>
            <a:r>
              <a:rPr lang="en-NZ" sz="4800" b="1" dirty="0">
                <a:solidFill>
                  <a:srgbClr val="1DA1F2"/>
                </a:solidFill>
                <a:latin typeface="Monsterrat"/>
              </a:rPr>
              <a:t> of </a:t>
            </a:r>
            <a:r>
              <a:rPr lang="en-NZ" sz="4800" b="1" dirty="0">
                <a:solidFill>
                  <a:srgbClr val="003BA3"/>
                </a:solidFill>
                <a:latin typeface="Monsterrat"/>
              </a:rPr>
              <a:t>Unintended URLs </a:t>
            </a:r>
            <a:r>
              <a:rPr lang="en-NZ" sz="4800" b="1" dirty="0">
                <a:solidFill>
                  <a:srgbClr val="1DA1F2"/>
                </a:solidFill>
                <a:latin typeface="Monsterrat"/>
              </a:rPr>
              <a:t>in </a:t>
            </a:r>
            <a:r>
              <a:rPr lang="en-NZ" sz="4800" b="1" dirty="0">
                <a:solidFill>
                  <a:srgbClr val="003BA3"/>
                </a:solidFill>
                <a:latin typeface="Monsterrat"/>
              </a:rPr>
              <a:t>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80612-159E-44F7-867C-E27D5BDA0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660" y="4480927"/>
            <a:ext cx="9144000" cy="1655762"/>
          </a:xfrm>
        </p:spPr>
        <p:txBody>
          <a:bodyPr/>
          <a:lstStyle/>
          <a:p>
            <a:pPr algn="r"/>
            <a:r>
              <a:rPr lang="en-NZ" dirty="0">
                <a:latin typeface="Monsterrat"/>
              </a:rPr>
              <a:t>Authored by </a:t>
            </a:r>
            <a:r>
              <a:rPr lang="en-NZ" dirty="0" err="1">
                <a:latin typeface="Monsterrat"/>
              </a:rPr>
              <a:t>Beliz</a:t>
            </a:r>
            <a:r>
              <a:rPr lang="en-NZ" dirty="0">
                <a:latin typeface="Monsterrat"/>
              </a:rPr>
              <a:t> </a:t>
            </a:r>
            <a:r>
              <a:rPr lang="en-NZ" dirty="0" err="1">
                <a:latin typeface="Monsterrat"/>
              </a:rPr>
              <a:t>Kaleli</a:t>
            </a:r>
            <a:r>
              <a:rPr lang="en-NZ" dirty="0">
                <a:latin typeface="Monsterrat"/>
              </a:rPr>
              <a:t> et al.</a:t>
            </a:r>
          </a:p>
          <a:p>
            <a:pPr algn="r"/>
            <a:endParaRPr lang="en-NZ" dirty="0">
              <a:latin typeface="Monsterrat"/>
            </a:endParaRPr>
          </a:p>
          <a:p>
            <a:pPr algn="r"/>
            <a:r>
              <a:rPr lang="en-NZ" dirty="0">
                <a:latin typeface="Monsterrat"/>
              </a:rPr>
              <a:t>Presented today by Denise Jarry</a:t>
            </a:r>
          </a:p>
        </p:txBody>
      </p:sp>
      <p:sp>
        <p:nvSpPr>
          <p:cNvPr id="4" name="Google Shape;216;p33">
            <a:extLst>
              <a:ext uri="{FF2B5EF4-FFF2-40B4-BE49-F238E27FC236}">
                <a16:creationId xmlns:a16="http://schemas.microsoft.com/office/drawing/2014/main" id="{FF40C020-8F96-4A32-A240-0EBB4C3E6C5D}"/>
              </a:ext>
            </a:extLst>
          </p:cNvPr>
          <p:cNvSpPr/>
          <p:nvPr/>
        </p:nvSpPr>
        <p:spPr>
          <a:xfrm>
            <a:off x="0" y="0"/>
            <a:ext cx="1216200" cy="342900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1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138291-59A9-41AC-B06B-84F68F367887}"/>
              </a:ext>
            </a:extLst>
          </p:cNvPr>
          <p:cNvGrpSpPr/>
          <p:nvPr/>
        </p:nvGrpSpPr>
        <p:grpSpPr>
          <a:xfrm>
            <a:off x="5362020" y="613033"/>
            <a:ext cx="6829980" cy="5576480"/>
            <a:chOff x="5929644" y="366912"/>
            <a:chExt cx="6191892" cy="513584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15CA0D-4709-4A44-99CD-CCB9610138A7}"/>
                </a:ext>
              </a:extLst>
            </p:cNvPr>
            <p:cNvGrpSpPr/>
            <p:nvPr/>
          </p:nvGrpSpPr>
          <p:grpSpPr>
            <a:xfrm>
              <a:off x="7640455" y="3381253"/>
              <a:ext cx="2530892" cy="2121503"/>
              <a:chOff x="7640455" y="3381253"/>
              <a:chExt cx="2530892" cy="2121503"/>
            </a:xfrm>
          </p:grpSpPr>
          <p:pic>
            <p:nvPicPr>
              <p:cNvPr id="36" name="Graphic 35" descr="Chat bubble outline">
                <a:extLst>
                  <a:ext uri="{FF2B5EF4-FFF2-40B4-BE49-F238E27FC236}">
                    <a16:creationId xmlns:a16="http://schemas.microsoft.com/office/drawing/2014/main" id="{34240424-56C9-4A18-BF9F-B8B7964D4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68636" y="4298577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1" name="Graphic 40" descr="Chat bubble outline">
                <a:extLst>
                  <a:ext uri="{FF2B5EF4-FFF2-40B4-BE49-F238E27FC236}">
                    <a16:creationId xmlns:a16="http://schemas.microsoft.com/office/drawing/2014/main" id="{34BAC621-324B-4508-A091-710565350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26154" y="3754634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3" name="Graphic 42" descr="Chat bubble outline">
                <a:extLst>
                  <a:ext uri="{FF2B5EF4-FFF2-40B4-BE49-F238E27FC236}">
                    <a16:creationId xmlns:a16="http://schemas.microsoft.com/office/drawing/2014/main" id="{65129012-E742-4A2B-AC3F-A9BFFDB6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34176" y="3846266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4" name="Graphic 43" descr="Chat bubble outline">
                <a:extLst>
                  <a:ext uri="{FF2B5EF4-FFF2-40B4-BE49-F238E27FC236}">
                    <a16:creationId xmlns:a16="http://schemas.microsoft.com/office/drawing/2014/main" id="{48D1B15F-24C4-4DF1-8B00-7B865A639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43330" y="4155571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5" name="Graphic 44" descr="Chat bubble outline">
                <a:extLst>
                  <a:ext uri="{FF2B5EF4-FFF2-40B4-BE49-F238E27FC236}">
                    <a16:creationId xmlns:a16="http://schemas.microsoft.com/office/drawing/2014/main" id="{380DBF60-DE8D-4386-95E8-73E427E91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1284" y="4227074"/>
                <a:ext cx="588790" cy="588790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356BA61-F63B-4BA0-BA86-4D0EB5743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0614" y="3381253"/>
                <a:ext cx="0" cy="454179"/>
              </a:xfrm>
              <a:prstGeom prst="straightConnector1">
                <a:avLst/>
              </a:prstGeom>
              <a:ln w="9525">
                <a:solidFill>
                  <a:srgbClr val="1DA1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D3926C3-2E37-45A2-BEAA-1FC868ED2FF7}"/>
                  </a:ext>
                </a:extLst>
              </p:cNvPr>
              <p:cNvSpPr txBox="1"/>
              <p:nvPr/>
            </p:nvSpPr>
            <p:spPr>
              <a:xfrm>
                <a:off x="7640455" y="4907496"/>
                <a:ext cx="2530892" cy="59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/>
                  <a:t>Labelled </a:t>
                </a:r>
                <a:r>
                  <a:rPr lang="en-NZ" b="1" dirty="0"/>
                  <a:t>training data</a:t>
                </a:r>
              </a:p>
              <a:p>
                <a:pPr algn="ctr"/>
                <a:r>
                  <a:rPr lang="en-NZ" i="1" dirty="0"/>
                  <a:t>aka ground truth dataset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CA4775-CA9B-463C-A0D7-DC12F1902301}"/>
                </a:ext>
              </a:extLst>
            </p:cNvPr>
            <p:cNvGrpSpPr/>
            <p:nvPr/>
          </p:nvGrpSpPr>
          <p:grpSpPr>
            <a:xfrm>
              <a:off x="8511744" y="1997738"/>
              <a:ext cx="1076807" cy="1316910"/>
              <a:chOff x="8511744" y="1997738"/>
              <a:chExt cx="1076807" cy="1316910"/>
            </a:xfrm>
          </p:grpSpPr>
          <p:pic>
            <p:nvPicPr>
              <p:cNvPr id="3" name="Graphic 2" descr="Gears with solid fill">
                <a:extLst>
                  <a:ext uri="{FF2B5EF4-FFF2-40B4-BE49-F238E27FC236}">
                    <a16:creationId xmlns:a16="http://schemas.microsoft.com/office/drawing/2014/main" id="{AE8ACDF0-717C-4449-BAF7-A471711D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48631" y="240024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672EBF-29D9-46AF-AD05-187746E29480}"/>
                  </a:ext>
                </a:extLst>
              </p:cNvPr>
              <p:cNvSpPr txBox="1"/>
              <p:nvPr/>
            </p:nvSpPr>
            <p:spPr>
              <a:xfrm>
                <a:off x="8511744" y="1997738"/>
                <a:ext cx="1076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/>
                  <a:t>Classifier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018AC-2EC6-44D4-B618-03B359D87391}"/>
                </a:ext>
              </a:extLst>
            </p:cNvPr>
            <p:cNvGrpSpPr/>
            <p:nvPr/>
          </p:nvGrpSpPr>
          <p:grpSpPr>
            <a:xfrm>
              <a:off x="9463031" y="366912"/>
              <a:ext cx="2658505" cy="4270899"/>
              <a:chOff x="9463031" y="366912"/>
              <a:chExt cx="2658505" cy="42708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9546EFC-FD64-428E-BED3-86BF4B4AE0D6}"/>
                  </a:ext>
                </a:extLst>
              </p:cNvPr>
              <p:cNvGrpSpPr/>
              <p:nvPr/>
            </p:nvGrpSpPr>
            <p:grpSpPr>
              <a:xfrm>
                <a:off x="9463031" y="916703"/>
                <a:ext cx="2658505" cy="3721108"/>
                <a:chOff x="9463031" y="916703"/>
                <a:chExt cx="2658505" cy="3721108"/>
              </a:xfrm>
            </p:grpSpPr>
            <p:pic>
              <p:nvPicPr>
                <p:cNvPr id="15" name="Graphic 14" descr="Chat bubble outline">
                  <a:extLst>
                    <a:ext uri="{FF2B5EF4-FFF2-40B4-BE49-F238E27FC236}">
                      <a16:creationId xmlns:a16="http://schemas.microsoft.com/office/drawing/2014/main" id="{93B973E1-112F-4070-A27D-36DE61DBF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8933" y="171921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Chat bubble outline">
                  <a:extLst>
                    <a:ext uri="{FF2B5EF4-FFF2-40B4-BE49-F238E27FC236}">
                      <a16:creationId xmlns:a16="http://schemas.microsoft.com/office/drawing/2014/main" id="{1291F1AD-6B13-45E0-83E8-A7C194E52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21208" y="120833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phic 16" descr="Chat bubble outline">
                  <a:extLst>
                    <a:ext uri="{FF2B5EF4-FFF2-40B4-BE49-F238E27FC236}">
                      <a16:creationId xmlns:a16="http://schemas.microsoft.com/office/drawing/2014/main" id="{D93240AD-9598-49C9-9785-0E16F59A3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23976" y="18565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hat bubble outline">
                  <a:extLst>
                    <a:ext uri="{FF2B5EF4-FFF2-40B4-BE49-F238E27FC236}">
                      <a16:creationId xmlns:a16="http://schemas.microsoft.com/office/drawing/2014/main" id="{0D4F1577-C2BB-4DAE-97D4-C4E952C22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01223" y="372341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34AF2-4D5E-4A6D-A480-6994EA2CC135}"/>
                    </a:ext>
                  </a:extLst>
                </p:cNvPr>
                <p:cNvSpPr txBox="1"/>
                <p:nvPr/>
              </p:nvSpPr>
              <p:spPr>
                <a:xfrm>
                  <a:off x="10419698" y="916703"/>
                  <a:ext cx="1517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00B050"/>
                      </a:solidFill>
                    </a:rPr>
                    <a:t>Intended URL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F874756-0D03-49B1-BBF8-2EAAD42235BE}"/>
                    </a:ext>
                  </a:extLst>
                </p:cNvPr>
                <p:cNvSpPr txBox="1"/>
                <p:nvPr/>
              </p:nvSpPr>
              <p:spPr>
                <a:xfrm>
                  <a:off x="10388024" y="3518180"/>
                  <a:ext cx="1733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FF0000"/>
                      </a:solidFill>
                    </a:rPr>
                    <a:t>Unintended URL</a:t>
                  </a:r>
                </a:p>
              </p:txBody>
            </p: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CAF149F-E545-4B26-B636-F011C085998E}"/>
                    </a:ext>
                  </a:extLst>
                </p:cNvPr>
                <p:cNvCxnSpPr>
                  <a:cxnSpLocks/>
                  <a:stCxn id="3" idx="3"/>
                </p:cNvCxnSpPr>
                <p:nvPr/>
              </p:nvCxnSpPr>
              <p:spPr>
                <a:xfrm flipV="1">
                  <a:off x="9463031" y="1948376"/>
                  <a:ext cx="924993" cy="909072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4511006B-F9F1-43CE-8136-F45C7C655554}"/>
                    </a:ext>
                  </a:extLst>
                </p:cNvPr>
                <p:cNvCxnSpPr>
                  <a:cxnSpLocks/>
                  <a:stCxn id="3" idx="3"/>
                  <a:endCxn id="21" idx="1"/>
                </p:cNvCxnSpPr>
                <p:nvPr/>
              </p:nvCxnSpPr>
              <p:spPr>
                <a:xfrm>
                  <a:off x="9463031" y="2857448"/>
                  <a:ext cx="924993" cy="845398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F000AB-B655-48AB-9EAF-BBB378A029C8}"/>
                  </a:ext>
                </a:extLst>
              </p:cNvPr>
              <p:cNvSpPr txBox="1"/>
              <p:nvPr/>
            </p:nvSpPr>
            <p:spPr>
              <a:xfrm>
                <a:off x="10442401" y="366912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Labelled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206506-2358-4010-BA14-3886E5E47889}"/>
                </a:ext>
              </a:extLst>
            </p:cNvPr>
            <p:cNvGrpSpPr/>
            <p:nvPr/>
          </p:nvGrpSpPr>
          <p:grpSpPr>
            <a:xfrm>
              <a:off x="5929644" y="1671871"/>
              <a:ext cx="2618987" cy="2440090"/>
              <a:chOff x="5929644" y="1671871"/>
              <a:chExt cx="2618987" cy="244009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E6FAA9C-E36B-4F8A-8753-033B315B5CE4}"/>
                  </a:ext>
                </a:extLst>
              </p:cNvPr>
              <p:cNvGrpSpPr/>
              <p:nvPr/>
            </p:nvGrpSpPr>
            <p:grpSpPr>
              <a:xfrm>
                <a:off x="5929644" y="2059581"/>
                <a:ext cx="2618987" cy="2052380"/>
                <a:chOff x="5929644" y="2059581"/>
                <a:chExt cx="2618987" cy="2052380"/>
              </a:xfrm>
            </p:grpSpPr>
            <p:pic>
              <p:nvPicPr>
                <p:cNvPr id="11" name="Graphic 10" descr="Chat bubble outline">
                  <a:extLst>
                    <a:ext uri="{FF2B5EF4-FFF2-40B4-BE49-F238E27FC236}">
                      <a16:creationId xmlns:a16="http://schemas.microsoft.com/office/drawing/2014/main" id="{46AEFADE-F428-4FA5-A808-D408149C2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644" y="306233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Chat bubble outline">
                  <a:extLst>
                    <a:ext uri="{FF2B5EF4-FFF2-40B4-BE49-F238E27FC236}">
                      <a16:creationId xmlns:a16="http://schemas.microsoft.com/office/drawing/2014/main" id="{396026F6-0E70-46CF-8DF5-A73317C55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4656" y="253522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Chat bubble outline">
                  <a:extLst>
                    <a:ext uri="{FF2B5EF4-FFF2-40B4-BE49-F238E27FC236}">
                      <a16:creationId xmlns:a16="http://schemas.microsoft.com/office/drawing/2014/main" id="{4174FB65-73AC-41B0-BC92-859F516E7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215" y="319756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c 13" descr="Chat bubble outline">
                  <a:extLst>
                    <a:ext uri="{FF2B5EF4-FFF2-40B4-BE49-F238E27FC236}">
                      <a16:creationId xmlns:a16="http://schemas.microsoft.com/office/drawing/2014/main" id="{30835509-21A8-4EED-9601-EC7CDC34B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3291" y="265236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23F4040-8E1B-4884-8164-23398B9D8791}"/>
                    </a:ext>
                  </a:extLst>
                </p:cNvPr>
                <p:cNvSpPr txBox="1"/>
                <p:nvPr/>
              </p:nvSpPr>
              <p:spPr>
                <a:xfrm>
                  <a:off x="6069240" y="2059581"/>
                  <a:ext cx="19669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Unknown tweets with a URL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C19D4E1A-CE69-45A6-85E9-1BB926C6AC0B}"/>
                    </a:ext>
                  </a:extLst>
                </p:cNvPr>
                <p:cNvCxnSpPr>
                  <a:cxnSpLocks/>
                  <a:endCxn id="3" idx="1"/>
                </p:cNvCxnSpPr>
                <p:nvPr/>
              </p:nvCxnSpPr>
              <p:spPr>
                <a:xfrm>
                  <a:off x="7840315" y="2857448"/>
                  <a:ext cx="708316" cy="0"/>
                </a:xfrm>
                <a:prstGeom prst="straightConnector1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0A6B2C-9221-474C-BA1D-2A0E751417AA}"/>
                  </a:ext>
                </a:extLst>
              </p:cNvPr>
              <p:cNvSpPr txBox="1"/>
              <p:nvPr/>
            </p:nvSpPr>
            <p:spPr>
              <a:xfrm>
                <a:off x="6168442" y="1671871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Unlabelled</a:t>
                </a:r>
              </a:p>
            </p:txBody>
          </p:sp>
        </p:grpSp>
        <p:pic>
          <p:nvPicPr>
            <p:cNvPr id="9" name="Graphic 8" descr="Filter outline">
              <a:extLst>
                <a:ext uri="{FF2B5EF4-FFF2-40B4-BE49-F238E27FC236}">
                  <a16:creationId xmlns:a16="http://schemas.microsoft.com/office/drawing/2014/main" id="{2382D818-53BA-441A-883F-D1BA1AE3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0562" y="2532597"/>
              <a:ext cx="680433" cy="680433"/>
            </a:xfrm>
            <a:prstGeom prst="rect">
              <a:avLst/>
            </a:prstGeom>
          </p:spPr>
        </p:pic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5FE511EB-8AE9-458F-B15E-F3E81CEB1CB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H="1" flipV="1">
              <a:off x="8498750" y="763398"/>
              <a:ext cx="1431228" cy="2107171"/>
            </a:xfrm>
            <a:prstGeom prst="curvedConnector2">
              <a:avLst/>
            </a:prstGeom>
            <a:ln w="19050">
              <a:solidFill>
                <a:srgbClr val="1DA1F2">
                  <a:alpha val="2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F9D6E2D5-D3F1-4247-97C0-3B2CF4EE9D05}"/>
              </a:ext>
            </a:extLst>
          </p:cNvPr>
          <p:cNvSpPr txBox="1">
            <a:spLocks/>
          </p:cNvSpPr>
          <p:nvPr/>
        </p:nvSpPr>
        <p:spPr>
          <a:xfrm>
            <a:off x="6827351" y="84330"/>
            <a:ext cx="3112610" cy="47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b="1" dirty="0">
                <a:solidFill>
                  <a:srgbClr val="1DA1F2"/>
                </a:solidFill>
                <a:latin typeface="Monsterrat"/>
              </a:rPr>
              <a:t>Machine Learning Classifier</a:t>
            </a:r>
          </a:p>
        </p:txBody>
      </p:sp>
      <p:sp>
        <p:nvSpPr>
          <p:cNvPr id="38" name="Google Shape;215;p33">
            <a:extLst>
              <a:ext uri="{FF2B5EF4-FFF2-40B4-BE49-F238E27FC236}">
                <a16:creationId xmlns:a16="http://schemas.microsoft.com/office/drawing/2014/main" id="{091CDB97-815C-4DA1-8CD9-BA7200DE0E4E}"/>
              </a:ext>
            </a:extLst>
          </p:cNvPr>
          <p:cNvSpPr txBox="1">
            <a:spLocks/>
          </p:cNvSpPr>
          <p:nvPr/>
        </p:nvSpPr>
        <p:spPr>
          <a:xfrm>
            <a:off x="403090" y="648356"/>
            <a:ext cx="4728220" cy="25749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b="1" dirty="0"/>
              <a:t>Classifier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sz="2000" b="1" dirty="0"/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b="1" dirty="0"/>
              <a:t>Training  Data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/>
              <a:t>Classifier compares features of unlabelled tweet with features in the training data to make a classification decision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>
              <a:buClr>
                <a:schemeClr val="dk1"/>
              </a:buClr>
              <a:buSzPct val="100000"/>
            </a:pPr>
            <a:endParaRPr lang="en-NZ" sz="1600" dirty="0"/>
          </a:p>
          <a:p>
            <a:pPr marL="457200" lvl="1" indent="0">
              <a:buClr>
                <a:schemeClr val="dk1"/>
              </a:buClr>
              <a:buSzPct val="100000"/>
              <a:buNone/>
            </a:pPr>
            <a:endParaRPr lang="en-NZ" sz="1600" dirty="0"/>
          </a:p>
          <a:p>
            <a:pPr lvl="1">
              <a:buClr>
                <a:schemeClr val="dk1"/>
              </a:buClr>
              <a:buSzPct val="100000"/>
            </a:pPr>
            <a:endParaRPr lang="en-NZ" sz="1600" dirty="0"/>
          </a:p>
        </p:txBody>
      </p:sp>
      <p:pic>
        <p:nvPicPr>
          <p:cNvPr id="42" name="Graphic 41" descr="Filter outline">
            <a:extLst>
              <a:ext uri="{FF2B5EF4-FFF2-40B4-BE49-F238E27FC236}">
                <a16:creationId xmlns:a16="http://schemas.microsoft.com/office/drawing/2014/main" id="{B5B06D15-7A0D-4F35-B061-224CF8E2E9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9183" y="4499735"/>
            <a:ext cx="461234" cy="454019"/>
          </a:xfrm>
          <a:prstGeom prst="rect">
            <a:avLst/>
          </a:prstGeom>
        </p:spPr>
      </p:pic>
      <p:pic>
        <p:nvPicPr>
          <p:cNvPr id="48" name="Graphic 47" descr="Gears with solid fill">
            <a:extLst>
              <a:ext uri="{FF2B5EF4-FFF2-40B4-BE49-F238E27FC236}">
                <a16:creationId xmlns:a16="http://schemas.microsoft.com/office/drawing/2014/main" id="{545D9A7C-4858-4D63-B42E-F3DEA9AA9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905" y="496422"/>
            <a:ext cx="1317101" cy="129649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BDAD09D-6DF8-4FD9-9433-DC2E5200DD2F}"/>
              </a:ext>
            </a:extLst>
          </p:cNvPr>
          <p:cNvSpPr txBox="1"/>
          <p:nvPr/>
        </p:nvSpPr>
        <p:spPr>
          <a:xfrm>
            <a:off x="9769688" y="3107792"/>
            <a:ext cx="1184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1DA1F2"/>
                </a:solidFill>
              </a:rPr>
              <a:t>Classification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0C4F8-8DD6-4622-A862-4C59971AB9F0}"/>
              </a:ext>
            </a:extLst>
          </p:cNvPr>
          <p:cNvSpPr txBox="1"/>
          <p:nvPr/>
        </p:nvSpPr>
        <p:spPr>
          <a:xfrm>
            <a:off x="9466005" y="4947947"/>
            <a:ext cx="804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/>
              <a:t>1,068 tweets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8F1E1-0270-46A2-BC48-D61F21DC8FBA}"/>
              </a:ext>
            </a:extLst>
          </p:cNvPr>
          <p:cNvSpPr txBox="1"/>
          <p:nvPr/>
        </p:nvSpPr>
        <p:spPr>
          <a:xfrm>
            <a:off x="403352" y="3463804"/>
            <a:ext cx="39267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/>
              <a:t>How training data was collected: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Sample of tweets from Twitter API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Passed through pre-filtering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Only want to include data relevant to the classification decision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1,068 tweets collected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Authors discussed and come to agreement on labels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644 intended, 424 unintended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65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138291-59A9-41AC-B06B-84F68F367887}"/>
              </a:ext>
            </a:extLst>
          </p:cNvPr>
          <p:cNvGrpSpPr/>
          <p:nvPr/>
        </p:nvGrpSpPr>
        <p:grpSpPr>
          <a:xfrm>
            <a:off x="2822020" y="613033"/>
            <a:ext cx="6829980" cy="5576480"/>
            <a:chOff x="5929644" y="366912"/>
            <a:chExt cx="6191892" cy="513584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15CA0D-4709-4A44-99CD-CCB9610138A7}"/>
                </a:ext>
              </a:extLst>
            </p:cNvPr>
            <p:cNvGrpSpPr/>
            <p:nvPr/>
          </p:nvGrpSpPr>
          <p:grpSpPr>
            <a:xfrm>
              <a:off x="7840315" y="3381253"/>
              <a:ext cx="2331031" cy="2121503"/>
              <a:chOff x="7840315" y="3381253"/>
              <a:chExt cx="2331031" cy="2121503"/>
            </a:xfrm>
          </p:grpSpPr>
          <p:pic>
            <p:nvPicPr>
              <p:cNvPr id="36" name="Graphic 35" descr="Chat bubble outline">
                <a:extLst>
                  <a:ext uri="{FF2B5EF4-FFF2-40B4-BE49-F238E27FC236}">
                    <a16:creationId xmlns:a16="http://schemas.microsoft.com/office/drawing/2014/main" id="{34240424-56C9-4A18-BF9F-B8B7964D4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68636" y="4298577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1" name="Graphic 40" descr="Chat bubble outline">
                <a:extLst>
                  <a:ext uri="{FF2B5EF4-FFF2-40B4-BE49-F238E27FC236}">
                    <a16:creationId xmlns:a16="http://schemas.microsoft.com/office/drawing/2014/main" id="{34BAC621-324B-4508-A091-710565350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26154" y="3754634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3" name="Graphic 42" descr="Chat bubble outline">
                <a:extLst>
                  <a:ext uri="{FF2B5EF4-FFF2-40B4-BE49-F238E27FC236}">
                    <a16:creationId xmlns:a16="http://schemas.microsoft.com/office/drawing/2014/main" id="{65129012-E742-4A2B-AC3F-A9BFFDB6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34176" y="3846266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4" name="Graphic 43" descr="Chat bubble outline">
                <a:extLst>
                  <a:ext uri="{FF2B5EF4-FFF2-40B4-BE49-F238E27FC236}">
                    <a16:creationId xmlns:a16="http://schemas.microsoft.com/office/drawing/2014/main" id="{48D1B15F-24C4-4DF1-8B00-7B865A639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43330" y="4155571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5" name="Graphic 44" descr="Chat bubble outline">
                <a:extLst>
                  <a:ext uri="{FF2B5EF4-FFF2-40B4-BE49-F238E27FC236}">
                    <a16:creationId xmlns:a16="http://schemas.microsoft.com/office/drawing/2014/main" id="{380DBF60-DE8D-4386-95E8-73E427E91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1284" y="4227074"/>
                <a:ext cx="588790" cy="588790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356BA61-F63B-4BA0-BA86-4D0EB5743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0614" y="3381253"/>
                <a:ext cx="0" cy="454179"/>
              </a:xfrm>
              <a:prstGeom prst="straightConnector1">
                <a:avLst/>
              </a:prstGeom>
              <a:ln w="9525">
                <a:solidFill>
                  <a:srgbClr val="1DA1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D3926C3-2E37-45A2-BEAA-1FC868ED2FF7}"/>
                  </a:ext>
                </a:extLst>
              </p:cNvPr>
              <p:cNvSpPr txBox="1"/>
              <p:nvPr/>
            </p:nvSpPr>
            <p:spPr>
              <a:xfrm>
                <a:off x="7840315" y="4907496"/>
                <a:ext cx="2331031" cy="59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/>
                  <a:t>Labelled training data</a:t>
                </a:r>
              </a:p>
              <a:p>
                <a:pPr algn="ctr"/>
                <a:r>
                  <a:rPr lang="en-NZ" i="1" dirty="0"/>
                  <a:t>aka ground truth dataset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CA4775-CA9B-463C-A0D7-DC12F1902301}"/>
                </a:ext>
              </a:extLst>
            </p:cNvPr>
            <p:cNvGrpSpPr/>
            <p:nvPr/>
          </p:nvGrpSpPr>
          <p:grpSpPr>
            <a:xfrm>
              <a:off x="8511744" y="1997738"/>
              <a:ext cx="1076807" cy="1316910"/>
              <a:chOff x="8511744" y="1997738"/>
              <a:chExt cx="1076807" cy="1316910"/>
            </a:xfrm>
          </p:grpSpPr>
          <p:pic>
            <p:nvPicPr>
              <p:cNvPr id="3" name="Graphic 2" descr="Gears with solid fill">
                <a:extLst>
                  <a:ext uri="{FF2B5EF4-FFF2-40B4-BE49-F238E27FC236}">
                    <a16:creationId xmlns:a16="http://schemas.microsoft.com/office/drawing/2014/main" id="{AE8ACDF0-717C-4449-BAF7-A471711D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48631" y="240024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672EBF-29D9-46AF-AD05-187746E29480}"/>
                  </a:ext>
                </a:extLst>
              </p:cNvPr>
              <p:cNvSpPr txBox="1"/>
              <p:nvPr/>
            </p:nvSpPr>
            <p:spPr>
              <a:xfrm>
                <a:off x="8511744" y="1997738"/>
                <a:ext cx="1076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/>
                  <a:t>Classifier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018AC-2EC6-44D4-B618-03B359D87391}"/>
                </a:ext>
              </a:extLst>
            </p:cNvPr>
            <p:cNvGrpSpPr/>
            <p:nvPr/>
          </p:nvGrpSpPr>
          <p:grpSpPr>
            <a:xfrm>
              <a:off x="9463031" y="366912"/>
              <a:ext cx="2658505" cy="4270899"/>
              <a:chOff x="9463031" y="366912"/>
              <a:chExt cx="2658505" cy="42708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9546EFC-FD64-428E-BED3-86BF4B4AE0D6}"/>
                  </a:ext>
                </a:extLst>
              </p:cNvPr>
              <p:cNvGrpSpPr/>
              <p:nvPr/>
            </p:nvGrpSpPr>
            <p:grpSpPr>
              <a:xfrm>
                <a:off x="9463031" y="916703"/>
                <a:ext cx="2658505" cy="3721108"/>
                <a:chOff x="9463031" y="916703"/>
                <a:chExt cx="2658505" cy="3721108"/>
              </a:xfrm>
            </p:grpSpPr>
            <p:pic>
              <p:nvPicPr>
                <p:cNvPr id="15" name="Graphic 14" descr="Chat bubble outline">
                  <a:extLst>
                    <a:ext uri="{FF2B5EF4-FFF2-40B4-BE49-F238E27FC236}">
                      <a16:creationId xmlns:a16="http://schemas.microsoft.com/office/drawing/2014/main" id="{93B973E1-112F-4070-A27D-36DE61DBF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8933" y="171921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Chat bubble outline">
                  <a:extLst>
                    <a:ext uri="{FF2B5EF4-FFF2-40B4-BE49-F238E27FC236}">
                      <a16:creationId xmlns:a16="http://schemas.microsoft.com/office/drawing/2014/main" id="{1291F1AD-6B13-45E0-83E8-A7C194E52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21208" y="120833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phic 16" descr="Chat bubble outline">
                  <a:extLst>
                    <a:ext uri="{FF2B5EF4-FFF2-40B4-BE49-F238E27FC236}">
                      <a16:creationId xmlns:a16="http://schemas.microsoft.com/office/drawing/2014/main" id="{D93240AD-9598-49C9-9785-0E16F59A3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23976" y="18565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hat bubble outline">
                  <a:extLst>
                    <a:ext uri="{FF2B5EF4-FFF2-40B4-BE49-F238E27FC236}">
                      <a16:creationId xmlns:a16="http://schemas.microsoft.com/office/drawing/2014/main" id="{0D4F1577-C2BB-4DAE-97D4-C4E952C22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01223" y="372341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34AF2-4D5E-4A6D-A480-6994EA2CC135}"/>
                    </a:ext>
                  </a:extLst>
                </p:cNvPr>
                <p:cNvSpPr txBox="1"/>
                <p:nvPr/>
              </p:nvSpPr>
              <p:spPr>
                <a:xfrm>
                  <a:off x="10419698" y="916703"/>
                  <a:ext cx="1517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00B050"/>
                      </a:solidFill>
                    </a:rPr>
                    <a:t>Intended URL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F874756-0D03-49B1-BBF8-2EAAD42235BE}"/>
                    </a:ext>
                  </a:extLst>
                </p:cNvPr>
                <p:cNvSpPr txBox="1"/>
                <p:nvPr/>
              </p:nvSpPr>
              <p:spPr>
                <a:xfrm>
                  <a:off x="10388024" y="3518180"/>
                  <a:ext cx="1733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FF0000"/>
                      </a:solidFill>
                    </a:rPr>
                    <a:t>Unintended URL</a:t>
                  </a:r>
                </a:p>
              </p:txBody>
            </p: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CAF149F-E545-4B26-B636-F011C085998E}"/>
                    </a:ext>
                  </a:extLst>
                </p:cNvPr>
                <p:cNvCxnSpPr>
                  <a:cxnSpLocks/>
                  <a:stCxn id="3" idx="3"/>
                </p:cNvCxnSpPr>
                <p:nvPr/>
              </p:nvCxnSpPr>
              <p:spPr>
                <a:xfrm flipV="1">
                  <a:off x="9463031" y="1948376"/>
                  <a:ext cx="924993" cy="909072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4511006B-F9F1-43CE-8136-F45C7C655554}"/>
                    </a:ext>
                  </a:extLst>
                </p:cNvPr>
                <p:cNvCxnSpPr>
                  <a:cxnSpLocks/>
                  <a:stCxn id="3" idx="3"/>
                  <a:endCxn id="21" idx="1"/>
                </p:cNvCxnSpPr>
                <p:nvPr/>
              </p:nvCxnSpPr>
              <p:spPr>
                <a:xfrm>
                  <a:off x="9463031" y="2857448"/>
                  <a:ext cx="924993" cy="845398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F000AB-B655-48AB-9EAF-BBB378A029C8}"/>
                  </a:ext>
                </a:extLst>
              </p:cNvPr>
              <p:cNvSpPr txBox="1"/>
              <p:nvPr/>
            </p:nvSpPr>
            <p:spPr>
              <a:xfrm>
                <a:off x="10442401" y="366912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Labelled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206506-2358-4010-BA14-3886E5E47889}"/>
                </a:ext>
              </a:extLst>
            </p:cNvPr>
            <p:cNvGrpSpPr/>
            <p:nvPr/>
          </p:nvGrpSpPr>
          <p:grpSpPr>
            <a:xfrm>
              <a:off x="5929644" y="1671871"/>
              <a:ext cx="2618987" cy="2440090"/>
              <a:chOff x="5929644" y="1671871"/>
              <a:chExt cx="2618987" cy="244009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E6FAA9C-E36B-4F8A-8753-033B315B5CE4}"/>
                  </a:ext>
                </a:extLst>
              </p:cNvPr>
              <p:cNvGrpSpPr/>
              <p:nvPr/>
            </p:nvGrpSpPr>
            <p:grpSpPr>
              <a:xfrm>
                <a:off x="5929644" y="2059581"/>
                <a:ext cx="2618987" cy="2052380"/>
                <a:chOff x="5929644" y="2059581"/>
                <a:chExt cx="2618987" cy="2052380"/>
              </a:xfrm>
            </p:grpSpPr>
            <p:pic>
              <p:nvPicPr>
                <p:cNvPr id="11" name="Graphic 10" descr="Chat bubble outline">
                  <a:extLst>
                    <a:ext uri="{FF2B5EF4-FFF2-40B4-BE49-F238E27FC236}">
                      <a16:creationId xmlns:a16="http://schemas.microsoft.com/office/drawing/2014/main" id="{46AEFADE-F428-4FA5-A808-D408149C2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644" y="306233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Chat bubble outline">
                  <a:extLst>
                    <a:ext uri="{FF2B5EF4-FFF2-40B4-BE49-F238E27FC236}">
                      <a16:creationId xmlns:a16="http://schemas.microsoft.com/office/drawing/2014/main" id="{396026F6-0E70-46CF-8DF5-A73317C55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4656" y="253522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Chat bubble outline">
                  <a:extLst>
                    <a:ext uri="{FF2B5EF4-FFF2-40B4-BE49-F238E27FC236}">
                      <a16:creationId xmlns:a16="http://schemas.microsoft.com/office/drawing/2014/main" id="{4174FB65-73AC-41B0-BC92-859F516E7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215" y="319756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c 13" descr="Chat bubble outline">
                  <a:extLst>
                    <a:ext uri="{FF2B5EF4-FFF2-40B4-BE49-F238E27FC236}">
                      <a16:creationId xmlns:a16="http://schemas.microsoft.com/office/drawing/2014/main" id="{30835509-21A8-4EED-9601-EC7CDC34B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3291" y="265236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23F4040-8E1B-4884-8164-23398B9D8791}"/>
                    </a:ext>
                  </a:extLst>
                </p:cNvPr>
                <p:cNvSpPr txBox="1"/>
                <p:nvPr/>
              </p:nvSpPr>
              <p:spPr>
                <a:xfrm>
                  <a:off x="6069240" y="2059581"/>
                  <a:ext cx="19669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Unknown tweets with a URL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C19D4E1A-CE69-45A6-85E9-1BB926C6AC0B}"/>
                    </a:ext>
                  </a:extLst>
                </p:cNvPr>
                <p:cNvCxnSpPr>
                  <a:cxnSpLocks/>
                  <a:endCxn id="3" idx="1"/>
                </p:cNvCxnSpPr>
                <p:nvPr/>
              </p:nvCxnSpPr>
              <p:spPr>
                <a:xfrm>
                  <a:off x="7840315" y="2857448"/>
                  <a:ext cx="708316" cy="0"/>
                </a:xfrm>
                <a:prstGeom prst="straightConnector1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0A6B2C-9221-474C-BA1D-2A0E751417AA}"/>
                  </a:ext>
                </a:extLst>
              </p:cNvPr>
              <p:cNvSpPr txBox="1"/>
              <p:nvPr/>
            </p:nvSpPr>
            <p:spPr>
              <a:xfrm>
                <a:off x="6168442" y="1671871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Unlabelled</a:t>
                </a:r>
              </a:p>
            </p:txBody>
          </p:sp>
        </p:grpSp>
        <p:pic>
          <p:nvPicPr>
            <p:cNvPr id="9" name="Graphic 8" descr="Filter outline">
              <a:extLst>
                <a:ext uri="{FF2B5EF4-FFF2-40B4-BE49-F238E27FC236}">
                  <a16:creationId xmlns:a16="http://schemas.microsoft.com/office/drawing/2014/main" id="{2382D818-53BA-441A-883F-D1BA1AE3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0562" y="2532597"/>
              <a:ext cx="680433" cy="680433"/>
            </a:xfrm>
            <a:prstGeom prst="rect">
              <a:avLst/>
            </a:prstGeom>
          </p:spPr>
        </p:pic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5FE511EB-8AE9-458F-B15E-F3E81CEB1CB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H="1" flipV="1">
              <a:off x="8498750" y="763398"/>
              <a:ext cx="1431228" cy="2107171"/>
            </a:xfrm>
            <a:prstGeom prst="curvedConnector2">
              <a:avLst/>
            </a:prstGeom>
            <a:ln w="19050">
              <a:solidFill>
                <a:srgbClr val="1DA1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F9D6E2D5-D3F1-4247-97C0-3B2CF4EE9D05}"/>
              </a:ext>
            </a:extLst>
          </p:cNvPr>
          <p:cNvSpPr txBox="1">
            <a:spLocks/>
          </p:cNvSpPr>
          <p:nvPr/>
        </p:nvSpPr>
        <p:spPr>
          <a:xfrm>
            <a:off x="4287351" y="84330"/>
            <a:ext cx="3112610" cy="47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b="1" dirty="0">
                <a:solidFill>
                  <a:srgbClr val="1DA1F2"/>
                </a:solidFill>
                <a:latin typeface="Monsterrat"/>
              </a:rPr>
              <a:t>Machine Learning Classifier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2DA85-CD40-40E3-BD00-1040CE6D7676}"/>
              </a:ext>
            </a:extLst>
          </p:cNvPr>
          <p:cNvSpPr txBox="1"/>
          <p:nvPr/>
        </p:nvSpPr>
        <p:spPr>
          <a:xfrm>
            <a:off x="385869" y="5894074"/>
            <a:ext cx="322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94% Accuracy</a:t>
            </a:r>
          </a:p>
        </p:txBody>
      </p:sp>
      <p:pic>
        <p:nvPicPr>
          <p:cNvPr id="38" name="Graphic 37" descr="Filter outline">
            <a:extLst>
              <a:ext uri="{FF2B5EF4-FFF2-40B4-BE49-F238E27FC236}">
                <a16:creationId xmlns:a16="http://schemas.microsoft.com/office/drawing/2014/main" id="{167B01BE-9472-4110-BE66-0AED50E92D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3426" y="4504981"/>
            <a:ext cx="461234" cy="4540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88E4467-2F91-4AFF-A8F5-1195AFBEDFD5}"/>
              </a:ext>
            </a:extLst>
          </p:cNvPr>
          <p:cNvSpPr txBox="1"/>
          <p:nvPr/>
        </p:nvSpPr>
        <p:spPr>
          <a:xfrm>
            <a:off x="7229688" y="3116739"/>
            <a:ext cx="1184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1DA1F2"/>
                </a:solidFill>
              </a:rPr>
              <a:t>Classification Decision</a:t>
            </a:r>
          </a:p>
        </p:txBody>
      </p:sp>
    </p:spTree>
    <p:extLst>
      <p:ext uri="{BB962C8B-B14F-4D97-AF65-F5344CB8AC3E}">
        <p14:creationId xmlns:p14="http://schemas.microsoft.com/office/powerpoint/2010/main" val="147781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40A673-FDFB-40D8-BDCE-9190D631EC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Problem Analysis</a:t>
            </a:r>
          </a:p>
        </p:txBody>
      </p:sp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7727C7FC-2F97-4116-B096-033C3929C790}"/>
              </a:ext>
            </a:extLst>
          </p:cNvPr>
          <p:cNvSpPr txBox="1">
            <a:spLocks/>
          </p:cNvSpPr>
          <p:nvPr/>
        </p:nvSpPr>
        <p:spPr>
          <a:xfrm>
            <a:off x="838201" y="1690688"/>
            <a:ext cx="4827662" cy="14627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Ran for 7 months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Authors used the classifier to analyse tweets as they were posted in real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A202DA-A857-45C8-99DC-6A1FA358302C}"/>
              </a:ext>
            </a:extLst>
          </p:cNvPr>
          <p:cNvSpPr txBox="1"/>
          <p:nvPr/>
        </p:nvSpPr>
        <p:spPr>
          <a:xfrm>
            <a:off x="838200" y="3799133"/>
            <a:ext cx="54523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b="1" dirty="0"/>
              <a:t>Key Findings</a:t>
            </a: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26,596 unintended URLs posted on Twitter</a:t>
            </a:r>
            <a:endParaRPr lang="en-NZ" sz="2000" b="1" dirty="0"/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Most common domain names: </a:t>
            </a:r>
            <a:r>
              <a:rPr lang="en-NZ" sz="2000" dirty="0">
                <a:latin typeface="Consolas" panose="020B0609020204030204" pitchFamily="49" charset="0"/>
              </a:rPr>
              <a:t>d.va</a:t>
            </a:r>
            <a:r>
              <a:rPr lang="en-NZ" sz="2000" dirty="0"/>
              <a:t>, </a:t>
            </a:r>
            <a:r>
              <a:rPr lang="en-NZ" sz="2000" dirty="0" err="1">
                <a:latin typeface="Consolas" panose="020B0609020204030204" pitchFamily="49" charset="0"/>
              </a:rPr>
              <a:t>b.tech</a:t>
            </a:r>
            <a:endParaRPr lang="en-NZ" sz="2000" dirty="0">
              <a:latin typeface="Consolas" panose="020B0609020204030204" pitchFamily="49" charset="0"/>
            </a:endParaRPr>
          </a:p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Reasons other than typos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Video game character (d.va)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Instagram handles have full stops</a:t>
            </a:r>
          </a:p>
          <a:p>
            <a:pPr marL="1200150" lvl="2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This can create a URL when posted on Twitter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Common acronyms (</a:t>
            </a:r>
            <a:r>
              <a:rPr lang="en-NZ" sz="1600" dirty="0" err="1"/>
              <a:t>b.tech</a:t>
            </a:r>
            <a:r>
              <a:rPr lang="en-NZ" sz="1600" dirty="0"/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3A93FA-2571-4414-932F-2652C0F3BE5C}"/>
              </a:ext>
            </a:extLst>
          </p:cNvPr>
          <p:cNvGrpSpPr/>
          <p:nvPr/>
        </p:nvGrpSpPr>
        <p:grpSpPr>
          <a:xfrm>
            <a:off x="6125409" y="750543"/>
            <a:ext cx="6066591" cy="5356914"/>
            <a:chOff x="6018870" y="750543"/>
            <a:chExt cx="6066591" cy="535691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DEC6C3-1AE1-4453-AE96-DABB4B2D5450}"/>
                </a:ext>
              </a:extLst>
            </p:cNvPr>
            <p:cNvGrpSpPr/>
            <p:nvPr/>
          </p:nvGrpSpPr>
          <p:grpSpPr>
            <a:xfrm>
              <a:off x="6018870" y="750543"/>
              <a:ext cx="6066591" cy="5356914"/>
              <a:chOff x="6018870" y="750543"/>
              <a:chExt cx="6066591" cy="535691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BD1014C-FA7A-42B9-8F09-18961F5C1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18870" y="750543"/>
                <a:ext cx="6066591" cy="5356914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F5A07E5A-1148-4FB4-B889-66F1E5447080}"/>
                      </a:ext>
                    </a:extLst>
                  </p14:cNvPr>
                  <p14:cNvContentPartPr/>
                  <p14:nvPr/>
                </p14:nvContentPartPr>
                <p14:xfrm>
                  <a:off x="6683790" y="5041747"/>
                  <a:ext cx="329400" cy="2066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F5A07E5A-1148-4FB4-B889-66F1E544708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629731" y="4933747"/>
                    <a:ext cx="437158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147A214-030F-4F8C-9C9E-85E984158CA5}"/>
                      </a:ext>
                    </a:extLst>
                  </p14:cNvPr>
                  <p14:cNvContentPartPr/>
                  <p14:nvPr/>
                </p14:nvContentPartPr>
                <p14:xfrm>
                  <a:off x="6865950" y="5083507"/>
                  <a:ext cx="357120" cy="2887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147A214-030F-4F8C-9C9E-85E984158CA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811950" y="4975507"/>
                    <a:ext cx="464760" cy="50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3FFAFAC-24A3-4855-911C-0EDEA69A4F17}"/>
                      </a:ext>
                    </a:extLst>
                  </p14:cNvPr>
                  <p14:cNvContentPartPr/>
                  <p14:nvPr/>
                </p14:nvContentPartPr>
                <p14:xfrm>
                  <a:off x="7662990" y="5049667"/>
                  <a:ext cx="331560" cy="2808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3FFAFAC-24A3-4855-911C-0EDEA69A4F1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608990" y="4941667"/>
                    <a:ext cx="439200" cy="49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2E5FAE24-E34D-4630-9EE1-C92061ED3A0C}"/>
                      </a:ext>
                    </a:extLst>
                  </p14:cNvPr>
                  <p14:cNvContentPartPr/>
                  <p14:nvPr/>
                </p14:nvContentPartPr>
                <p14:xfrm>
                  <a:off x="8847750" y="5074867"/>
                  <a:ext cx="338040" cy="2656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E5FAE24-E34D-4630-9EE1-C92061ED3A0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793750" y="4966867"/>
                    <a:ext cx="445680" cy="48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D330AF6-B05B-4FA8-8D57-CD77B58742A1}"/>
                      </a:ext>
                    </a:extLst>
                  </p14:cNvPr>
                  <p14:cNvContentPartPr/>
                  <p14:nvPr/>
                </p14:nvContentPartPr>
                <p14:xfrm>
                  <a:off x="9558030" y="5057947"/>
                  <a:ext cx="601200" cy="522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D330AF6-B05B-4FA8-8D57-CD77B58742A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504030" y="4949947"/>
                    <a:ext cx="708840" cy="73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11DBC11E-9B54-47F8-A5F6-DDAB9D235C2A}"/>
                      </a:ext>
                    </a:extLst>
                  </p14:cNvPr>
                  <p14:cNvContentPartPr/>
                  <p14:nvPr/>
                </p14:nvContentPartPr>
                <p14:xfrm>
                  <a:off x="10148070" y="5049667"/>
                  <a:ext cx="288000" cy="1731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1DBC11E-9B54-47F8-A5F6-DDAB9D235C2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0094070" y="4941667"/>
                    <a:ext cx="395640" cy="38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2578973-0DCB-461B-A853-31BE6EDB00A6}"/>
                      </a:ext>
                    </a:extLst>
                  </p14:cNvPr>
                  <p14:cNvContentPartPr/>
                  <p14:nvPr/>
                </p14:nvContentPartPr>
                <p14:xfrm>
                  <a:off x="11344710" y="5049667"/>
                  <a:ext cx="316080" cy="2797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578973-0DCB-461B-A853-31BE6EDB00A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290710" y="4941528"/>
                    <a:ext cx="423720" cy="4956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3D1CE7DB-39F4-4CFD-B45D-9D6CBB0A49C1}"/>
                      </a:ext>
                    </a:extLst>
                  </p14:cNvPr>
                  <p14:cNvContentPartPr/>
                  <p14:nvPr/>
                </p14:nvContentPartPr>
                <p14:xfrm>
                  <a:off x="9275430" y="5074867"/>
                  <a:ext cx="422280" cy="383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3D1CE7DB-39F4-4CFD-B45D-9D6CBB0A49C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221430" y="4966867"/>
                    <a:ext cx="529920" cy="59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C138C57-BF81-4F41-BA0A-F079E12BEBB7}"/>
                      </a:ext>
                    </a:extLst>
                  </p14:cNvPr>
                  <p14:cNvContentPartPr/>
                  <p14:nvPr/>
                </p14:nvContentPartPr>
                <p14:xfrm>
                  <a:off x="7899870" y="5057947"/>
                  <a:ext cx="296280" cy="223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C138C57-BF81-4F41-BA0A-F079E12BEBB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845870" y="4949773"/>
                    <a:ext cx="403920" cy="439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B1A4E0A-8734-4BC5-8954-F87B2202087C}"/>
                      </a:ext>
                    </a:extLst>
                  </p14:cNvPr>
                  <p14:cNvContentPartPr/>
                  <p14:nvPr/>
                </p14:nvContentPartPr>
                <p14:xfrm>
                  <a:off x="8375790" y="5057947"/>
                  <a:ext cx="315360" cy="2469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B1A4E0A-8734-4BC5-8954-F87B220208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321728" y="4949947"/>
                    <a:ext cx="423123" cy="46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D626E6BC-962A-43CF-A303-7B6E35FAEF08}"/>
                      </a:ext>
                    </a:extLst>
                  </p14:cNvPr>
                  <p14:cNvContentPartPr/>
                  <p14:nvPr/>
                </p14:nvContentPartPr>
                <p14:xfrm>
                  <a:off x="9547230" y="5057947"/>
                  <a:ext cx="368640" cy="268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D626E6BC-962A-43CF-A303-7B6E35FAEF0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493283" y="4949802"/>
                    <a:ext cx="476175" cy="4848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7C98FE-FAFD-4795-87D4-25330EEAF6AA}"/>
                    </a:ext>
                  </a:extLst>
                </p14:cNvPr>
                <p14:cNvContentPartPr/>
                <p14:nvPr/>
              </p14:nvContentPartPr>
              <p14:xfrm>
                <a:off x="8550138" y="5064037"/>
                <a:ext cx="356400" cy="346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7C98FE-FAFD-4795-87D4-25330EEAF6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96498" y="4956397"/>
                  <a:ext cx="4640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F7C1AD-F1F8-48C1-91AD-6577E33A319E}"/>
                    </a:ext>
                  </a:extLst>
                </p14:cNvPr>
                <p14:cNvContentPartPr/>
                <p14:nvPr/>
              </p14:nvContentPartPr>
              <p14:xfrm>
                <a:off x="8675418" y="5090317"/>
                <a:ext cx="749880" cy="691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F7C1AD-F1F8-48C1-91AD-6577E33A31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21418" y="4982677"/>
                  <a:ext cx="85752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8C644B-041F-4F99-B719-7DFE813DD781}"/>
                    </a:ext>
                  </a:extLst>
                </p14:cNvPr>
                <p14:cNvContentPartPr/>
                <p14:nvPr/>
              </p14:nvContentPartPr>
              <p14:xfrm>
                <a:off x="10756938" y="5072677"/>
                <a:ext cx="646560" cy="55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8C644B-041F-4F99-B719-7DFE813DD7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03298" y="4965037"/>
                  <a:ext cx="75420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641688-AE8D-4DC8-AD3C-861E85543F29}"/>
                    </a:ext>
                  </a:extLst>
                </p14:cNvPr>
                <p14:cNvContentPartPr/>
                <p14:nvPr/>
              </p14:nvContentPartPr>
              <p14:xfrm>
                <a:off x="10714818" y="5081677"/>
                <a:ext cx="407520" cy="36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641688-AE8D-4DC8-AD3C-861E85543F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61178" y="4974037"/>
                  <a:ext cx="515160" cy="58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5A5E8E1-C9E7-4D3E-B45D-4E3B328AF98B}"/>
                  </a:ext>
                </a:extLst>
              </p14:cNvPr>
              <p14:cNvContentPartPr/>
              <p14:nvPr/>
            </p14:nvContentPartPr>
            <p14:xfrm>
              <a:off x="10855803" y="6380822"/>
              <a:ext cx="277200" cy="232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5A5E8E1-C9E7-4D3E-B45D-4E3B328AF9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01803" y="6272822"/>
                <a:ext cx="384840" cy="4482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DE52ADA-43AB-4A48-AA01-A4C3E2D404D6}"/>
              </a:ext>
            </a:extLst>
          </p:cNvPr>
          <p:cNvSpPr txBox="1"/>
          <p:nvPr/>
        </p:nvSpPr>
        <p:spPr>
          <a:xfrm>
            <a:off x="11142772" y="6321012"/>
            <a:ext cx="124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False positive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45BE5A9-117D-4D0E-9396-21DEB0F78C84}"/>
                  </a:ext>
                </a:extLst>
              </p14:cNvPr>
              <p14:cNvContentPartPr/>
              <p14:nvPr/>
            </p14:nvContentPartPr>
            <p14:xfrm>
              <a:off x="9141555" y="6370022"/>
              <a:ext cx="24012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45BE5A9-117D-4D0E-9396-21DEB0F78C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87555" y="6262022"/>
                <a:ext cx="347760" cy="459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D1DF5B0-6FD0-4FF5-B937-598194034A36}"/>
              </a:ext>
            </a:extLst>
          </p:cNvPr>
          <p:cNvSpPr txBox="1"/>
          <p:nvPr/>
        </p:nvSpPr>
        <p:spPr>
          <a:xfrm>
            <a:off x="9394168" y="6336383"/>
            <a:ext cx="1249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Not a typo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A3F01-C338-4F58-9BE4-6AF3EAE8F18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232" y="2629959"/>
            <a:ext cx="2830714" cy="29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40A673-FDFB-40D8-BDCE-9190D631EC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Problem Analysis: URL Content</a:t>
            </a:r>
          </a:p>
        </p:txBody>
      </p:sp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7727C7FC-2F97-4116-B096-033C3929C790}"/>
              </a:ext>
            </a:extLst>
          </p:cNvPr>
          <p:cNvSpPr txBox="1">
            <a:spLocks/>
          </p:cNvSpPr>
          <p:nvPr/>
        </p:nvSpPr>
        <p:spPr>
          <a:xfrm>
            <a:off x="7467602" y="1199625"/>
            <a:ext cx="3762374" cy="31001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Crawler looked at the content of the unintended URL websites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2000" dirty="0"/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Concerning: 39.5% of the URLs they crawled led to domain parking webpages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Previous work has shown that domain parking webpages commonly serve malicious content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1B9A79-AE70-4FF2-B3FB-AE306C83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9" y="2490494"/>
            <a:ext cx="6605013" cy="36186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753CDD5-B3A8-4EFA-B6CC-2943C4490FC1}"/>
              </a:ext>
            </a:extLst>
          </p:cNvPr>
          <p:cNvSpPr txBox="1"/>
          <p:nvPr/>
        </p:nvSpPr>
        <p:spPr>
          <a:xfrm>
            <a:off x="2409825" y="204226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Content of unintended URL websites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8F88C4-DEEC-4FF6-AADF-FC117F47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141" y="4570566"/>
            <a:ext cx="3245296" cy="21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40A673-FDFB-40D8-BDCE-9190D631EC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Problem Analysis: URL Registration Date</a:t>
            </a:r>
          </a:p>
        </p:txBody>
      </p:sp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7727C7FC-2F97-4116-B096-033C3929C790}"/>
              </a:ext>
            </a:extLst>
          </p:cNvPr>
          <p:cNvSpPr txBox="1">
            <a:spLocks/>
          </p:cNvSpPr>
          <p:nvPr/>
        </p:nvSpPr>
        <p:spPr>
          <a:xfrm>
            <a:off x="7526324" y="2730381"/>
            <a:ext cx="3762374" cy="31001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Most registered up to 5 years ago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There was no attack here – the poster just accidentally typed a registered domain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Spike in registrations at day 0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/>
              <a:t>Suggests </a:t>
            </a:r>
            <a:r>
              <a:rPr lang="en-NZ" sz="1600" dirty="0"/>
              <a:t>an attack!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53CDD5-B3A8-4EFA-B6CC-2943C4490FC1}"/>
              </a:ext>
            </a:extLst>
          </p:cNvPr>
          <p:cNvSpPr txBox="1"/>
          <p:nvPr/>
        </p:nvSpPr>
        <p:spPr>
          <a:xfrm>
            <a:off x="1803633" y="2059045"/>
            <a:ext cx="44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Registration date of unintended URL domains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207D9-08B9-4D36-9F17-D0D79B29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5" y="2517912"/>
            <a:ext cx="5526860" cy="38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40A673-FDFB-40D8-BDCE-9190D631EC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Browser Extension</a:t>
            </a:r>
          </a:p>
        </p:txBody>
      </p:sp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7727C7FC-2F97-4116-B096-033C3929C790}"/>
              </a:ext>
            </a:extLst>
          </p:cNvPr>
          <p:cNvSpPr txBox="1">
            <a:spLocks/>
          </p:cNvSpPr>
          <p:nvPr/>
        </p:nvSpPr>
        <p:spPr>
          <a:xfrm>
            <a:off x="838200" y="1488614"/>
            <a:ext cx="8820705" cy="38807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 err="1"/>
              <a:t>TypoNoMo</a:t>
            </a:r>
            <a:r>
              <a:rPr lang="en-NZ" sz="2000" dirty="0"/>
              <a:t> Chrome extension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B48C3A-8E85-40DC-A97C-E9FDB4F40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49" y="106547"/>
            <a:ext cx="1159301" cy="1159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111A0F-C6EF-4733-BE9E-D8E9FCF3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3710859"/>
            <a:ext cx="6238874" cy="31471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CE08DF-12EA-4026-9355-03421A6A778A}"/>
              </a:ext>
            </a:extLst>
          </p:cNvPr>
          <p:cNvSpPr txBox="1"/>
          <p:nvPr/>
        </p:nvSpPr>
        <p:spPr>
          <a:xfrm>
            <a:off x="838200" y="2527759"/>
            <a:ext cx="60974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JavaScript Click handler on ‘Tweet’ button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Passes the text through the pre-filtering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Runs the pre-trained classifier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Makes a classification decision</a:t>
            </a:r>
          </a:p>
          <a:p>
            <a:pPr marL="1200150" lvl="2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Intended or unintended?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7A1B8-027D-4A9E-A2EA-99A66D40F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2160842"/>
            <a:ext cx="6238875" cy="1327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82A83-592B-43F0-9B97-151BA4F8DA8A}"/>
              </a:ext>
            </a:extLst>
          </p:cNvPr>
          <p:cNvSpPr txBox="1"/>
          <p:nvPr/>
        </p:nvSpPr>
        <p:spPr>
          <a:xfrm>
            <a:off x="838200" y="4661500"/>
            <a:ext cx="633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Shows warning message if </a:t>
            </a:r>
            <a:br>
              <a:rPr lang="en-NZ" sz="2000" dirty="0"/>
            </a:br>
            <a:r>
              <a:rPr lang="en-NZ" sz="2000" dirty="0"/>
              <a:t>unintended URL is detected</a:t>
            </a:r>
          </a:p>
        </p:txBody>
      </p:sp>
    </p:spTree>
    <p:extLst>
      <p:ext uri="{BB962C8B-B14F-4D97-AF65-F5344CB8AC3E}">
        <p14:creationId xmlns:p14="http://schemas.microsoft.com/office/powerpoint/2010/main" val="11275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440A673-FDFB-40D8-BDCE-9190D631EC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Browser Extension Performance Impact</a:t>
            </a:r>
          </a:p>
        </p:txBody>
      </p:sp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7727C7FC-2F97-4116-B096-033C3929C79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820705" cy="44053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Multiple scenarios tested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No URLs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1 URL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2 URLs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3 URLs</a:t>
            </a:r>
          </a:p>
          <a:p>
            <a:pPr marL="457200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NZ" sz="1600" dirty="0"/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Worst case scenario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3 URLs = 3 classification tasks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Results in just under 1 second delay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Most users would only rarely see the popup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2000" dirty="0"/>
              <a:t>Authors argue it does not impact UX</a:t>
            </a:r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NZ" sz="1600" dirty="0"/>
              <a:t>They think Twitter should implement it natively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2000" dirty="0"/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  <a:p>
            <a:pPr lvl="1">
              <a:lnSpc>
                <a:spcPct val="100000"/>
              </a:lnSpc>
              <a:buClr>
                <a:schemeClr val="dk1"/>
              </a:buClr>
              <a:buSzPct val="100000"/>
            </a:pPr>
            <a:endParaRPr lang="en-NZ" sz="1600"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 marL="0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B5712-FC36-46BC-821E-994B3A87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653" y="2081253"/>
            <a:ext cx="6054347" cy="47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B10E8-A0CD-461E-B4BE-6B8AE46D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Z" b="1" dirty="0">
                <a:solidFill>
                  <a:srgbClr val="1DA1F2"/>
                </a:solidFill>
                <a:latin typeface="Monsterrat"/>
              </a:rPr>
              <a:t>Criticism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D76E2-B5EA-4F47-85A8-6AA7CB177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Google Shape;216;p33">
            <a:extLst>
              <a:ext uri="{FF2B5EF4-FFF2-40B4-BE49-F238E27FC236}">
                <a16:creationId xmlns:a16="http://schemas.microsoft.com/office/drawing/2014/main" id="{78CFC7C2-E496-4EC6-B81C-3CE8A596778C}"/>
              </a:ext>
            </a:extLst>
          </p:cNvPr>
          <p:cNvSpPr/>
          <p:nvPr/>
        </p:nvSpPr>
        <p:spPr>
          <a:xfrm>
            <a:off x="3808520" y="0"/>
            <a:ext cx="1216200" cy="342900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6;p33">
            <a:extLst>
              <a:ext uri="{FF2B5EF4-FFF2-40B4-BE49-F238E27FC236}">
                <a16:creationId xmlns:a16="http://schemas.microsoft.com/office/drawing/2014/main" id="{C91D6650-D2BF-446B-83A3-03D40CC0E05F}"/>
              </a:ext>
            </a:extLst>
          </p:cNvPr>
          <p:cNvSpPr/>
          <p:nvPr/>
        </p:nvSpPr>
        <p:spPr>
          <a:xfrm>
            <a:off x="2592320" y="3429000"/>
            <a:ext cx="1216200" cy="171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6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080B-AF94-4302-825B-FF00A272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Issues</a:t>
            </a:r>
          </a:p>
        </p:txBody>
      </p:sp>
      <p:sp>
        <p:nvSpPr>
          <p:cNvPr id="21" name="Google Shape;215;p33">
            <a:extLst>
              <a:ext uri="{FF2B5EF4-FFF2-40B4-BE49-F238E27FC236}">
                <a16:creationId xmlns:a16="http://schemas.microsoft.com/office/drawing/2014/main" id="{EFAD4F8B-8FC8-4173-9B30-259B7EFD9AC8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6386375" cy="44668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Prefilters URLs with non-dictionary TLDs as </a:t>
            </a:r>
            <a:r>
              <a:rPr lang="en-NZ" sz="2000" u="sng" dirty="0"/>
              <a:t>intended</a:t>
            </a:r>
            <a:endParaRPr lang="en-NZ" sz="1600" u="sng" dirty="0"/>
          </a:p>
          <a:p>
            <a:pPr lvl="1">
              <a:buClr>
                <a:schemeClr val="dk1"/>
              </a:buClr>
              <a:buSzPct val="100000"/>
            </a:pPr>
            <a:r>
              <a:rPr lang="en-NZ" sz="1600" dirty="0"/>
              <a:t>What about user misspelling? Text speech?</a:t>
            </a:r>
          </a:p>
          <a:p>
            <a:pPr lvl="1">
              <a:buClr>
                <a:schemeClr val="dk1"/>
              </a:buClr>
              <a:buSzPct val="100000"/>
            </a:pPr>
            <a:r>
              <a:rPr lang="en-NZ" sz="1600" dirty="0"/>
              <a:t>What about domains like</a:t>
            </a:r>
            <a:br>
              <a:rPr lang="en-NZ" sz="1600" dirty="0">
                <a:latin typeface="Consolas" panose="020B0609020204030204" pitchFamily="49" charset="0"/>
              </a:rPr>
            </a:br>
            <a:r>
              <a:rPr lang="en-NZ" sz="1600" dirty="0">
                <a:latin typeface="Consolas" panose="020B0609020204030204" pitchFamily="49" charset="0"/>
              </a:rPr>
              <a:t>lol, </a:t>
            </a:r>
            <a:r>
              <a:rPr lang="en-NZ" sz="1600" dirty="0" err="1">
                <a:latin typeface="Consolas" panose="020B0609020204030204" pitchFamily="49" charset="0"/>
              </a:rPr>
              <a:t>ooo</a:t>
            </a:r>
            <a:r>
              <a:rPr lang="en-NZ" sz="1600" dirty="0">
                <a:latin typeface="Consolas" panose="020B0609020204030204" pitchFamily="49" charset="0"/>
              </a:rPr>
              <a:t>, </a:t>
            </a:r>
            <a:r>
              <a:rPr lang="en-NZ" sz="1600" dirty="0" err="1">
                <a:latin typeface="Consolas" panose="020B0609020204030204" pitchFamily="49" charset="0"/>
              </a:rPr>
              <a:t>lgbt</a:t>
            </a:r>
            <a:r>
              <a:rPr lang="en-NZ" sz="1600" dirty="0">
                <a:latin typeface="Consolas" panose="020B0609020204030204" pitchFamily="49" charset="0"/>
              </a:rPr>
              <a:t>, google, </a:t>
            </a:r>
            <a:r>
              <a:rPr lang="en-NZ" sz="1600" dirty="0" err="1">
                <a:latin typeface="Consolas" panose="020B0609020204030204" pitchFamily="49" charset="0"/>
              </a:rPr>
              <a:t>fyi</a:t>
            </a:r>
            <a:r>
              <a:rPr lang="en-NZ" sz="1600" dirty="0">
                <a:latin typeface="Consolas" panose="020B0609020204030204" pitchFamily="49" charset="0"/>
              </a:rPr>
              <a:t>, </a:t>
            </a:r>
            <a:r>
              <a:rPr lang="en-NZ" sz="1600" dirty="0" err="1">
                <a:latin typeface="Consolas" panose="020B0609020204030204" pitchFamily="49" charset="0"/>
              </a:rPr>
              <a:t>aws</a:t>
            </a:r>
            <a:endParaRPr lang="en-NZ" sz="1600" dirty="0">
              <a:latin typeface="Consolas" panose="020B0609020204030204" pitchFamily="49" charset="0"/>
            </a:endParaRPr>
          </a:p>
          <a:p>
            <a:pPr lvl="2">
              <a:buClr>
                <a:schemeClr val="dk1"/>
              </a:buClr>
              <a:buSzPct val="100000"/>
            </a:pPr>
            <a:r>
              <a:rPr lang="en-NZ" sz="1200" dirty="0"/>
              <a:t>All considered non-dictionary words by the authors</a:t>
            </a:r>
          </a:p>
          <a:p>
            <a:pPr lvl="1">
              <a:buClr>
                <a:schemeClr val="dk1"/>
              </a:buClr>
              <a:buSzPct val="100000"/>
            </a:pPr>
            <a:r>
              <a:rPr lang="en-NZ" sz="1600" dirty="0"/>
              <a:t>Unintended URL with non-dictionary TLD will immediately get misclassified during the prefiltering step</a:t>
            </a:r>
          </a:p>
          <a:p>
            <a:pPr marL="457200" lvl="1" indent="0">
              <a:buClr>
                <a:schemeClr val="dk1"/>
              </a:buClr>
              <a:buSzPct val="100000"/>
              <a:buNone/>
            </a:pPr>
            <a:endParaRPr lang="en-NZ" sz="1600" dirty="0"/>
          </a:p>
          <a:p>
            <a:pPr lvl="1">
              <a:buClr>
                <a:schemeClr val="dk1"/>
              </a:buClr>
              <a:buSzPct val="100000"/>
            </a:pPr>
            <a:endParaRPr lang="en-NZ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6DA131-1F7D-463E-9D71-825603757598}"/>
              </a:ext>
            </a:extLst>
          </p:cNvPr>
          <p:cNvSpPr txBox="1"/>
          <p:nvPr/>
        </p:nvSpPr>
        <p:spPr>
          <a:xfrm>
            <a:off x="848576" y="4286315"/>
            <a:ext cx="60149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Only 5 / 20 of the top unintended domains were due to typos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Authors barely acknowledge this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They push forward with the typo detecting classifier solution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b="1" dirty="0"/>
              <a:t>d.va </a:t>
            </a:r>
            <a:r>
              <a:rPr lang="en-NZ" sz="1600" dirty="0"/>
              <a:t>– no typo for the user to fix!</a:t>
            </a:r>
          </a:p>
          <a:p>
            <a:endParaRPr lang="en-NZ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9A8098-B109-4BE3-B7FD-8999AEBD8952}"/>
              </a:ext>
            </a:extLst>
          </p:cNvPr>
          <p:cNvGrpSpPr/>
          <p:nvPr/>
        </p:nvGrpSpPr>
        <p:grpSpPr>
          <a:xfrm>
            <a:off x="7133409" y="2391169"/>
            <a:ext cx="5058591" cy="4466831"/>
            <a:chOff x="6018870" y="750543"/>
            <a:chExt cx="6066591" cy="53569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6A9CB5-D386-46CE-9A8F-48B49AFDD9E7}"/>
                </a:ext>
              </a:extLst>
            </p:cNvPr>
            <p:cNvGrpSpPr/>
            <p:nvPr/>
          </p:nvGrpSpPr>
          <p:grpSpPr>
            <a:xfrm>
              <a:off x="6018870" y="750543"/>
              <a:ext cx="6066591" cy="5356914"/>
              <a:chOff x="6018870" y="750543"/>
              <a:chExt cx="6066591" cy="53569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1F341FB-B9D5-4F21-9AD6-FF84E8DA5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18870" y="750543"/>
                <a:ext cx="6066591" cy="5356914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4D198E1D-2CE1-4BCE-B419-1BD05BBFC9F4}"/>
                      </a:ext>
                    </a:extLst>
                  </p14:cNvPr>
                  <p14:cNvContentPartPr/>
                  <p14:nvPr/>
                </p14:nvContentPartPr>
                <p14:xfrm>
                  <a:off x="6683790" y="5041747"/>
                  <a:ext cx="329400" cy="2066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F5A07E5A-1148-4FB4-B889-66F1E544708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629731" y="4933747"/>
                    <a:ext cx="437158" cy="42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7AC7B38-84FD-40D4-BCC6-48B3E4C3B16F}"/>
                      </a:ext>
                    </a:extLst>
                  </p14:cNvPr>
                  <p14:cNvContentPartPr/>
                  <p14:nvPr/>
                </p14:nvContentPartPr>
                <p14:xfrm>
                  <a:off x="6865950" y="5083507"/>
                  <a:ext cx="357120" cy="2887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147A214-030F-4F8C-9C9E-85E984158CA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811950" y="4975507"/>
                    <a:ext cx="464760" cy="50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D907730-7E6F-4217-B2BC-7BC4500BBDE4}"/>
                      </a:ext>
                    </a:extLst>
                  </p14:cNvPr>
                  <p14:cNvContentPartPr/>
                  <p14:nvPr/>
                </p14:nvContentPartPr>
                <p14:xfrm>
                  <a:off x="7662990" y="5049667"/>
                  <a:ext cx="331560" cy="2808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3FFAFAC-24A3-4855-911C-0EDEA69A4F1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608990" y="4941667"/>
                    <a:ext cx="439200" cy="49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A6D244D-764B-4064-9B5B-59A19DBB3D85}"/>
                      </a:ext>
                    </a:extLst>
                  </p14:cNvPr>
                  <p14:cNvContentPartPr/>
                  <p14:nvPr/>
                </p14:nvContentPartPr>
                <p14:xfrm>
                  <a:off x="8847750" y="5074867"/>
                  <a:ext cx="338040" cy="2656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E5FAE24-E34D-4630-9EE1-C92061ED3A0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793750" y="4966867"/>
                    <a:ext cx="445680" cy="48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8066902-CFD7-46AB-97D1-BAF2493425AA}"/>
                      </a:ext>
                    </a:extLst>
                  </p14:cNvPr>
                  <p14:cNvContentPartPr/>
                  <p14:nvPr/>
                </p14:nvContentPartPr>
                <p14:xfrm>
                  <a:off x="9558030" y="5057947"/>
                  <a:ext cx="601200" cy="522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D330AF6-B05B-4FA8-8D57-CD77B58742A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504030" y="4949947"/>
                    <a:ext cx="708840" cy="73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864B5F8-F1E8-42CE-9EA5-5FF7E4EA59E3}"/>
                      </a:ext>
                    </a:extLst>
                  </p14:cNvPr>
                  <p14:cNvContentPartPr/>
                  <p14:nvPr/>
                </p14:nvContentPartPr>
                <p14:xfrm>
                  <a:off x="10148070" y="5049667"/>
                  <a:ext cx="288000" cy="1731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11DBC11E-9B54-47F8-A5F6-DDAB9D235C2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0094070" y="4941667"/>
                    <a:ext cx="395640" cy="38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F2EAF72-1B8E-4226-A301-128CD6DA72A9}"/>
                      </a:ext>
                    </a:extLst>
                  </p14:cNvPr>
                  <p14:cNvContentPartPr/>
                  <p14:nvPr/>
                </p14:nvContentPartPr>
                <p14:xfrm>
                  <a:off x="11344710" y="5049667"/>
                  <a:ext cx="316080" cy="2797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578973-0DCB-461B-A853-31BE6EDB00A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290710" y="4941528"/>
                    <a:ext cx="423720" cy="4956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FBC641C2-B4A8-4B42-9879-90671FFC5A27}"/>
                      </a:ext>
                    </a:extLst>
                  </p14:cNvPr>
                  <p14:cNvContentPartPr/>
                  <p14:nvPr/>
                </p14:nvContentPartPr>
                <p14:xfrm>
                  <a:off x="9275430" y="5074867"/>
                  <a:ext cx="422280" cy="383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3D1CE7DB-39F4-4CFD-B45D-9D6CBB0A49C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221430" y="4966867"/>
                    <a:ext cx="529920" cy="59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161115E-ABB9-449E-B030-EC06CEE3FFD8}"/>
                      </a:ext>
                    </a:extLst>
                  </p14:cNvPr>
                  <p14:cNvContentPartPr/>
                  <p14:nvPr/>
                </p14:nvContentPartPr>
                <p14:xfrm>
                  <a:off x="7899870" y="5057947"/>
                  <a:ext cx="296280" cy="223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C138C57-BF81-4F41-BA0A-F079E12BEBB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845870" y="4949773"/>
                    <a:ext cx="403920" cy="439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9B00520-77A6-4D52-9951-28CDE93E3E37}"/>
                      </a:ext>
                    </a:extLst>
                  </p14:cNvPr>
                  <p14:cNvContentPartPr/>
                  <p14:nvPr/>
                </p14:nvContentPartPr>
                <p14:xfrm>
                  <a:off x="8375790" y="5057947"/>
                  <a:ext cx="315360" cy="2469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B1A4E0A-8734-4BC5-8954-F87B220208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321728" y="4949947"/>
                    <a:ext cx="423123" cy="46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BD550D8-402B-4816-BBDE-E3DDB0645723}"/>
                      </a:ext>
                    </a:extLst>
                  </p14:cNvPr>
                  <p14:cNvContentPartPr/>
                  <p14:nvPr/>
                </p14:nvContentPartPr>
                <p14:xfrm>
                  <a:off x="9547230" y="5057947"/>
                  <a:ext cx="368640" cy="268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D626E6BC-962A-43CF-A303-7B6E35FAEF0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493283" y="4949802"/>
                    <a:ext cx="476175" cy="4848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99FE81-C47E-48DA-95F4-4D85B516BCED}"/>
                    </a:ext>
                  </a:extLst>
                </p14:cNvPr>
                <p14:cNvContentPartPr/>
                <p14:nvPr/>
              </p14:nvContentPartPr>
              <p14:xfrm>
                <a:off x="8550138" y="5064037"/>
                <a:ext cx="356400" cy="34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99FE81-C47E-48DA-95F4-4D85B516BC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85770" y="4934949"/>
                  <a:ext cx="485568" cy="605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814447-234E-41C1-9176-015ECCE10742}"/>
                    </a:ext>
                  </a:extLst>
                </p14:cNvPr>
                <p14:cNvContentPartPr/>
                <p14:nvPr/>
              </p14:nvContentPartPr>
              <p14:xfrm>
                <a:off x="8675418" y="5090317"/>
                <a:ext cx="749880" cy="69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814447-234E-41C1-9176-015ECCE107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10662" y="4960811"/>
                  <a:ext cx="878961" cy="950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076287-3AD1-471B-9C01-736357D696D1}"/>
                    </a:ext>
                  </a:extLst>
                </p14:cNvPr>
                <p14:cNvContentPartPr/>
                <p14:nvPr/>
              </p14:nvContentPartPr>
              <p14:xfrm>
                <a:off x="10756938" y="5072677"/>
                <a:ext cx="646560" cy="55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076287-3AD1-471B-9C01-736357D696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2627" y="4943542"/>
                  <a:ext cx="775613" cy="816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A3A088-DAB9-419B-8440-43FFEE4E8B42}"/>
                    </a:ext>
                  </a:extLst>
                </p14:cNvPr>
                <p14:cNvContentPartPr/>
                <p14:nvPr/>
              </p14:nvContentPartPr>
              <p14:xfrm>
                <a:off x="10714818" y="5081677"/>
                <a:ext cx="407520" cy="36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A3A088-DAB9-419B-8440-43FFEE4E8B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50495" y="4952153"/>
                  <a:ext cx="536597" cy="62473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6BBAFF6-4BF4-4F1E-8F58-3241DBF6F8F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39909" y="4367348"/>
            <a:ext cx="4952091" cy="24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05C30F-CC16-4F52-B98C-2A1F8475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1625037"/>
            <a:ext cx="716280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7DBC7C-A1AB-4937-9354-11183159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792" y="2894093"/>
            <a:ext cx="716280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F080B-AF94-4302-825B-FF00A272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Improvements: Simpler Solution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E9139E5-7BA5-4A8E-B1A1-00E1CF22A9FB}"/>
              </a:ext>
            </a:extLst>
          </p:cNvPr>
          <p:cNvSpPr/>
          <p:nvPr/>
        </p:nvSpPr>
        <p:spPr>
          <a:xfrm>
            <a:off x="3926088" y="3534292"/>
            <a:ext cx="252656" cy="24003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2C676-A060-4094-9C89-2EDCE700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744" y="4097117"/>
            <a:ext cx="7038975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F30E7-6CCC-446C-ADC1-2B1EAC1A36E4}"/>
              </a:ext>
            </a:extLst>
          </p:cNvPr>
          <p:cNvSpPr txBox="1"/>
          <p:nvPr/>
        </p:nvSpPr>
        <p:spPr>
          <a:xfrm>
            <a:off x="212335" y="5725808"/>
            <a:ext cx="357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Simple!</a:t>
            </a:r>
          </a:p>
          <a:p>
            <a:r>
              <a:rPr lang="en-NZ" dirty="0"/>
              <a:t>More usable feature that Twitter might actually implement </a:t>
            </a:r>
          </a:p>
        </p:txBody>
      </p:sp>
    </p:spTree>
    <p:extLst>
      <p:ext uri="{BB962C8B-B14F-4D97-AF65-F5344CB8AC3E}">
        <p14:creationId xmlns:p14="http://schemas.microsoft.com/office/powerpoint/2010/main" val="24441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5E3C29-8AC8-4165-9D08-B8F7B1DA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110"/>
            <a:ext cx="7184203" cy="44821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6E4FA8-D042-499C-8B11-92E127EF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NZ" sz="4400" b="1" dirty="0">
                <a:solidFill>
                  <a:srgbClr val="1DA1F2"/>
                </a:solidFill>
                <a:latin typeface="Monsterrat"/>
              </a:rPr>
              <a:t>Motivation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BB9FE50-CC02-49EF-A47E-C6B5C06A0E25}"/>
              </a:ext>
            </a:extLst>
          </p:cNvPr>
          <p:cNvSpPr txBox="1">
            <a:spLocks/>
          </p:cNvSpPr>
          <p:nvPr/>
        </p:nvSpPr>
        <p:spPr>
          <a:xfrm>
            <a:off x="838200" y="1849727"/>
            <a:ext cx="5015523" cy="567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NZ" sz="2000" dirty="0">
                <a:solidFill>
                  <a:schemeClr val="tx1"/>
                </a:solidFill>
              </a:rPr>
              <a:t>Social media platforms are huge and are growing </a:t>
            </a:r>
          </a:p>
          <a:p>
            <a:endParaRPr lang="en-NZ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3F87A1-7465-45B6-9E6B-385060A9B381}"/>
              </a:ext>
            </a:extLst>
          </p:cNvPr>
          <p:cNvCxnSpPr>
            <a:cxnSpLocks/>
          </p:cNvCxnSpPr>
          <p:nvPr/>
        </p:nvCxnSpPr>
        <p:spPr>
          <a:xfrm flipV="1">
            <a:off x="771787" y="2631957"/>
            <a:ext cx="6011968" cy="161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F08867-BE47-4E3C-8400-DCBC688ECB9E}"/>
              </a:ext>
            </a:extLst>
          </p:cNvPr>
          <p:cNvSpPr txBox="1">
            <a:spLocks/>
          </p:cNvSpPr>
          <p:nvPr/>
        </p:nvSpPr>
        <p:spPr>
          <a:xfrm>
            <a:off x="6695114" y="4655890"/>
            <a:ext cx="4658686" cy="56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3453C51-B966-45A9-8CEC-1DF7F2F5B151}"/>
              </a:ext>
            </a:extLst>
          </p:cNvPr>
          <p:cNvSpPr txBox="1">
            <a:spLocks/>
          </p:cNvSpPr>
          <p:nvPr/>
        </p:nvSpPr>
        <p:spPr>
          <a:xfrm>
            <a:off x="7718087" y="2868398"/>
            <a:ext cx="3835430" cy="560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chemeClr val="tx1"/>
                </a:solidFill>
              </a:rPr>
              <a:t>Ideal target for attackers</a:t>
            </a:r>
          </a:p>
          <a:p>
            <a:endParaRPr lang="en-NZ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B5D7A9-64B4-4E89-99CA-4153F5A1C0E9}"/>
              </a:ext>
            </a:extLst>
          </p:cNvPr>
          <p:cNvSpPr txBox="1">
            <a:spLocks/>
          </p:cNvSpPr>
          <p:nvPr/>
        </p:nvSpPr>
        <p:spPr>
          <a:xfrm>
            <a:off x="7718087" y="4156897"/>
            <a:ext cx="3927022" cy="8242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chemeClr val="tx1"/>
                </a:solidFill>
              </a:rPr>
              <a:t>This article has found an attack vector with the way clickable links are automatically rendered</a:t>
            </a:r>
          </a:p>
          <a:p>
            <a:endParaRPr lang="en-NZ" dirty="0"/>
          </a:p>
        </p:txBody>
      </p:sp>
      <p:sp>
        <p:nvSpPr>
          <p:cNvPr id="10" name="Google Shape;216;p33">
            <a:extLst>
              <a:ext uri="{FF2B5EF4-FFF2-40B4-BE49-F238E27FC236}">
                <a16:creationId xmlns:a16="http://schemas.microsoft.com/office/drawing/2014/main" id="{BC5E632D-1191-4902-9F3C-53F549ABEBEA}"/>
              </a:ext>
            </a:extLst>
          </p:cNvPr>
          <p:cNvSpPr/>
          <p:nvPr/>
        </p:nvSpPr>
        <p:spPr>
          <a:xfrm>
            <a:off x="10975800" y="0"/>
            <a:ext cx="1216200" cy="1849727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2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080B-AF94-4302-825B-FF00A272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8312"/>
          </a:xfrm>
        </p:spPr>
        <p:txBody>
          <a:bodyPr>
            <a:noAutofit/>
          </a:bodyPr>
          <a:lstStyle/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Improvements: </a:t>
            </a:r>
            <a:br>
              <a:rPr lang="en-NZ" b="1" dirty="0">
                <a:solidFill>
                  <a:srgbClr val="1DA1F2"/>
                </a:solidFill>
                <a:latin typeface="Monsterrat"/>
              </a:rPr>
            </a:br>
            <a:r>
              <a:rPr lang="en-NZ" b="1" dirty="0">
                <a:solidFill>
                  <a:srgbClr val="1DA1F2"/>
                </a:solidFill>
                <a:latin typeface="Monsterrat"/>
              </a:rPr>
              <a:t>Improve non-dictionary TLD </a:t>
            </a:r>
            <a:br>
              <a:rPr lang="en-NZ" b="1" dirty="0">
                <a:solidFill>
                  <a:srgbClr val="1DA1F2"/>
                </a:solidFill>
                <a:latin typeface="Monsterrat"/>
              </a:rPr>
            </a:br>
            <a:r>
              <a:rPr lang="en-NZ" b="1" dirty="0">
                <a:solidFill>
                  <a:srgbClr val="1DA1F2"/>
                </a:solidFill>
                <a:latin typeface="Monsterrat"/>
              </a:rPr>
              <a:t>prefiltering step</a:t>
            </a:r>
          </a:p>
        </p:txBody>
      </p:sp>
      <p:sp>
        <p:nvSpPr>
          <p:cNvPr id="8" name="Google Shape;215;p33">
            <a:extLst>
              <a:ext uri="{FF2B5EF4-FFF2-40B4-BE49-F238E27FC236}">
                <a16:creationId xmlns:a16="http://schemas.microsoft.com/office/drawing/2014/main" id="{9B191251-A4C8-4BDB-951E-97A36AC8C5CF}"/>
              </a:ext>
            </a:extLst>
          </p:cNvPr>
          <p:cNvSpPr txBox="1">
            <a:spLocks/>
          </p:cNvSpPr>
          <p:nvPr/>
        </p:nvSpPr>
        <p:spPr>
          <a:xfrm>
            <a:off x="838200" y="2564265"/>
            <a:ext cx="6406661" cy="9440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Consider that humans misspell words and use text speech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 lvl="1">
              <a:buClr>
                <a:schemeClr val="dk1"/>
              </a:buClr>
              <a:buSzPct val="100000"/>
            </a:pPr>
            <a:endParaRPr lang="en-NZ" sz="1600" dirty="0"/>
          </a:p>
          <a:p>
            <a:pPr>
              <a:buClr>
                <a:schemeClr val="dk1"/>
              </a:buClr>
              <a:buSzPct val="100000"/>
            </a:pPr>
            <a:endParaRPr lang="en-NZ" sz="2000" dirty="0"/>
          </a:p>
          <a:p>
            <a:pPr>
              <a:buClr>
                <a:schemeClr val="dk1"/>
              </a:buClr>
              <a:buSzPct val="100000"/>
            </a:pPr>
            <a:endParaRPr lang="en-NZ" sz="1200" dirty="0"/>
          </a:p>
          <a:p>
            <a:pPr marL="457200" lvl="1" indent="0">
              <a:buClr>
                <a:schemeClr val="dk1"/>
              </a:buClr>
              <a:buSzPct val="100000"/>
              <a:buNone/>
            </a:pPr>
            <a:endParaRPr lang="en-NZ" sz="1600" dirty="0"/>
          </a:p>
          <a:p>
            <a:pPr lvl="1">
              <a:buClr>
                <a:schemeClr val="dk1"/>
              </a:buClr>
              <a:buSzPct val="100000"/>
            </a:pPr>
            <a:endParaRPr lang="en-NZ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4C101-5CE7-4FED-AA43-FFB5022E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46" y="91642"/>
            <a:ext cx="1964572" cy="6674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452121-97E2-44BD-9EDD-41D2C841ADAE}"/>
              </a:ext>
            </a:extLst>
          </p:cNvPr>
          <p:cNvSpPr txBox="1"/>
          <p:nvPr/>
        </p:nvSpPr>
        <p:spPr>
          <a:xfrm>
            <a:off x="838201" y="3785153"/>
            <a:ext cx="64066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Authors need to increase the size of their dictionary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Add TLDs like </a:t>
            </a:r>
            <a:r>
              <a:rPr lang="en-NZ" sz="1600" dirty="0">
                <a:latin typeface="Consolas" panose="020B0609020204030204" pitchFamily="49" charset="0"/>
              </a:rPr>
              <a:t>lol, </a:t>
            </a:r>
            <a:r>
              <a:rPr lang="en-NZ" sz="1600" dirty="0" err="1">
                <a:latin typeface="Consolas" panose="020B0609020204030204" pitchFamily="49" charset="0"/>
              </a:rPr>
              <a:t>ooo</a:t>
            </a:r>
            <a:r>
              <a:rPr lang="en-NZ" sz="1600" dirty="0">
                <a:latin typeface="Consolas" panose="020B0609020204030204" pitchFamily="49" charset="0"/>
              </a:rPr>
              <a:t>, </a:t>
            </a:r>
            <a:r>
              <a:rPr lang="en-NZ" sz="1600" dirty="0" err="1">
                <a:latin typeface="Consolas" panose="020B0609020204030204" pitchFamily="49" charset="0"/>
              </a:rPr>
              <a:t>lgbt</a:t>
            </a:r>
            <a:r>
              <a:rPr lang="en-NZ" sz="1600" dirty="0">
                <a:latin typeface="Consolas" panose="020B0609020204030204" pitchFamily="49" charset="0"/>
              </a:rPr>
              <a:t>, google, </a:t>
            </a:r>
            <a:r>
              <a:rPr lang="en-NZ" sz="1600" dirty="0" err="1">
                <a:latin typeface="Consolas" panose="020B0609020204030204" pitchFamily="49" charset="0"/>
              </a:rPr>
              <a:t>fyi</a:t>
            </a:r>
            <a:r>
              <a:rPr lang="en-NZ" sz="1600" dirty="0">
                <a:latin typeface="Consolas" panose="020B0609020204030204" pitchFamily="49" charset="0"/>
              </a:rPr>
              <a:t>, </a:t>
            </a:r>
            <a:r>
              <a:rPr lang="en-NZ" sz="1600" dirty="0" err="1">
                <a:latin typeface="Consolas" panose="020B0609020204030204" pitchFamily="49" charset="0"/>
              </a:rPr>
              <a:t>aws</a:t>
            </a:r>
            <a:endParaRPr lang="en-NZ" sz="1600" dirty="0">
              <a:latin typeface="Consolas" panose="020B0609020204030204" pitchFamily="49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NZ" sz="1600" dirty="0">
              <a:latin typeface="Consolas" panose="020B0609020204030204" pitchFamily="49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NZ" sz="1600" dirty="0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07AF1-84DC-4277-9BE2-0B03B5597A2F}"/>
              </a:ext>
            </a:extLst>
          </p:cNvPr>
          <p:cNvSpPr txBox="1"/>
          <p:nvPr/>
        </p:nvSpPr>
        <p:spPr>
          <a:xfrm>
            <a:off x="10267414" y="6120026"/>
            <a:ext cx="149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.txt file used as a dictionary by the browser extension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A6C5E-F4F8-476E-AE04-6ACE88CE114A}"/>
              </a:ext>
            </a:extLst>
          </p:cNvPr>
          <p:cNvSpPr txBox="1"/>
          <p:nvPr/>
        </p:nvSpPr>
        <p:spPr>
          <a:xfrm>
            <a:off x="838200" y="5030980"/>
            <a:ext cx="60944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2000" dirty="0"/>
              <a:t>Dynamic dictionary instead of static .txt file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Detects new text speech or words becoming popular online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sz="1600" dirty="0"/>
              <a:t>Adds them to the dictionary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2794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B10E8-A0CD-461E-B4BE-6B8AE46D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Z" b="1" dirty="0">
                <a:solidFill>
                  <a:srgbClr val="1DA1F2"/>
                </a:solidFill>
                <a:latin typeface="Monsterrat"/>
              </a:rPr>
              <a:t>Thanks for listening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D76E2-B5EA-4F47-85A8-6AA7CB177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Google Shape;216;p33">
            <a:extLst>
              <a:ext uri="{FF2B5EF4-FFF2-40B4-BE49-F238E27FC236}">
                <a16:creationId xmlns:a16="http://schemas.microsoft.com/office/drawing/2014/main" id="{78CFC7C2-E496-4EC6-B81C-3CE8A596778C}"/>
              </a:ext>
            </a:extLst>
          </p:cNvPr>
          <p:cNvSpPr/>
          <p:nvPr/>
        </p:nvSpPr>
        <p:spPr>
          <a:xfrm>
            <a:off x="3808520" y="0"/>
            <a:ext cx="1216200" cy="342900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6;p33">
            <a:extLst>
              <a:ext uri="{FF2B5EF4-FFF2-40B4-BE49-F238E27FC236}">
                <a16:creationId xmlns:a16="http://schemas.microsoft.com/office/drawing/2014/main" id="{C91D6650-D2BF-446B-83A3-03D40CC0E05F}"/>
              </a:ext>
            </a:extLst>
          </p:cNvPr>
          <p:cNvSpPr/>
          <p:nvPr/>
        </p:nvSpPr>
        <p:spPr>
          <a:xfrm>
            <a:off x="2592320" y="3429000"/>
            <a:ext cx="1216200" cy="171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48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5;p33">
            <a:extLst>
              <a:ext uri="{FF2B5EF4-FFF2-40B4-BE49-F238E27FC236}">
                <a16:creationId xmlns:a16="http://schemas.microsoft.com/office/drawing/2014/main" id="{98287206-59CC-43A6-8B67-A05E34E62B50}"/>
              </a:ext>
            </a:extLst>
          </p:cNvPr>
          <p:cNvSpPr txBox="1">
            <a:spLocks/>
          </p:cNvSpPr>
          <p:nvPr/>
        </p:nvSpPr>
        <p:spPr>
          <a:xfrm>
            <a:off x="838200" y="1576388"/>
            <a:ext cx="5745479" cy="29822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dk1"/>
              </a:buClr>
              <a:buSzPct val="100000"/>
            </a:pPr>
            <a:r>
              <a:rPr lang="en-NZ" sz="2000" dirty="0"/>
              <a:t>Top Level Domain (TLD)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r>
              <a:rPr lang="en-NZ" sz="1600" dirty="0"/>
              <a:t>The last label in a domain name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r>
              <a:rPr lang="en-NZ" sz="1600" dirty="0"/>
              <a:t>Some TLDs are valid dictionary words (e.g. </a:t>
            </a:r>
            <a:r>
              <a:rPr lang="en-NZ" sz="1600" dirty="0">
                <a:latin typeface="Consolas" panose="020B0609020204030204" pitchFamily="49" charset="0"/>
              </a:rPr>
              <a:t>it, online</a:t>
            </a:r>
            <a:r>
              <a:rPr lang="en-NZ" sz="1600" dirty="0"/>
              <a:t>)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endParaRPr lang="en-NZ" sz="1600" dirty="0"/>
          </a:p>
          <a:p>
            <a:pPr marL="457200" lvl="1" indent="0"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 marL="285750" indent="-285750">
              <a:buClr>
                <a:schemeClr val="dk1"/>
              </a:buClr>
              <a:buSzPct val="100000"/>
            </a:pPr>
            <a:r>
              <a:rPr lang="en-NZ" sz="2000" dirty="0"/>
              <a:t>Clickable link rendering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r>
              <a:rPr lang="en-NZ" sz="1600" dirty="0"/>
              <a:t>Automatically identify text that corresponds to </a:t>
            </a:r>
            <a:br>
              <a:rPr lang="en-NZ" sz="1600" dirty="0"/>
            </a:br>
            <a:r>
              <a:rPr lang="en-NZ" sz="1600" dirty="0"/>
              <a:t>a clickable link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r>
              <a:rPr lang="en-NZ" sz="1600" dirty="0"/>
              <a:t>On Twitter, last substring needs to be a valid TLD</a:t>
            </a:r>
          </a:p>
          <a:p>
            <a:pPr marL="457200" lvl="1" indent="0">
              <a:buClr>
                <a:schemeClr val="dk1"/>
              </a:buClr>
              <a:buSzPct val="100000"/>
              <a:buNone/>
            </a:pPr>
            <a:endParaRPr lang="en-NZ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B9D29-BABB-48DE-9213-906C5DDA08CB}"/>
              </a:ext>
            </a:extLst>
          </p:cNvPr>
          <p:cNvSpPr txBox="1"/>
          <p:nvPr/>
        </p:nvSpPr>
        <p:spPr>
          <a:xfrm>
            <a:off x="8539932" y="1895576"/>
            <a:ext cx="21971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>
                <a:latin typeface="Consolas" panose="020B0609020204030204" pitchFamily="49" charset="0"/>
              </a:rPr>
              <a:t>www.twitter.</a:t>
            </a:r>
            <a:r>
              <a:rPr lang="en-NZ" dirty="0">
                <a:highlight>
                  <a:srgbClr val="FFFF00"/>
                </a:highlight>
                <a:latin typeface="Consolas" panose="020B0609020204030204" pitchFamily="49" charset="0"/>
              </a:rPr>
              <a:t>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9D5C78-57CA-466F-8CB7-18134098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NZ" sz="4400" b="1" dirty="0">
                <a:solidFill>
                  <a:srgbClr val="1DA1F2"/>
                </a:solidFill>
                <a:latin typeface="Monsterrat"/>
              </a:rPr>
              <a:t>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2BDB4-3C07-44E5-81BF-8C4DBDFA8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50"/>
          <a:stretch/>
        </p:blipFill>
        <p:spPr>
          <a:xfrm>
            <a:off x="7203010" y="4801814"/>
            <a:ext cx="4682888" cy="19596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Google Shape;215;p33">
            <a:extLst>
              <a:ext uri="{FF2B5EF4-FFF2-40B4-BE49-F238E27FC236}">
                <a16:creationId xmlns:a16="http://schemas.microsoft.com/office/drawing/2014/main" id="{64C62FD7-4F53-4E8C-990B-EB9913EE96DA}"/>
              </a:ext>
            </a:extLst>
          </p:cNvPr>
          <p:cNvSpPr txBox="1">
            <a:spLocks/>
          </p:cNvSpPr>
          <p:nvPr/>
        </p:nvSpPr>
        <p:spPr>
          <a:xfrm>
            <a:off x="838200" y="5003143"/>
            <a:ext cx="8820705" cy="11414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dk1"/>
              </a:buClr>
              <a:buSzPct val="100000"/>
            </a:pPr>
            <a:r>
              <a:rPr lang="en-NZ" sz="2000" dirty="0"/>
              <a:t>Unintended URLs</a:t>
            </a:r>
          </a:p>
          <a:p>
            <a:pPr marL="742950" lvl="1" indent="-285750">
              <a:buClr>
                <a:schemeClr val="dk1"/>
              </a:buClr>
              <a:buSzPct val="100000"/>
            </a:pPr>
            <a:r>
              <a:rPr lang="en-NZ" sz="1600" dirty="0"/>
              <a:t>According to authors, they are caused by </a:t>
            </a:r>
            <a:br>
              <a:rPr lang="en-NZ" sz="1600" dirty="0"/>
            </a:br>
            <a:r>
              <a:rPr lang="en-NZ" sz="1600" dirty="0"/>
              <a:t>forgetting a space after a full stop: “typo”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8392D6-C2C8-41BC-9AA4-6252F94DA37D}"/>
              </a:ext>
            </a:extLst>
          </p:cNvPr>
          <p:cNvGrpSpPr/>
          <p:nvPr/>
        </p:nvGrpSpPr>
        <p:grpSpPr>
          <a:xfrm>
            <a:off x="7176142" y="3177251"/>
            <a:ext cx="4682888" cy="1133159"/>
            <a:chOff x="6195710" y="3084034"/>
            <a:chExt cx="4682888" cy="11331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1A11E2-AE23-4778-AB63-C6A716401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5710" y="3084034"/>
              <a:ext cx="4682888" cy="113315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D725EE-AA71-4ED1-82EF-B56E94761FB5}"/>
                </a:ext>
              </a:extLst>
            </p:cNvPr>
            <p:cNvSpPr/>
            <p:nvPr/>
          </p:nvSpPr>
          <p:spPr>
            <a:xfrm>
              <a:off x="9098064" y="3766301"/>
              <a:ext cx="1317072" cy="324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0626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F14E28-79B6-4C56-8868-72222682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NZ" sz="4400" b="1" dirty="0">
                <a:solidFill>
                  <a:srgbClr val="1DA1F2"/>
                </a:solidFill>
                <a:latin typeface="Monsterrat"/>
              </a:rPr>
              <a:t>Problem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E3357-3606-4F2B-B620-F752BA85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2" y="1474056"/>
            <a:ext cx="6873384" cy="30949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203F60-5100-403B-8B45-4EF26E4B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58" y="3577493"/>
            <a:ext cx="7572375" cy="3028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B2D17B-883F-425E-9106-CC7EE5E0F2CD}"/>
                  </a:ext>
                </a:extLst>
              </p14:cNvPr>
              <p14:cNvContentPartPr/>
              <p14:nvPr/>
            </p14:nvContentPartPr>
            <p14:xfrm>
              <a:off x="4437722" y="5583653"/>
              <a:ext cx="2577240" cy="26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B2D17B-883F-425E-9106-CC7EE5E0F2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3722" y="5475653"/>
                <a:ext cx="2684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2BDE88-3856-49EF-88AC-C9B47B2BF67F}"/>
                  </a:ext>
                </a:extLst>
              </p14:cNvPr>
              <p14:cNvContentPartPr/>
              <p14:nvPr/>
            </p14:nvContentPartPr>
            <p14:xfrm>
              <a:off x="7714442" y="5583653"/>
              <a:ext cx="2767320" cy="1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2BDE88-3856-49EF-88AC-C9B47B2BF6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0442" y="5475653"/>
                <a:ext cx="28749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AC1D5-0A3E-4FC9-84D1-792C32A9DFBC}"/>
                  </a:ext>
                </a:extLst>
              </p14:cNvPr>
              <p14:cNvContentPartPr/>
              <p14:nvPr/>
            </p14:nvContentPartPr>
            <p14:xfrm>
              <a:off x="8946362" y="5291333"/>
              <a:ext cx="1789560" cy="14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AC1D5-0A3E-4FC9-84D1-792C32A9DF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2373" y="5180564"/>
                <a:ext cx="1897178" cy="235569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70C31ED-F268-49B4-8295-37E8684D43CB}"/>
              </a:ext>
            </a:extLst>
          </p:cNvPr>
          <p:cNvGrpSpPr/>
          <p:nvPr/>
        </p:nvGrpSpPr>
        <p:grpSpPr>
          <a:xfrm>
            <a:off x="1961282" y="3017933"/>
            <a:ext cx="2185200" cy="1392840"/>
            <a:chOff x="1828420" y="2869440"/>
            <a:chExt cx="2185200" cy="13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9D5BBE-CE05-4A44-AA4E-143C43A72193}"/>
                    </a:ext>
                  </a:extLst>
                </p14:cNvPr>
                <p14:cNvContentPartPr/>
                <p14:nvPr/>
              </p14:nvContentPartPr>
              <p14:xfrm>
                <a:off x="1828420" y="2869440"/>
                <a:ext cx="2170440" cy="122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9D5BBE-CE05-4A44-AA4E-143C43A721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9780" y="2860800"/>
                  <a:ext cx="2188080" cy="12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A9CB4F-6E7C-4B9B-AD41-E7306C425F79}"/>
                    </a:ext>
                  </a:extLst>
                </p14:cNvPr>
                <p14:cNvContentPartPr/>
                <p14:nvPr/>
              </p14:nvContentPartPr>
              <p14:xfrm>
                <a:off x="3831100" y="3923520"/>
                <a:ext cx="182520" cy="33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A9CB4F-6E7C-4B9B-AD41-E7306C425F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22460" y="3914880"/>
                  <a:ext cx="2001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830753-9CB5-42E4-92F9-3CF5D84A8385}"/>
                  </a:ext>
                </a:extLst>
              </p14:cNvPr>
              <p14:cNvContentPartPr/>
              <p14:nvPr/>
            </p14:nvContentPartPr>
            <p14:xfrm>
              <a:off x="1583577" y="2966808"/>
              <a:ext cx="771480" cy="10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830753-9CB5-42E4-92F9-3CF5D84A83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4581" y="2957498"/>
                <a:ext cx="789112" cy="290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9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5;p33">
            <a:extLst>
              <a:ext uri="{FF2B5EF4-FFF2-40B4-BE49-F238E27FC236}">
                <a16:creationId xmlns:a16="http://schemas.microsoft.com/office/drawing/2014/main" id="{3DB5BF2A-71E4-41CC-A2C6-3104E5D73989}"/>
              </a:ext>
            </a:extLst>
          </p:cNvPr>
          <p:cNvSpPr txBox="1">
            <a:spLocks/>
          </p:cNvSpPr>
          <p:nvPr/>
        </p:nvSpPr>
        <p:spPr>
          <a:xfrm>
            <a:off x="838200" y="1427662"/>
            <a:ext cx="6096000" cy="31618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NZ" sz="2000" dirty="0"/>
              <a:t>Bob follows Alice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NZ" sz="2000" dirty="0"/>
              <a:t>Alice makes a tweet with a typo – creating an unintended URL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NZ" sz="2000" dirty="0"/>
              <a:t>Mallory sees the tweet, registers the domain, populates with malicious content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NZ" sz="2000" dirty="0"/>
              <a:t>Bob sees the tweet and clicks the link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NZ" sz="2000" dirty="0"/>
              <a:t>Bob is exposed to the malicious content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F14E28-79B6-4C56-8868-72222682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NZ" sz="4400" b="1" dirty="0">
                <a:solidFill>
                  <a:srgbClr val="1DA1F2"/>
                </a:solidFill>
                <a:latin typeface="Monsterrat"/>
              </a:rPr>
              <a:t>Problem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DAEAD-66FB-45CC-A7E0-02716427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95682"/>
            <a:ext cx="4924875" cy="3625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61E80-81A4-4119-9969-3561AFA0A6D1}"/>
              </a:ext>
            </a:extLst>
          </p:cNvPr>
          <p:cNvSpPr txBox="1"/>
          <p:nvPr/>
        </p:nvSpPr>
        <p:spPr>
          <a:xfrm>
            <a:off x="838199" y="4691652"/>
            <a:ext cx="10679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Content could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Politically damning (like Rudy Giuliani)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Defamatory or offensive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 phishing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r>
              <a:rPr lang="en-NZ" sz="2000" dirty="0"/>
              <a:t>Bob might trust the content because he thinks it was posted by Alice!</a:t>
            </a:r>
          </a:p>
        </p:txBody>
      </p:sp>
    </p:spTree>
    <p:extLst>
      <p:ext uri="{BB962C8B-B14F-4D97-AF65-F5344CB8AC3E}">
        <p14:creationId xmlns:p14="http://schemas.microsoft.com/office/powerpoint/2010/main" val="7813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B10E8-A0CD-461E-B4BE-6B8AE46D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NZ" b="1" dirty="0">
                <a:solidFill>
                  <a:srgbClr val="1DA1F2"/>
                </a:solidFill>
                <a:latin typeface="Monsterrat"/>
              </a:rPr>
              <a:t>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D76E2-B5EA-4F47-85A8-6AA7CB177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Google Shape;216;p33">
            <a:extLst>
              <a:ext uri="{FF2B5EF4-FFF2-40B4-BE49-F238E27FC236}">
                <a16:creationId xmlns:a16="http://schemas.microsoft.com/office/drawing/2014/main" id="{78CFC7C2-E496-4EC6-B81C-3CE8A596778C}"/>
              </a:ext>
            </a:extLst>
          </p:cNvPr>
          <p:cNvSpPr/>
          <p:nvPr/>
        </p:nvSpPr>
        <p:spPr>
          <a:xfrm>
            <a:off x="3808520" y="0"/>
            <a:ext cx="1216200" cy="3429000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6;p33">
            <a:extLst>
              <a:ext uri="{FF2B5EF4-FFF2-40B4-BE49-F238E27FC236}">
                <a16:creationId xmlns:a16="http://schemas.microsoft.com/office/drawing/2014/main" id="{C91D6650-D2BF-446B-83A3-03D40CC0E05F}"/>
              </a:ext>
            </a:extLst>
          </p:cNvPr>
          <p:cNvSpPr/>
          <p:nvPr/>
        </p:nvSpPr>
        <p:spPr>
          <a:xfrm>
            <a:off x="2592320" y="3429000"/>
            <a:ext cx="1216200" cy="171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3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33">
            <a:extLst>
              <a:ext uri="{FF2B5EF4-FFF2-40B4-BE49-F238E27FC236}">
                <a16:creationId xmlns:a16="http://schemas.microsoft.com/office/drawing/2014/main" id="{C72AD141-421D-43D7-94AF-C8FCF35B90BD}"/>
              </a:ext>
            </a:extLst>
          </p:cNvPr>
          <p:cNvSpPr/>
          <p:nvPr/>
        </p:nvSpPr>
        <p:spPr>
          <a:xfrm>
            <a:off x="10972800" y="0"/>
            <a:ext cx="1216200" cy="3429000"/>
          </a:xfrm>
          <a:prstGeom prst="rect">
            <a:avLst/>
          </a:prstGeom>
          <a:solidFill>
            <a:srgbClr val="003B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7;p33">
            <a:extLst>
              <a:ext uri="{FF2B5EF4-FFF2-40B4-BE49-F238E27FC236}">
                <a16:creationId xmlns:a16="http://schemas.microsoft.com/office/drawing/2014/main" id="{1B2657FE-899E-437E-BB28-C6407DFF0090}"/>
              </a:ext>
            </a:extLst>
          </p:cNvPr>
          <p:cNvSpPr/>
          <p:nvPr/>
        </p:nvSpPr>
        <p:spPr>
          <a:xfrm>
            <a:off x="9753600" y="3429000"/>
            <a:ext cx="1219200" cy="1738312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7" name="Google Shape;215;p33">
            <a:extLst>
              <a:ext uri="{FF2B5EF4-FFF2-40B4-BE49-F238E27FC236}">
                <a16:creationId xmlns:a16="http://schemas.microsoft.com/office/drawing/2014/main" id="{3DB5BF2A-71E4-41CC-A2C6-3104E5D7398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820705" cy="3964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b="1" dirty="0"/>
              <a:t>Machine Learning Classifier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>
                <a:sym typeface="Wingdings" panose="05000000000000000000" pitchFamily="2" charset="2"/>
              </a:rPr>
              <a:t>that can distinguish between intended and unintended URLs</a:t>
            </a:r>
            <a:endParaRPr lang="en-NZ" sz="2000" dirty="0"/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b="1" dirty="0"/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Authors used it to conduct an analysis of the problem</a:t>
            </a:r>
          </a:p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Implemented as a browser extension to warn users when they write a Tweet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04C45-7CCA-427A-9796-03A1A98D6CD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b="1" dirty="0">
                <a:solidFill>
                  <a:srgbClr val="1DA1F2"/>
                </a:solidFill>
                <a:latin typeface="Monsterrat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5350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138291-59A9-41AC-B06B-84F68F367887}"/>
              </a:ext>
            </a:extLst>
          </p:cNvPr>
          <p:cNvGrpSpPr/>
          <p:nvPr/>
        </p:nvGrpSpPr>
        <p:grpSpPr>
          <a:xfrm>
            <a:off x="2822020" y="613033"/>
            <a:ext cx="6829980" cy="5631933"/>
            <a:chOff x="5929644" y="366912"/>
            <a:chExt cx="6191892" cy="518691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15CA0D-4709-4A44-99CD-CCB9610138A7}"/>
                </a:ext>
              </a:extLst>
            </p:cNvPr>
            <p:cNvGrpSpPr/>
            <p:nvPr/>
          </p:nvGrpSpPr>
          <p:grpSpPr>
            <a:xfrm>
              <a:off x="7840315" y="3381253"/>
              <a:ext cx="2331031" cy="2172574"/>
              <a:chOff x="7840315" y="3381253"/>
              <a:chExt cx="2331031" cy="2172574"/>
            </a:xfrm>
          </p:grpSpPr>
          <p:pic>
            <p:nvPicPr>
              <p:cNvPr id="36" name="Graphic 35" descr="Chat bubble outline">
                <a:extLst>
                  <a:ext uri="{FF2B5EF4-FFF2-40B4-BE49-F238E27FC236}">
                    <a16:creationId xmlns:a16="http://schemas.microsoft.com/office/drawing/2014/main" id="{34240424-56C9-4A18-BF9F-B8B7964D4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68636" y="4298577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1" name="Graphic 40" descr="Chat bubble outline">
                <a:extLst>
                  <a:ext uri="{FF2B5EF4-FFF2-40B4-BE49-F238E27FC236}">
                    <a16:creationId xmlns:a16="http://schemas.microsoft.com/office/drawing/2014/main" id="{34BAC621-324B-4508-A091-710565350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26154" y="3754634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3" name="Graphic 42" descr="Chat bubble outline">
                <a:extLst>
                  <a:ext uri="{FF2B5EF4-FFF2-40B4-BE49-F238E27FC236}">
                    <a16:creationId xmlns:a16="http://schemas.microsoft.com/office/drawing/2014/main" id="{65129012-E742-4A2B-AC3F-A9BFFDB6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34176" y="3846266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4" name="Graphic 43" descr="Chat bubble outline">
                <a:extLst>
                  <a:ext uri="{FF2B5EF4-FFF2-40B4-BE49-F238E27FC236}">
                    <a16:creationId xmlns:a16="http://schemas.microsoft.com/office/drawing/2014/main" id="{48D1B15F-24C4-4DF1-8B00-7B865A639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43330" y="4155571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5" name="Graphic 44" descr="Chat bubble outline">
                <a:extLst>
                  <a:ext uri="{FF2B5EF4-FFF2-40B4-BE49-F238E27FC236}">
                    <a16:creationId xmlns:a16="http://schemas.microsoft.com/office/drawing/2014/main" id="{380DBF60-DE8D-4386-95E8-73E427E91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1284" y="4227074"/>
                <a:ext cx="588790" cy="588790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356BA61-F63B-4BA0-BA86-4D0EB5743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0614" y="3381253"/>
                <a:ext cx="0" cy="454179"/>
              </a:xfrm>
              <a:prstGeom prst="straightConnector1">
                <a:avLst/>
              </a:prstGeom>
              <a:ln w="9525">
                <a:solidFill>
                  <a:srgbClr val="1DA1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D3926C3-2E37-45A2-BEAA-1FC868ED2FF7}"/>
                  </a:ext>
                </a:extLst>
              </p:cNvPr>
              <p:cNvSpPr txBox="1"/>
              <p:nvPr/>
            </p:nvSpPr>
            <p:spPr>
              <a:xfrm>
                <a:off x="7840315" y="4907496"/>
                <a:ext cx="2331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/>
                  <a:t>Labelled training data</a:t>
                </a:r>
              </a:p>
              <a:p>
                <a:pPr algn="ctr"/>
                <a:r>
                  <a:rPr lang="en-NZ" i="1" dirty="0"/>
                  <a:t>“ground truth dataset”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CA4775-CA9B-463C-A0D7-DC12F1902301}"/>
                </a:ext>
              </a:extLst>
            </p:cNvPr>
            <p:cNvGrpSpPr/>
            <p:nvPr/>
          </p:nvGrpSpPr>
          <p:grpSpPr>
            <a:xfrm>
              <a:off x="8511744" y="1997738"/>
              <a:ext cx="1076807" cy="1316910"/>
              <a:chOff x="8511744" y="1997738"/>
              <a:chExt cx="1076807" cy="1316910"/>
            </a:xfrm>
          </p:grpSpPr>
          <p:pic>
            <p:nvPicPr>
              <p:cNvPr id="3" name="Graphic 2" descr="Gears with solid fill">
                <a:extLst>
                  <a:ext uri="{FF2B5EF4-FFF2-40B4-BE49-F238E27FC236}">
                    <a16:creationId xmlns:a16="http://schemas.microsoft.com/office/drawing/2014/main" id="{AE8ACDF0-717C-4449-BAF7-A471711D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48631" y="240024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672EBF-29D9-46AF-AD05-187746E29480}"/>
                  </a:ext>
                </a:extLst>
              </p:cNvPr>
              <p:cNvSpPr txBox="1"/>
              <p:nvPr/>
            </p:nvSpPr>
            <p:spPr>
              <a:xfrm>
                <a:off x="8511744" y="1997738"/>
                <a:ext cx="1076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/>
                  <a:t>Classifier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018AC-2EC6-44D4-B618-03B359D87391}"/>
                </a:ext>
              </a:extLst>
            </p:cNvPr>
            <p:cNvGrpSpPr/>
            <p:nvPr/>
          </p:nvGrpSpPr>
          <p:grpSpPr>
            <a:xfrm>
              <a:off x="9463031" y="366912"/>
              <a:ext cx="2658505" cy="4270899"/>
              <a:chOff x="9463031" y="366912"/>
              <a:chExt cx="2658505" cy="42708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9546EFC-FD64-428E-BED3-86BF4B4AE0D6}"/>
                  </a:ext>
                </a:extLst>
              </p:cNvPr>
              <p:cNvGrpSpPr/>
              <p:nvPr/>
            </p:nvGrpSpPr>
            <p:grpSpPr>
              <a:xfrm>
                <a:off x="9463031" y="916703"/>
                <a:ext cx="2658505" cy="3721108"/>
                <a:chOff x="9463031" y="916703"/>
                <a:chExt cx="2658505" cy="3721108"/>
              </a:xfrm>
            </p:grpSpPr>
            <p:pic>
              <p:nvPicPr>
                <p:cNvPr id="15" name="Graphic 14" descr="Chat bubble outline">
                  <a:extLst>
                    <a:ext uri="{FF2B5EF4-FFF2-40B4-BE49-F238E27FC236}">
                      <a16:creationId xmlns:a16="http://schemas.microsoft.com/office/drawing/2014/main" id="{93B973E1-112F-4070-A27D-36DE61DBF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8933" y="171921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Chat bubble outline">
                  <a:extLst>
                    <a:ext uri="{FF2B5EF4-FFF2-40B4-BE49-F238E27FC236}">
                      <a16:creationId xmlns:a16="http://schemas.microsoft.com/office/drawing/2014/main" id="{1291F1AD-6B13-45E0-83E8-A7C194E52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21208" y="120833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phic 16" descr="Chat bubble outline">
                  <a:extLst>
                    <a:ext uri="{FF2B5EF4-FFF2-40B4-BE49-F238E27FC236}">
                      <a16:creationId xmlns:a16="http://schemas.microsoft.com/office/drawing/2014/main" id="{D93240AD-9598-49C9-9785-0E16F59A3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23976" y="18565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hat bubble outline">
                  <a:extLst>
                    <a:ext uri="{FF2B5EF4-FFF2-40B4-BE49-F238E27FC236}">
                      <a16:creationId xmlns:a16="http://schemas.microsoft.com/office/drawing/2014/main" id="{0D4F1577-C2BB-4DAE-97D4-C4E952C22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01223" y="372341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34AF2-4D5E-4A6D-A480-6994EA2CC135}"/>
                    </a:ext>
                  </a:extLst>
                </p:cNvPr>
                <p:cNvSpPr txBox="1"/>
                <p:nvPr/>
              </p:nvSpPr>
              <p:spPr>
                <a:xfrm>
                  <a:off x="10419698" y="916703"/>
                  <a:ext cx="1517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00B050"/>
                      </a:solidFill>
                    </a:rPr>
                    <a:t>Intended URL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F874756-0D03-49B1-BBF8-2EAAD42235BE}"/>
                    </a:ext>
                  </a:extLst>
                </p:cNvPr>
                <p:cNvSpPr txBox="1"/>
                <p:nvPr/>
              </p:nvSpPr>
              <p:spPr>
                <a:xfrm>
                  <a:off x="10388024" y="3518180"/>
                  <a:ext cx="1733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FF0000"/>
                      </a:solidFill>
                    </a:rPr>
                    <a:t>Unintended URL</a:t>
                  </a:r>
                </a:p>
              </p:txBody>
            </p: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CAF149F-E545-4B26-B636-F011C085998E}"/>
                    </a:ext>
                  </a:extLst>
                </p:cNvPr>
                <p:cNvCxnSpPr>
                  <a:cxnSpLocks/>
                  <a:stCxn id="3" idx="3"/>
                </p:cNvCxnSpPr>
                <p:nvPr/>
              </p:nvCxnSpPr>
              <p:spPr>
                <a:xfrm flipV="1">
                  <a:off x="9463031" y="1948376"/>
                  <a:ext cx="924993" cy="909072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4511006B-F9F1-43CE-8136-F45C7C655554}"/>
                    </a:ext>
                  </a:extLst>
                </p:cNvPr>
                <p:cNvCxnSpPr>
                  <a:cxnSpLocks/>
                  <a:stCxn id="3" idx="3"/>
                  <a:endCxn id="21" idx="1"/>
                </p:cNvCxnSpPr>
                <p:nvPr/>
              </p:nvCxnSpPr>
              <p:spPr>
                <a:xfrm>
                  <a:off x="9463031" y="2857448"/>
                  <a:ext cx="924993" cy="845398"/>
                </a:xfrm>
                <a:prstGeom prst="bentConnector3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F000AB-B655-48AB-9EAF-BBB378A029C8}"/>
                  </a:ext>
                </a:extLst>
              </p:cNvPr>
              <p:cNvSpPr txBox="1"/>
              <p:nvPr/>
            </p:nvSpPr>
            <p:spPr>
              <a:xfrm>
                <a:off x="10442401" y="366912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Labelled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206506-2358-4010-BA14-3886E5E47889}"/>
                </a:ext>
              </a:extLst>
            </p:cNvPr>
            <p:cNvGrpSpPr/>
            <p:nvPr/>
          </p:nvGrpSpPr>
          <p:grpSpPr>
            <a:xfrm>
              <a:off x="5929644" y="1671871"/>
              <a:ext cx="2618987" cy="2440090"/>
              <a:chOff x="5929644" y="1671871"/>
              <a:chExt cx="2618987" cy="244009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E6FAA9C-E36B-4F8A-8753-033B315B5CE4}"/>
                  </a:ext>
                </a:extLst>
              </p:cNvPr>
              <p:cNvGrpSpPr/>
              <p:nvPr/>
            </p:nvGrpSpPr>
            <p:grpSpPr>
              <a:xfrm>
                <a:off x="5929644" y="2059581"/>
                <a:ext cx="2618987" cy="2052380"/>
                <a:chOff x="5929644" y="2059581"/>
                <a:chExt cx="2618987" cy="2052380"/>
              </a:xfrm>
            </p:grpSpPr>
            <p:pic>
              <p:nvPicPr>
                <p:cNvPr id="11" name="Graphic 10" descr="Chat bubble outline">
                  <a:extLst>
                    <a:ext uri="{FF2B5EF4-FFF2-40B4-BE49-F238E27FC236}">
                      <a16:creationId xmlns:a16="http://schemas.microsoft.com/office/drawing/2014/main" id="{46AEFADE-F428-4FA5-A808-D408149C2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644" y="306233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Chat bubble outline">
                  <a:extLst>
                    <a:ext uri="{FF2B5EF4-FFF2-40B4-BE49-F238E27FC236}">
                      <a16:creationId xmlns:a16="http://schemas.microsoft.com/office/drawing/2014/main" id="{396026F6-0E70-46CF-8DF5-A73317C55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4656" y="253522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Chat bubble outline">
                  <a:extLst>
                    <a:ext uri="{FF2B5EF4-FFF2-40B4-BE49-F238E27FC236}">
                      <a16:creationId xmlns:a16="http://schemas.microsoft.com/office/drawing/2014/main" id="{4174FB65-73AC-41B0-BC92-859F516E7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215" y="319756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c 13" descr="Chat bubble outline">
                  <a:extLst>
                    <a:ext uri="{FF2B5EF4-FFF2-40B4-BE49-F238E27FC236}">
                      <a16:creationId xmlns:a16="http://schemas.microsoft.com/office/drawing/2014/main" id="{30835509-21A8-4EED-9601-EC7CDC34B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3291" y="265236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23F4040-8E1B-4884-8164-23398B9D8791}"/>
                    </a:ext>
                  </a:extLst>
                </p:cNvPr>
                <p:cNvSpPr txBox="1"/>
                <p:nvPr/>
              </p:nvSpPr>
              <p:spPr>
                <a:xfrm>
                  <a:off x="6069240" y="2059581"/>
                  <a:ext cx="19669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Unknown tweets with a URL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C19D4E1A-CE69-45A6-85E9-1BB926C6AC0B}"/>
                    </a:ext>
                  </a:extLst>
                </p:cNvPr>
                <p:cNvCxnSpPr>
                  <a:cxnSpLocks/>
                  <a:endCxn id="3" idx="1"/>
                </p:cNvCxnSpPr>
                <p:nvPr/>
              </p:nvCxnSpPr>
              <p:spPr>
                <a:xfrm>
                  <a:off x="7840315" y="2857448"/>
                  <a:ext cx="708316" cy="0"/>
                </a:xfrm>
                <a:prstGeom prst="straightConnector1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0A6B2C-9221-474C-BA1D-2A0E751417AA}"/>
                  </a:ext>
                </a:extLst>
              </p:cNvPr>
              <p:cNvSpPr txBox="1"/>
              <p:nvPr/>
            </p:nvSpPr>
            <p:spPr>
              <a:xfrm>
                <a:off x="6168442" y="1671871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Unlabelled</a:t>
                </a:r>
              </a:p>
            </p:txBody>
          </p:sp>
        </p:grpSp>
        <p:pic>
          <p:nvPicPr>
            <p:cNvPr id="9" name="Graphic 8" descr="Filter outline">
              <a:extLst>
                <a:ext uri="{FF2B5EF4-FFF2-40B4-BE49-F238E27FC236}">
                  <a16:creationId xmlns:a16="http://schemas.microsoft.com/office/drawing/2014/main" id="{2382D818-53BA-441A-883F-D1BA1AE3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0562" y="2532597"/>
              <a:ext cx="680433" cy="680433"/>
            </a:xfrm>
            <a:prstGeom prst="rect">
              <a:avLst/>
            </a:prstGeom>
          </p:spPr>
        </p:pic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5FE511EB-8AE9-458F-B15E-F3E81CEB1CB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H="1" flipV="1">
              <a:off x="8498750" y="763398"/>
              <a:ext cx="1431228" cy="2107171"/>
            </a:xfrm>
            <a:prstGeom prst="curvedConnector2">
              <a:avLst/>
            </a:prstGeom>
            <a:ln w="19050">
              <a:solidFill>
                <a:srgbClr val="1DA1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F9D6E2D5-D3F1-4247-97C0-3B2CF4EE9D05}"/>
              </a:ext>
            </a:extLst>
          </p:cNvPr>
          <p:cNvSpPr txBox="1">
            <a:spLocks/>
          </p:cNvSpPr>
          <p:nvPr/>
        </p:nvSpPr>
        <p:spPr>
          <a:xfrm>
            <a:off x="4287351" y="84330"/>
            <a:ext cx="3112610" cy="47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b="1" dirty="0">
                <a:solidFill>
                  <a:srgbClr val="1DA1F2"/>
                </a:solidFill>
                <a:latin typeface="Monsterrat"/>
              </a:rPr>
              <a:t>Machine Learning Classifier</a:t>
            </a:r>
          </a:p>
        </p:txBody>
      </p:sp>
      <p:pic>
        <p:nvPicPr>
          <p:cNvPr id="48" name="Graphic 47" descr="Filter outline">
            <a:extLst>
              <a:ext uri="{FF2B5EF4-FFF2-40B4-BE49-F238E27FC236}">
                <a16:creationId xmlns:a16="http://schemas.microsoft.com/office/drawing/2014/main" id="{E6CB7ED3-1322-4FE8-AC20-B80C996C75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3426" y="4504981"/>
            <a:ext cx="461234" cy="454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B07A0-348B-4989-87D2-E4A95DED8FD0}"/>
              </a:ext>
            </a:extLst>
          </p:cNvPr>
          <p:cNvSpPr txBox="1"/>
          <p:nvPr/>
        </p:nvSpPr>
        <p:spPr>
          <a:xfrm>
            <a:off x="7229688" y="3107385"/>
            <a:ext cx="1184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1DA1F2"/>
                </a:solidFill>
              </a:rPr>
              <a:t>Classification Decision</a:t>
            </a:r>
          </a:p>
        </p:txBody>
      </p:sp>
    </p:spTree>
    <p:extLst>
      <p:ext uri="{BB962C8B-B14F-4D97-AF65-F5344CB8AC3E}">
        <p14:creationId xmlns:p14="http://schemas.microsoft.com/office/powerpoint/2010/main" val="38954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138291-59A9-41AC-B06B-84F68F367887}"/>
              </a:ext>
            </a:extLst>
          </p:cNvPr>
          <p:cNvGrpSpPr/>
          <p:nvPr/>
        </p:nvGrpSpPr>
        <p:grpSpPr>
          <a:xfrm>
            <a:off x="5362020" y="613033"/>
            <a:ext cx="6829980" cy="5576480"/>
            <a:chOff x="5929644" y="366912"/>
            <a:chExt cx="6191892" cy="513584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515CA0D-4709-4A44-99CD-CCB9610138A7}"/>
                </a:ext>
              </a:extLst>
            </p:cNvPr>
            <p:cNvGrpSpPr/>
            <p:nvPr/>
          </p:nvGrpSpPr>
          <p:grpSpPr>
            <a:xfrm>
              <a:off x="7840315" y="3381253"/>
              <a:ext cx="2331031" cy="2121503"/>
              <a:chOff x="7840315" y="3381253"/>
              <a:chExt cx="2331031" cy="2121503"/>
            </a:xfrm>
          </p:grpSpPr>
          <p:pic>
            <p:nvPicPr>
              <p:cNvPr id="36" name="Graphic 35" descr="Chat bubble outline">
                <a:extLst>
                  <a:ext uri="{FF2B5EF4-FFF2-40B4-BE49-F238E27FC236}">
                    <a16:creationId xmlns:a16="http://schemas.microsoft.com/office/drawing/2014/main" id="{34240424-56C9-4A18-BF9F-B8B7964D4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68636" y="4298577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1" name="Graphic 40" descr="Chat bubble outline">
                <a:extLst>
                  <a:ext uri="{FF2B5EF4-FFF2-40B4-BE49-F238E27FC236}">
                    <a16:creationId xmlns:a16="http://schemas.microsoft.com/office/drawing/2014/main" id="{34BAC621-324B-4508-A091-710565350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26154" y="3754634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3" name="Graphic 42" descr="Chat bubble outline">
                <a:extLst>
                  <a:ext uri="{FF2B5EF4-FFF2-40B4-BE49-F238E27FC236}">
                    <a16:creationId xmlns:a16="http://schemas.microsoft.com/office/drawing/2014/main" id="{65129012-E742-4A2B-AC3F-A9BFFDB6E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34176" y="3846266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4" name="Graphic 43" descr="Chat bubble outline">
                <a:extLst>
                  <a:ext uri="{FF2B5EF4-FFF2-40B4-BE49-F238E27FC236}">
                    <a16:creationId xmlns:a16="http://schemas.microsoft.com/office/drawing/2014/main" id="{48D1B15F-24C4-4DF1-8B00-7B865A639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43330" y="4155571"/>
                <a:ext cx="588790" cy="588790"/>
              </a:xfrm>
              <a:prstGeom prst="rect">
                <a:avLst/>
              </a:prstGeom>
            </p:spPr>
          </p:pic>
          <p:pic>
            <p:nvPicPr>
              <p:cNvPr id="45" name="Graphic 44" descr="Chat bubble outline">
                <a:extLst>
                  <a:ext uri="{FF2B5EF4-FFF2-40B4-BE49-F238E27FC236}">
                    <a16:creationId xmlns:a16="http://schemas.microsoft.com/office/drawing/2014/main" id="{380DBF60-DE8D-4386-95E8-73E427E91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71284" y="4227074"/>
                <a:ext cx="588790" cy="588790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356BA61-F63B-4BA0-BA86-4D0EB5743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0614" y="3381253"/>
                <a:ext cx="0" cy="454179"/>
              </a:xfrm>
              <a:prstGeom prst="straightConnector1">
                <a:avLst/>
              </a:prstGeom>
              <a:ln w="9525">
                <a:solidFill>
                  <a:srgbClr val="1DA1F2">
                    <a:alpha val="2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D3926C3-2E37-45A2-BEAA-1FC868ED2FF7}"/>
                  </a:ext>
                </a:extLst>
              </p:cNvPr>
              <p:cNvSpPr txBox="1"/>
              <p:nvPr/>
            </p:nvSpPr>
            <p:spPr>
              <a:xfrm>
                <a:off x="7840315" y="4907496"/>
                <a:ext cx="2331031" cy="59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>
                    <a:solidFill>
                      <a:srgbClr val="C0C0C0"/>
                    </a:solidFill>
                  </a:rPr>
                  <a:t>Labelled training data</a:t>
                </a:r>
              </a:p>
              <a:p>
                <a:pPr algn="ctr"/>
                <a:r>
                  <a:rPr lang="en-NZ" i="1" dirty="0">
                    <a:solidFill>
                      <a:srgbClr val="C0C0C0"/>
                    </a:solidFill>
                  </a:rPr>
                  <a:t>aka ground truth dataset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CA4775-CA9B-463C-A0D7-DC12F1902301}"/>
                </a:ext>
              </a:extLst>
            </p:cNvPr>
            <p:cNvGrpSpPr/>
            <p:nvPr/>
          </p:nvGrpSpPr>
          <p:grpSpPr>
            <a:xfrm>
              <a:off x="8511744" y="1997738"/>
              <a:ext cx="1076807" cy="1316910"/>
              <a:chOff x="8511744" y="1997738"/>
              <a:chExt cx="1076807" cy="1316910"/>
            </a:xfrm>
          </p:grpSpPr>
          <p:pic>
            <p:nvPicPr>
              <p:cNvPr id="3" name="Graphic 2" descr="Gears with solid fill">
                <a:extLst>
                  <a:ext uri="{FF2B5EF4-FFF2-40B4-BE49-F238E27FC236}">
                    <a16:creationId xmlns:a16="http://schemas.microsoft.com/office/drawing/2014/main" id="{AE8ACDF0-717C-4449-BAF7-A471711D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548631" y="240024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672EBF-29D9-46AF-AD05-187746E29480}"/>
                  </a:ext>
                </a:extLst>
              </p:cNvPr>
              <p:cNvSpPr txBox="1"/>
              <p:nvPr/>
            </p:nvSpPr>
            <p:spPr>
              <a:xfrm>
                <a:off x="8511744" y="1997738"/>
                <a:ext cx="1076807" cy="34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dirty="0">
                    <a:solidFill>
                      <a:srgbClr val="C0C0C0"/>
                    </a:solidFill>
                  </a:rPr>
                  <a:t>Classifier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018AC-2EC6-44D4-B618-03B359D87391}"/>
                </a:ext>
              </a:extLst>
            </p:cNvPr>
            <p:cNvGrpSpPr/>
            <p:nvPr/>
          </p:nvGrpSpPr>
          <p:grpSpPr>
            <a:xfrm>
              <a:off x="9463031" y="366912"/>
              <a:ext cx="2658505" cy="4270899"/>
              <a:chOff x="9463031" y="366912"/>
              <a:chExt cx="2658505" cy="42708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9546EFC-FD64-428E-BED3-86BF4B4AE0D6}"/>
                  </a:ext>
                </a:extLst>
              </p:cNvPr>
              <p:cNvGrpSpPr/>
              <p:nvPr/>
            </p:nvGrpSpPr>
            <p:grpSpPr>
              <a:xfrm>
                <a:off x="9463031" y="916703"/>
                <a:ext cx="2658505" cy="3721108"/>
                <a:chOff x="9463031" y="916703"/>
                <a:chExt cx="2658505" cy="3721108"/>
              </a:xfrm>
            </p:grpSpPr>
            <p:pic>
              <p:nvPicPr>
                <p:cNvPr id="15" name="Graphic 14" descr="Chat bubble outline">
                  <a:extLst>
                    <a:ext uri="{FF2B5EF4-FFF2-40B4-BE49-F238E27FC236}">
                      <a16:creationId xmlns:a16="http://schemas.microsoft.com/office/drawing/2014/main" id="{93B973E1-112F-4070-A27D-36DE61DBF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28933" y="171921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Chat bubble outline">
                  <a:extLst>
                    <a:ext uri="{FF2B5EF4-FFF2-40B4-BE49-F238E27FC236}">
                      <a16:creationId xmlns:a16="http://schemas.microsoft.com/office/drawing/2014/main" id="{1291F1AD-6B13-45E0-83E8-A7C194E526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21208" y="120833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phic 16" descr="Chat bubble outline">
                  <a:extLst>
                    <a:ext uri="{FF2B5EF4-FFF2-40B4-BE49-F238E27FC236}">
                      <a16:creationId xmlns:a16="http://schemas.microsoft.com/office/drawing/2014/main" id="{D93240AD-9598-49C9-9785-0E16F59A3F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23976" y="185653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hat bubble outline">
                  <a:extLst>
                    <a:ext uri="{FF2B5EF4-FFF2-40B4-BE49-F238E27FC236}">
                      <a16:creationId xmlns:a16="http://schemas.microsoft.com/office/drawing/2014/main" id="{0D4F1577-C2BB-4DAE-97D4-C4E952C22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01223" y="372341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334AF2-4D5E-4A6D-A480-6994EA2CC135}"/>
                    </a:ext>
                  </a:extLst>
                </p:cNvPr>
                <p:cNvSpPr txBox="1"/>
                <p:nvPr/>
              </p:nvSpPr>
              <p:spPr>
                <a:xfrm>
                  <a:off x="10419698" y="916703"/>
                  <a:ext cx="1517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00B050"/>
                      </a:solidFill>
                    </a:rPr>
                    <a:t>Intended URL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F874756-0D03-49B1-BBF8-2EAAD42235BE}"/>
                    </a:ext>
                  </a:extLst>
                </p:cNvPr>
                <p:cNvSpPr txBox="1"/>
                <p:nvPr/>
              </p:nvSpPr>
              <p:spPr>
                <a:xfrm>
                  <a:off x="10388024" y="3518180"/>
                  <a:ext cx="1733512" cy="34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FFCCCC"/>
                      </a:solidFill>
                    </a:rPr>
                    <a:t>Unintended URL</a:t>
                  </a:r>
                </a:p>
              </p:txBody>
            </p:sp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2CAF149F-E545-4B26-B636-F011C085998E}"/>
                    </a:ext>
                  </a:extLst>
                </p:cNvPr>
                <p:cNvCxnSpPr>
                  <a:cxnSpLocks/>
                  <a:stCxn id="3" idx="3"/>
                </p:cNvCxnSpPr>
                <p:nvPr/>
              </p:nvCxnSpPr>
              <p:spPr>
                <a:xfrm flipV="1">
                  <a:off x="9463031" y="1948376"/>
                  <a:ext cx="924993" cy="909072"/>
                </a:xfrm>
                <a:prstGeom prst="bentConnector3">
                  <a:avLst/>
                </a:prstGeom>
                <a:ln w="19050">
                  <a:solidFill>
                    <a:srgbClr val="1DA1F2">
                      <a:alpha val="2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or: Elbow 26">
                  <a:extLst>
                    <a:ext uri="{FF2B5EF4-FFF2-40B4-BE49-F238E27FC236}">
                      <a16:creationId xmlns:a16="http://schemas.microsoft.com/office/drawing/2014/main" id="{4511006B-F9F1-43CE-8136-F45C7C655554}"/>
                    </a:ext>
                  </a:extLst>
                </p:cNvPr>
                <p:cNvCxnSpPr>
                  <a:cxnSpLocks/>
                  <a:stCxn id="3" idx="3"/>
                  <a:endCxn id="21" idx="1"/>
                </p:cNvCxnSpPr>
                <p:nvPr/>
              </p:nvCxnSpPr>
              <p:spPr>
                <a:xfrm>
                  <a:off x="9463031" y="2857448"/>
                  <a:ext cx="924993" cy="830806"/>
                </a:xfrm>
                <a:prstGeom prst="bentConnector3">
                  <a:avLst/>
                </a:prstGeom>
                <a:ln w="19050">
                  <a:solidFill>
                    <a:srgbClr val="1DA1F2">
                      <a:alpha val="20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F000AB-B655-48AB-9EAF-BBB378A029C8}"/>
                  </a:ext>
                </a:extLst>
              </p:cNvPr>
              <p:cNvSpPr txBox="1"/>
              <p:nvPr/>
            </p:nvSpPr>
            <p:spPr>
              <a:xfrm>
                <a:off x="10442401" y="366912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Labelled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206506-2358-4010-BA14-3886E5E47889}"/>
                </a:ext>
              </a:extLst>
            </p:cNvPr>
            <p:cNvGrpSpPr/>
            <p:nvPr/>
          </p:nvGrpSpPr>
          <p:grpSpPr>
            <a:xfrm>
              <a:off x="5929644" y="1671871"/>
              <a:ext cx="2618987" cy="2440090"/>
              <a:chOff x="5929644" y="1671871"/>
              <a:chExt cx="2618987" cy="244009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E6FAA9C-E36B-4F8A-8753-033B315B5CE4}"/>
                  </a:ext>
                </a:extLst>
              </p:cNvPr>
              <p:cNvGrpSpPr/>
              <p:nvPr/>
            </p:nvGrpSpPr>
            <p:grpSpPr>
              <a:xfrm>
                <a:off x="5929644" y="2059581"/>
                <a:ext cx="2618987" cy="2052380"/>
                <a:chOff x="5929644" y="2059581"/>
                <a:chExt cx="2618987" cy="2052380"/>
              </a:xfrm>
            </p:grpSpPr>
            <p:pic>
              <p:nvPicPr>
                <p:cNvPr id="11" name="Graphic 10" descr="Chat bubble outline">
                  <a:extLst>
                    <a:ext uri="{FF2B5EF4-FFF2-40B4-BE49-F238E27FC236}">
                      <a16:creationId xmlns:a16="http://schemas.microsoft.com/office/drawing/2014/main" id="{46AEFADE-F428-4FA5-A808-D408149C2A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644" y="306233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2" name="Graphic 11" descr="Chat bubble outline">
                  <a:extLst>
                    <a:ext uri="{FF2B5EF4-FFF2-40B4-BE49-F238E27FC236}">
                      <a16:creationId xmlns:a16="http://schemas.microsoft.com/office/drawing/2014/main" id="{396026F6-0E70-46CF-8DF5-A73317C55F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4656" y="253522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Chat bubble outline">
                  <a:extLst>
                    <a:ext uri="{FF2B5EF4-FFF2-40B4-BE49-F238E27FC236}">
                      <a16:creationId xmlns:a16="http://schemas.microsoft.com/office/drawing/2014/main" id="{4174FB65-73AC-41B0-BC92-859F516E7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215" y="319756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aphic 13" descr="Chat bubble outline">
                  <a:extLst>
                    <a:ext uri="{FF2B5EF4-FFF2-40B4-BE49-F238E27FC236}">
                      <a16:creationId xmlns:a16="http://schemas.microsoft.com/office/drawing/2014/main" id="{30835509-21A8-4EED-9601-EC7CDC34B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3291" y="265236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23F4040-8E1B-4884-8164-23398B9D8791}"/>
                    </a:ext>
                  </a:extLst>
                </p:cNvPr>
                <p:cNvSpPr txBox="1"/>
                <p:nvPr/>
              </p:nvSpPr>
              <p:spPr>
                <a:xfrm>
                  <a:off x="6069240" y="2059581"/>
                  <a:ext cx="19669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NZ" dirty="0"/>
                    <a:t>Unknown tweets with a URL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C19D4E1A-CE69-45A6-85E9-1BB926C6AC0B}"/>
                    </a:ext>
                  </a:extLst>
                </p:cNvPr>
                <p:cNvCxnSpPr>
                  <a:cxnSpLocks/>
                  <a:endCxn id="3" idx="1"/>
                </p:cNvCxnSpPr>
                <p:nvPr/>
              </p:nvCxnSpPr>
              <p:spPr>
                <a:xfrm>
                  <a:off x="7840315" y="2857448"/>
                  <a:ext cx="708316" cy="0"/>
                </a:xfrm>
                <a:prstGeom prst="straightConnector1">
                  <a:avLst/>
                </a:prstGeom>
                <a:ln w="19050">
                  <a:solidFill>
                    <a:srgbClr val="1DA1F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0A6B2C-9221-474C-BA1D-2A0E751417AA}"/>
                  </a:ext>
                </a:extLst>
              </p:cNvPr>
              <p:cNvSpPr txBox="1"/>
              <p:nvPr/>
            </p:nvSpPr>
            <p:spPr>
              <a:xfrm>
                <a:off x="6168442" y="1671871"/>
                <a:ext cx="14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b="1" u="sng" dirty="0"/>
                  <a:t>Unlabelled</a:t>
                </a:r>
              </a:p>
            </p:txBody>
          </p:sp>
        </p:grpSp>
        <p:pic>
          <p:nvPicPr>
            <p:cNvPr id="9" name="Graphic 8" descr="Filter outline">
              <a:extLst>
                <a:ext uri="{FF2B5EF4-FFF2-40B4-BE49-F238E27FC236}">
                  <a16:creationId xmlns:a16="http://schemas.microsoft.com/office/drawing/2014/main" id="{2382D818-53BA-441A-883F-D1BA1AE3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20562" y="2532597"/>
              <a:ext cx="680433" cy="680433"/>
            </a:xfrm>
            <a:prstGeom prst="rect">
              <a:avLst/>
            </a:prstGeom>
          </p:spPr>
        </p:pic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5FE511EB-8AE9-458F-B15E-F3E81CEB1CB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5400000" flipH="1" flipV="1">
              <a:off x="8498750" y="763398"/>
              <a:ext cx="1431228" cy="2107171"/>
            </a:xfrm>
            <a:prstGeom prst="curvedConnector2">
              <a:avLst/>
            </a:prstGeom>
            <a:ln w="19050">
              <a:solidFill>
                <a:srgbClr val="1DA1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F9D6E2D5-D3F1-4247-97C0-3B2CF4EE9D05}"/>
              </a:ext>
            </a:extLst>
          </p:cNvPr>
          <p:cNvSpPr txBox="1">
            <a:spLocks/>
          </p:cNvSpPr>
          <p:nvPr/>
        </p:nvSpPr>
        <p:spPr>
          <a:xfrm>
            <a:off x="6827351" y="84330"/>
            <a:ext cx="3112610" cy="47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000" b="1" dirty="0">
                <a:solidFill>
                  <a:srgbClr val="1DA1F2"/>
                </a:solidFill>
                <a:latin typeface="Monsterrat"/>
              </a:rPr>
              <a:t>Machine Learning Classifier</a:t>
            </a:r>
          </a:p>
        </p:txBody>
      </p:sp>
      <p:sp>
        <p:nvSpPr>
          <p:cNvPr id="38" name="Google Shape;215;p33">
            <a:extLst>
              <a:ext uri="{FF2B5EF4-FFF2-40B4-BE49-F238E27FC236}">
                <a16:creationId xmlns:a16="http://schemas.microsoft.com/office/drawing/2014/main" id="{E97D8C98-244B-4320-83C6-A99839150C1A}"/>
              </a:ext>
            </a:extLst>
          </p:cNvPr>
          <p:cNvSpPr txBox="1">
            <a:spLocks/>
          </p:cNvSpPr>
          <p:nvPr/>
        </p:nvSpPr>
        <p:spPr>
          <a:xfrm>
            <a:off x="459985" y="1367965"/>
            <a:ext cx="4263763" cy="31468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b="1" dirty="0"/>
              <a:t>Prefiltering Step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en-NZ" sz="2000" dirty="0"/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/>
              <a:t>Heuristics to bypass classifier</a:t>
            </a:r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/>
              <a:t>Tweet filtered out if URL:</a:t>
            </a:r>
          </a:p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starts with www</a:t>
            </a:r>
          </a:p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ends with .com or .org</a:t>
            </a:r>
          </a:p>
          <a:p>
            <a:pPr>
              <a:buClr>
                <a:schemeClr val="dk1"/>
              </a:buClr>
              <a:buSzPct val="100000"/>
            </a:pPr>
            <a:r>
              <a:rPr lang="en-NZ" sz="2000" dirty="0"/>
              <a:t>has TLD that is a non-dictionary word</a:t>
            </a:r>
          </a:p>
          <a:p>
            <a:pPr>
              <a:buClr>
                <a:schemeClr val="dk1"/>
              </a:buClr>
              <a:buSzPct val="100000"/>
            </a:pPr>
            <a:endParaRPr lang="en-NZ" sz="2000" dirty="0"/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en-NZ" sz="2000" dirty="0"/>
              <a:t>These heuristics immediately identify an </a:t>
            </a:r>
            <a:r>
              <a:rPr lang="en-NZ" sz="2000" i="1" dirty="0"/>
              <a:t>intended URL</a:t>
            </a:r>
            <a:endParaRPr lang="en-NZ" sz="2000" dirty="0"/>
          </a:p>
        </p:txBody>
      </p:sp>
      <p:pic>
        <p:nvPicPr>
          <p:cNvPr id="40" name="Graphic 39" descr="Filter outline">
            <a:extLst>
              <a:ext uri="{FF2B5EF4-FFF2-40B4-BE49-F238E27FC236}">
                <a16:creationId xmlns:a16="http://schemas.microsoft.com/office/drawing/2014/main" id="{2320C427-154E-4DEC-9C76-98987756D0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1081" y="1146288"/>
            <a:ext cx="1395038" cy="1373215"/>
          </a:xfrm>
          <a:prstGeom prst="rect">
            <a:avLst/>
          </a:prstGeom>
        </p:spPr>
      </p:pic>
      <p:pic>
        <p:nvPicPr>
          <p:cNvPr id="42" name="Graphic 41" descr="Filter outline">
            <a:extLst>
              <a:ext uri="{FF2B5EF4-FFF2-40B4-BE49-F238E27FC236}">
                <a16:creationId xmlns:a16="http://schemas.microsoft.com/office/drawing/2014/main" id="{A1EAEE6E-0294-42F0-9C8F-5D5DB0B0C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69183" y="4499735"/>
            <a:ext cx="461234" cy="45401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85C6D7E-75A7-463E-8322-8F7B13ECF657}"/>
              </a:ext>
            </a:extLst>
          </p:cNvPr>
          <p:cNvSpPr txBox="1"/>
          <p:nvPr/>
        </p:nvSpPr>
        <p:spPr>
          <a:xfrm>
            <a:off x="9769688" y="3089808"/>
            <a:ext cx="1184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srgbClr val="BDE3FB"/>
                </a:solidFill>
              </a:rPr>
              <a:t>Classification Decision</a:t>
            </a:r>
          </a:p>
        </p:txBody>
      </p:sp>
    </p:spTree>
    <p:extLst>
      <p:ext uri="{BB962C8B-B14F-4D97-AF65-F5344CB8AC3E}">
        <p14:creationId xmlns:p14="http://schemas.microsoft.com/office/powerpoint/2010/main" val="25782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889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Monsterrat</vt:lpstr>
      <vt:lpstr>Office Theme</vt:lpstr>
      <vt:lpstr>To Err.Is Human:  Characterising the Threat of Unintended URLs in Social Media</vt:lpstr>
      <vt:lpstr>Motivation</vt:lpstr>
      <vt:lpstr>Background</vt:lpstr>
      <vt:lpstr>Problem</vt:lpstr>
      <vt:lpstr>Problem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Criticism</vt:lpstr>
      <vt:lpstr>Issues</vt:lpstr>
      <vt:lpstr>Improvements: Simpler Solution</vt:lpstr>
      <vt:lpstr>Improvements:  Improve non-dictionary TLD  prefiltering step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Err.Is Human:  Characterising the Threat of Unintended URLs in Social Media</dc:title>
  <dc:creator>Denise Jarry</dc:creator>
  <cp:lastModifiedBy>Denise Jarry</cp:lastModifiedBy>
  <cp:revision>4</cp:revision>
  <dcterms:created xsi:type="dcterms:W3CDTF">2021-07-22T21:57:44Z</dcterms:created>
  <dcterms:modified xsi:type="dcterms:W3CDTF">2021-10-13T00:11:37Z</dcterms:modified>
</cp:coreProperties>
</file>