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4.xml" ContentType="application/vnd.openxmlformats-officedocument.themeOverr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8" r:id="rId4"/>
    <p:sldId id="1730" r:id="rId5"/>
    <p:sldId id="1739" r:id="rId6"/>
    <p:sldId id="1740" r:id="rId7"/>
    <p:sldId id="1742" r:id="rId8"/>
    <p:sldId id="1741" r:id="rId9"/>
    <p:sldId id="1738" r:id="rId10"/>
    <p:sldId id="1743" r:id="rId11"/>
    <p:sldId id="270" r:id="rId12"/>
    <p:sldId id="1744" r:id="rId13"/>
    <p:sldId id="1745" r:id="rId14"/>
    <p:sldId id="1697" r:id="rId15"/>
    <p:sldId id="1748" r:id="rId16"/>
    <p:sldId id="1750" r:id="rId17"/>
    <p:sldId id="1749" r:id="rId18"/>
    <p:sldId id="1709" r:id="rId19"/>
    <p:sldId id="1718" r:id="rId20"/>
    <p:sldId id="271" r:id="rId21"/>
    <p:sldId id="1714" r:id="rId22"/>
    <p:sldId id="272" r:id="rId23"/>
    <p:sldId id="1725" r:id="rId24"/>
    <p:sldId id="261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F4A"/>
    <a:srgbClr val="000E2D"/>
    <a:srgbClr val="FFAE91"/>
    <a:srgbClr val="A20000"/>
    <a:srgbClr val="A40000"/>
    <a:srgbClr val="9E0000"/>
    <a:srgbClr val="C7450B"/>
    <a:srgbClr val="E24E0C"/>
    <a:srgbClr val="DC614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66567" autoAdjust="0"/>
  </p:normalViewPr>
  <p:slideViewPr>
    <p:cSldViewPr snapToGrid="0">
      <p:cViewPr varScale="1">
        <p:scale>
          <a:sx n="77" d="100"/>
          <a:sy n="77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-3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376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958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97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9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20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9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Z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460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851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3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525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97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32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63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821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44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326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27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84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88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25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8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78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39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2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01A7285-D87C-4389-8FF0-57EF02147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DCAE1606-39C6-48C3-BC9B-F0EBCB96A16D}"/>
              </a:ext>
            </a:extLst>
          </p:cNvPr>
          <p:cNvSpPr>
            <a:spLocks/>
          </p:cNvSpPr>
          <p:nvPr userDrawn="1"/>
        </p:nvSpPr>
        <p:spPr bwMode="auto">
          <a:xfrm>
            <a:off x="6719888" y="1443038"/>
            <a:ext cx="4284662" cy="4276725"/>
          </a:xfrm>
          <a:custGeom>
            <a:avLst/>
            <a:gdLst>
              <a:gd name="T0" fmla="*/ 958 w 2262"/>
              <a:gd name="T1" fmla="*/ 2246 h 2262"/>
              <a:gd name="T2" fmla="*/ 16 w 2262"/>
              <a:gd name="T3" fmla="*/ 1304 h 2262"/>
              <a:gd name="T4" fmla="*/ 16 w 2262"/>
              <a:gd name="T5" fmla="*/ 1246 h 2262"/>
              <a:gd name="T6" fmla="*/ 1246 w 2262"/>
              <a:gd name="T7" fmla="*/ 16 h 2262"/>
              <a:gd name="T8" fmla="*/ 1304 w 2262"/>
              <a:gd name="T9" fmla="*/ 16 h 2262"/>
              <a:gd name="T10" fmla="*/ 2246 w 2262"/>
              <a:gd name="T11" fmla="*/ 958 h 2262"/>
              <a:gd name="T12" fmla="*/ 2246 w 2262"/>
              <a:gd name="T13" fmla="*/ 1016 h 2262"/>
              <a:gd name="T14" fmla="*/ 1016 w 2262"/>
              <a:gd name="T15" fmla="*/ 2246 h 2262"/>
              <a:gd name="T16" fmla="*/ 958 w 2262"/>
              <a:gd name="T17" fmla="*/ 2246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2" h="2262">
                <a:moveTo>
                  <a:pt x="958" y="2246"/>
                </a:moveTo>
                <a:cubicBezTo>
                  <a:pt x="16" y="1304"/>
                  <a:pt x="16" y="1304"/>
                  <a:pt x="16" y="1304"/>
                </a:cubicBezTo>
                <a:cubicBezTo>
                  <a:pt x="0" y="1288"/>
                  <a:pt x="0" y="1262"/>
                  <a:pt x="16" y="1246"/>
                </a:cubicBezTo>
                <a:cubicBezTo>
                  <a:pt x="1246" y="16"/>
                  <a:pt x="1246" y="16"/>
                  <a:pt x="1246" y="16"/>
                </a:cubicBezTo>
                <a:cubicBezTo>
                  <a:pt x="1262" y="0"/>
                  <a:pt x="1288" y="0"/>
                  <a:pt x="1304" y="16"/>
                </a:cubicBezTo>
                <a:cubicBezTo>
                  <a:pt x="2246" y="958"/>
                  <a:pt x="2246" y="958"/>
                  <a:pt x="2246" y="958"/>
                </a:cubicBezTo>
                <a:cubicBezTo>
                  <a:pt x="2262" y="974"/>
                  <a:pt x="2262" y="1000"/>
                  <a:pt x="2246" y="1016"/>
                </a:cubicBezTo>
                <a:cubicBezTo>
                  <a:pt x="1016" y="2246"/>
                  <a:pt x="1016" y="2246"/>
                  <a:pt x="1016" y="2246"/>
                </a:cubicBezTo>
                <a:cubicBezTo>
                  <a:pt x="1000" y="2262"/>
                  <a:pt x="974" y="2262"/>
                  <a:pt x="958" y="2246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4D4954AC-3A84-4303-8D69-3FA2A5E30CEE}"/>
              </a:ext>
            </a:extLst>
          </p:cNvPr>
          <p:cNvSpPr>
            <a:spLocks/>
          </p:cNvSpPr>
          <p:nvPr userDrawn="1"/>
        </p:nvSpPr>
        <p:spPr bwMode="auto">
          <a:xfrm>
            <a:off x="6407151" y="1130300"/>
            <a:ext cx="4264025" cy="4256088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8" name="图形 47">
            <a:extLst>
              <a:ext uri="{FF2B5EF4-FFF2-40B4-BE49-F238E27FC236}">
                <a16:creationId xmlns:a16="http://schemas.microsoft.com/office/drawing/2014/main" id="{AA25ACF2-BEB4-4FBB-A46A-6B01CC3186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/>
          <a:stretch>
            <a:fillRect/>
          </a:stretch>
        </p:blipFill>
        <p:spPr>
          <a:xfrm>
            <a:off x="0" y="4659642"/>
            <a:ext cx="690562" cy="1381125"/>
          </a:xfrm>
          <a:custGeom>
            <a:avLst/>
            <a:gdLst>
              <a:gd name="connsiteX0" fmla="*/ 0 w 690562"/>
              <a:gd name="connsiteY0" fmla="*/ 0 h 1381125"/>
              <a:gd name="connsiteX1" fmla="*/ 690562 w 690562"/>
              <a:gd name="connsiteY1" fmla="*/ 0 h 1381125"/>
              <a:gd name="connsiteX2" fmla="*/ 690562 w 690562"/>
              <a:gd name="connsiteY2" fmla="*/ 1381125 h 1381125"/>
              <a:gd name="connsiteX3" fmla="*/ 0 w 690562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2" h="1381125">
                <a:moveTo>
                  <a:pt x="0" y="0"/>
                </a:moveTo>
                <a:lnTo>
                  <a:pt x="690562" y="0"/>
                </a:lnTo>
                <a:lnTo>
                  <a:pt x="690562" y="1381125"/>
                </a:lnTo>
                <a:lnTo>
                  <a:pt x="0" y="1381125"/>
                </a:lnTo>
                <a:close/>
              </a:path>
            </a:pathLst>
          </a:cu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4912F6C2-8366-40AC-8038-2B3E858D5A28}"/>
              </a:ext>
            </a:extLst>
          </p:cNvPr>
          <p:cNvGrpSpPr/>
          <p:nvPr userDrawn="1"/>
        </p:nvGrpSpPr>
        <p:grpSpPr>
          <a:xfrm>
            <a:off x="7685383" y="1863874"/>
            <a:ext cx="1863990" cy="2416668"/>
            <a:chOff x="7685383" y="1863874"/>
            <a:chExt cx="1863990" cy="2416668"/>
          </a:xfrm>
        </p:grpSpPr>
        <p:sp>
          <p:nvSpPr>
            <p:cNvPr id="107" name="ïš1iďè">
              <a:extLst>
                <a:ext uri="{FF2B5EF4-FFF2-40B4-BE49-F238E27FC236}">
                  <a16:creationId xmlns:a16="http://schemas.microsoft.com/office/drawing/2014/main" id="{C66FA82B-1009-43EA-8DFD-FD73EE5BA9A3}"/>
                </a:ext>
              </a:extLst>
            </p:cNvPr>
            <p:cNvSpPr/>
            <p:nvPr/>
          </p:nvSpPr>
          <p:spPr bwMode="auto">
            <a:xfrm>
              <a:off x="7921315" y="3227323"/>
              <a:ext cx="1410376" cy="920263"/>
            </a:xfrm>
            <a:custGeom>
              <a:avLst/>
              <a:gdLst>
                <a:gd name="T0" fmla="*/ 519 w 519"/>
                <a:gd name="T1" fmla="*/ 296 h 340"/>
                <a:gd name="T2" fmla="*/ 475 w 519"/>
                <a:gd name="T3" fmla="*/ 340 h 340"/>
                <a:gd name="T4" fmla="*/ 44 w 519"/>
                <a:gd name="T5" fmla="*/ 340 h 340"/>
                <a:gd name="T6" fmla="*/ 0 w 519"/>
                <a:gd name="T7" fmla="*/ 296 h 340"/>
                <a:gd name="T8" fmla="*/ 0 w 519"/>
                <a:gd name="T9" fmla="*/ 44 h 340"/>
                <a:gd name="T10" fmla="*/ 44 w 519"/>
                <a:gd name="T11" fmla="*/ 0 h 340"/>
                <a:gd name="T12" fmla="*/ 475 w 519"/>
                <a:gd name="T13" fmla="*/ 0 h 340"/>
                <a:gd name="T14" fmla="*/ 519 w 519"/>
                <a:gd name="T15" fmla="*/ 44 h 340"/>
                <a:gd name="T16" fmla="*/ 519 w 519"/>
                <a:gd name="T17" fmla="*/ 29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340">
                  <a:moveTo>
                    <a:pt x="519" y="296"/>
                  </a:moveTo>
                  <a:cubicBezTo>
                    <a:pt x="519" y="321"/>
                    <a:pt x="499" y="340"/>
                    <a:pt x="475" y="340"/>
                  </a:cubicBezTo>
                  <a:cubicBezTo>
                    <a:pt x="44" y="340"/>
                    <a:pt x="44" y="340"/>
                    <a:pt x="44" y="340"/>
                  </a:cubicBezTo>
                  <a:cubicBezTo>
                    <a:pt x="20" y="340"/>
                    <a:pt x="0" y="321"/>
                    <a:pt x="0" y="29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4" y="0"/>
                  </a:cubicBezTo>
                  <a:cubicBezTo>
                    <a:pt x="475" y="0"/>
                    <a:pt x="475" y="0"/>
                    <a:pt x="475" y="0"/>
                  </a:cubicBezTo>
                  <a:cubicBezTo>
                    <a:pt x="499" y="0"/>
                    <a:pt x="519" y="19"/>
                    <a:pt x="519" y="44"/>
                  </a:cubicBezTo>
                  <a:lnTo>
                    <a:pt x="519" y="296"/>
                  </a:lnTo>
                  <a:close/>
                </a:path>
              </a:pathLst>
            </a:custGeom>
            <a:solidFill>
              <a:srgbClr val="000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íṣliḑê">
              <a:extLst>
                <a:ext uri="{FF2B5EF4-FFF2-40B4-BE49-F238E27FC236}">
                  <a16:creationId xmlns:a16="http://schemas.microsoft.com/office/drawing/2014/main" id="{73E6A15C-C5A8-4446-8D33-A16823A9D134}"/>
                </a:ext>
              </a:extLst>
            </p:cNvPr>
            <p:cNvSpPr/>
            <p:nvPr/>
          </p:nvSpPr>
          <p:spPr bwMode="auto">
            <a:xfrm>
              <a:off x="8595219" y="1966850"/>
              <a:ext cx="54747" cy="291981"/>
            </a:xfrm>
            <a:prstGeom prst="rect">
              <a:avLst/>
            </a:prstGeom>
            <a:solidFill>
              <a:srgbClr val="CF8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îSḷíḍè">
              <a:extLst>
                <a:ext uri="{FF2B5EF4-FFF2-40B4-BE49-F238E27FC236}">
                  <a16:creationId xmlns:a16="http://schemas.microsoft.com/office/drawing/2014/main" id="{5691636E-5403-4339-8A3E-FDC465FFAAC0}"/>
                </a:ext>
              </a:extLst>
            </p:cNvPr>
            <p:cNvSpPr/>
            <p:nvPr/>
          </p:nvSpPr>
          <p:spPr bwMode="auto">
            <a:xfrm>
              <a:off x="8565239" y="1863874"/>
              <a:ext cx="114707" cy="110797"/>
            </a:xfrm>
            <a:prstGeom prst="ellipse">
              <a:avLst/>
            </a:prstGeom>
            <a:solidFill>
              <a:srgbClr val="E2C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ïṡļîďe">
              <a:extLst>
                <a:ext uri="{FF2B5EF4-FFF2-40B4-BE49-F238E27FC236}">
                  <a16:creationId xmlns:a16="http://schemas.microsoft.com/office/drawing/2014/main" id="{E04B7174-83B0-4897-8591-CBD9836B5F08}"/>
                </a:ext>
              </a:extLst>
            </p:cNvPr>
            <p:cNvSpPr/>
            <p:nvPr/>
          </p:nvSpPr>
          <p:spPr bwMode="auto">
            <a:xfrm>
              <a:off x="8509189" y="2231458"/>
              <a:ext cx="225504" cy="165544"/>
            </a:xfrm>
            <a:prstGeom prst="ellipse">
              <a:avLst/>
            </a:prstGeom>
            <a:solidFill>
              <a:srgbClr val="517C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ïśļiḑé">
              <a:extLst>
                <a:ext uri="{FF2B5EF4-FFF2-40B4-BE49-F238E27FC236}">
                  <a16:creationId xmlns:a16="http://schemas.microsoft.com/office/drawing/2014/main" id="{EE477385-7820-4E8A-8797-09D499C0E678}"/>
                </a:ext>
              </a:extLst>
            </p:cNvPr>
            <p:cNvSpPr/>
            <p:nvPr/>
          </p:nvSpPr>
          <p:spPr bwMode="auto">
            <a:xfrm>
              <a:off x="7740130" y="3330299"/>
              <a:ext cx="95155" cy="366281"/>
            </a:xfrm>
            <a:custGeom>
              <a:avLst/>
              <a:gdLst>
                <a:gd name="T0" fmla="*/ 35 w 35"/>
                <a:gd name="T1" fmla="*/ 118 h 135"/>
                <a:gd name="T2" fmla="*/ 18 w 35"/>
                <a:gd name="T3" fmla="*/ 135 h 135"/>
                <a:gd name="T4" fmla="*/ 18 w 35"/>
                <a:gd name="T5" fmla="*/ 135 h 135"/>
                <a:gd name="T6" fmla="*/ 0 w 35"/>
                <a:gd name="T7" fmla="*/ 118 h 135"/>
                <a:gd name="T8" fmla="*/ 0 w 35"/>
                <a:gd name="T9" fmla="*/ 17 h 135"/>
                <a:gd name="T10" fmla="*/ 18 w 35"/>
                <a:gd name="T11" fmla="*/ 0 h 135"/>
                <a:gd name="T12" fmla="*/ 18 w 35"/>
                <a:gd name="T13" fmla="*/ 0 h 135"/>
                <a:gd name="T14" fmla="*/ 35 w 35"/>
                <a:gd name="T15" fmla="*/ 17 h 135"/>
                <a:gd name="T16" fmla="*/ 35 w 35"/>
                <a:gd name="T17" fmla="*/ 1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5">
                  <a:moveTo>
                    <a:pt x="35" y="118"/>
                  </a:moveTo>
                  <a:cubicBezTo>
                    <a:pt x="35" y="128"/>
                    <a:pt x="27" y="135"/>
                    <a:pt x="18" y="135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8" y="135"/>
                    <a:pt x="0" y="128"/>
                    <a:pt x="0" y="1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lnTo>
                    <a:pt x="35" y="118"/>
                  </a:lnTo>
                  <a:close/>
                </a:path>
              </a:pathLst>
            </a:custGeom>
            <a:solidFill>
              <a:srgbClr val="D5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iś1îḓé">
              <a:extLst>
                <a:ext uri="{FF2B5EF4-FFF2-40B4-BE49-F238E27FC236}">
                  <a16:creationId xmlns:a16="http://schemas.microsoft.com/office/drawing/2014/main" id="{00A02577-CCB5-4575-91D0-D9191269F236}"/>
                </a:ext>
              </a:extLst>
            </p:cNvPr>
            <p:cNvSpPr/>
            <p:nvPr/>
          </p:nvSpPr>
          <p:spPr bwMode="auto">
            <a:xfrm>
              <a:off x="7740130" y="3820411"/>
              <a:ext cx="95155" cy="367584"/>
            </a:xfrm>
            <a:custGeom>
              <a:avLst/>
              <a:gdLst>
                <a:gd name="T0" fmla="*/ 35 w 35"/>
                <a:gd name="T1" fmla="*/ 119 h 136"/>
                <a:gd name="T2" fmla="*/ 18 w 35"/>
                <a:gd name="T3" fmla="*/ 136 h 136"/>
                <a:gd name="T4" fmla="*/ 18 w 35"/>
                <a:gd name="T5" fmla="*/ 136 h 136"/>
                <a:gd name="T6" fmla="*/ 0 w 35"/>
                <a:gd name="T7" fmla="*/ 119 h 136"/>
                <a:gd name="T8" fmla="*/ 0 w 35"/>
                <a:gd name="T9" fmla="*/ 18 h 136"/>
                <a:gd name="T10" fmla="*/ 18 w 35"/>
                <a:gd name="T11" fmla="*/ 0 h 136"/>
                <a:gd name="T12" fmla="*/ 18 w 35"/>
                <a:gd name="T13" fmla="*/ 0 h 136"/>
                <a:gd name="T14" fmla="*/ 35 w 35"/>
                <a:gd name="T15" fmla="*/ 18 h 136"/>
                <a:gd name="T16" fmla="*/ 35 w 35"/>
                <a:gd name="T17" fmla="*/ 11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6">
                  <a:moveTo>
                    <a:pt x="35" y="119"/>
                  </a:moveTo>
                  <a:cubicBezTo>
                    <a:pt x="35" y="128"/>
                    <a:pt x="27" y="136"/>
                    <a:pt x="18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8" y="136"/>
                    <a:pt x="0" y="128"/>
                    <a:pt x="0" y="1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lnTo>
                    <a:pt x="35" y="119"/>
                  </a:lnTo>
                  <a:close/>
                </a:path>
              </a:pathLst>
            </a:custGeom>
            <a:solidFill>
              <a:srgbClr val="D5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išḻíḓé">
              <a:extLst>
                <a:ext uri="{FF2B5EF4-FFF2-40B4-BE49-F238E27FC236}">
                  <a16:creationId xmlns:a16="http://schemas.microsoft.com/office/drawing/2014/main" id="{6150D720-B8C0-4B13-AF23-CB0DB025598B}"/>
                </a:ext>
              </a:extLst>
            </p:cNvPr>
            <p:cNvSpPr/>
            <p:nvPr/>
          </p:nvSpPr>
          <p:spPr bwMode="auto">
            <a:xfrm>
              <a:off x="7715364" y="3687455"/>
              <a:ext cx="130349" cy="130349"/>
            </a:xfrm>
            <a:prstGeom prst="ellipse">
              <a:avLst/>
            </a:prstGeom>
            <a:solidFill>
              <a:srgbClr val="46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î$ḻíďe">
              <a:extLst>
                <a:ext uri="{FF2B5EF4-FFF2-40B4-BE49-F238E27FC236}">
                  <a16:creationId xmlns:a16="http://schemas.microsoft.com/office/drawing/2014/main" id="{7738EC83-026A-47BC-8495-5251DC24A417}"/>
                </a:ext>
              </a:extLst>
            </p:cNvPr>
            <p:cNvSpPr/>
            <p:nvPr/>
          </p:nvSpPr>
          <p:spPr bwMode="auto">
            <a:xfrm>
              <a:off x="7685383" y="4056342"/>
              <a:ext cx="200737" cy="224200"/>
            </a:xfrm>
            <a:custGeom>
              <a:avLst/>
              <a:gdLst>
                <a:gd name="T0" fmla="*/ 0 w 74"/>
                <a:gd name="T1" fmla="*/ 55 h 83"/>
                <a:gd name="T2" fmla="*/ 33 w 74"/>
                <a:gd name="T3" fmla="*/ 0 h 83"/>
                <a:gd name="T4" fmla="*/ 74 w 74"/>
                <a:gd name="T5" fmla="*/ 61 h 83"/>
                <a:gd name="T6" fmla="*/ 63 w 74"/>
                <a:gd name="T7" fmla="*/ 73 h 83"/>
                <a:gd name="T8" fmla="*/ 57 w 74"/>
                <a:gd name="T9" fmla="*/ 44 h 83"/>
                <a:gd name="T10" fmla="*/ 45 w 74"/>
                <a:gd name="T11" fmla="*/ 67 h 83"/>
                <a:gd name="T12" fmla="*/ 13 w 74"/>
                <a:gd name="T13" fmla="*/ 81 h 83"/>
                <a:gd name="T14" fmla="*/ 0 w 74"/>
                <a:gd name="T15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3">
                  <a:moveTo>
                    <a:pt x="0" y="55"/>
                  </a:moveTo>
                  <a:cubicBezTo>
                    <a:pt x="0" y="55"/>
                    <a:pt x="0" y="0"/>
                    <a:pt x="33" y="0"/>
                  </a:cubicBezTo>
                  <a:cubicBezTo>
                    <a:pt x="66" y="0"/>
                    <a:pt x="74" y="26"/>
                    <a:pt x="74" y="61"/>
                  </a:cubicBezTo>
                  <a:cubicBezTo>
                    <a:pt x="74" y="61"/>
                    <a:pt x="71" y="73"/>
                    <a:pt x="63" y="73"/>
                  </a:cubicBezTo>
                  <a:cubicBezTo>
                    <a:pt x="54" y="73"/>
                    <a:pt x="64" y="50"/>
                    <a:pt x="57" y="44"/>
                  </a:cubicBezTo>
                  <a:cubicBezTo>
                    <a:pt x="51" y="38"/>
                    <a:pt x="45" y="51"/>
                    <a:pt x="45" y="67"/>
                  </a:cubicBezTo>
                  <a:cubicBezTo>
                    <a:pt x="45" y="83"/>
                    <a:pt x="26" y="81"/>
                    <a:pt x="13" y="81"/>
                  </a:cubicBezTo>
                  <a:cubicBezTo>
                    <a:pt x="0" y="81"/>
                    <a:pt x="0" y="74"/>
                    <a:pt x="0" y="55"/>
                  </a:cubicBezTo>
                  <a:close/>
                </a:path>
              </a:pathLst>
            </a:custGeom>
            <a:solidFill>
              <a:srgbClr val="000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ïS1ïdé">
              <a:extLst>
                <a:ext uri="{FF2B5EF4-FFF2-40B4-BE49-F238E27FC236}">
                  <a16:creationId xmlns:a16="http://schemas.microsoft.com/office/drawing/2014/main" id="{F35E3C17-DF61-4A6A-9094-612DBB1AE9D6}"/>
                </a:ext>
              </a:extLst>
            </p:cNvPr>
            <p:cNvSpPr/>
            <p:nvPr/>
          </p:nvSpPr>
          <p:spPr bwMode="auto">
            <a:xfrm>
              <a:off x="7826160" y="3314657"/>
              <a:ext cx="92548" cy="211165"/>
            </a:xfrm>
            <a:custGeom>
              <a:avLst/>
              <a:gdLst>
                <a:gd name="T0" fmla="*/ 34 w 34"/>
                <a:gd name="T1" fmla="*/ 62 h 78"/>
                <a:gd name="T2" fmla="*/ 17 w 34"/>
                <a:gd name="T3" fmla="*/ 78 h 78"/>
                <a:gd name="T4" fmla="*/ 17 w 34"/>
                <a:gd name="T5" fmla="*/ 78 h 78"/>
                <a:gd name="T6" fmla="*/ 0 w 34"/>
                <a:gd name="T7" fmla="*/ 62 h 78"/>
                <a:gd name="T8" fmla="*/ 0 w 34"/>
                <a:gd name="T9" fmla="*/ 17 h 78"/>
                <a:gd name="T10" fmla="*/ 17 w 34"/>
                <a:gd name="T11" fmla="*/ 0 h 78"/>
                <a:gd name="T12" fmla="*/ 17 w 34"/>
                <a:gd name="T13" fmla="*/ 0 h 78"/>
                <a:gd name="T14" fmla="*/ 34 w 34"/>
                <a:gd name="T15" fmla="*/ 17 h 78"/>
                <a:gd name="T16" fmla="*/ 34 w 34"/>
                <a:gd name="T1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78">
                  <a:moveTo>
                    <a:pt x="34" y="62"/>
                  </a:moveTo>
                  <a:cubicBezTo>
                    <a:pt x="34" y="71"/>
                    <a:pt x="26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1"/>
                    <a:pt x="0" y="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lnTo>
                    <a:pt x="34" y="62"/>
                  </a:lnTo>
                  <a:close/>
                </a:path>
              </a:pathLst>
            </a:custGeom>
            <a:solidFill>
              <a:srgbClr val="C8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isḻïḋé">
              <a:extLst>
                <a:ext uri="{FF2B5EF4-FFF2-40B4-BE49-F238E27FC236}">
                  <a16:creationId xmlns:a16="http://schemas.microsoft.com/office/drawing/2014/main" id="{55B38971-4635-41DF-8933-E5EC460CA6A0}"/>
                </a:ext>
              </a:extLst>
            </p:cNvPr>
            <p:cNvSpPr/>
            <p:nvPr/>
          </p:nvSpPr>
          <p:spPr bwMode="auto">
            <a:xfrm>
              <a:off x="8022987" y="2301846"/>
              <a:ext cx="1175748" cy="858999"/>
            </a:xfrm>
            <a:prstGeom prst="rect">
              <a:avLst/>
            </a:prstGeom>
            <a:solidFill>
              <a:srgbClr val="000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î$1íďè">
              <a:extLst>
                <a:ext uri="{FF2B5EF4-FFF2-40B4-BE49-F238E27FC236}">
                  <a16:creationId xmlns:a16="http://schemas.microsoft.com/office/drawing/2014/main" id="{F67AE065-A837-4ABB-83C3-ED65C844BD01}"/>
                </a:ext>
              </a:extLst>
            </p:cNvPr>
            <p:cNvSpPr/>
            <p:nvPr/>
          </p:nvSpPr>
          <p:spPr bwMode="auto">
            <a:xfrm>
              <a:off x="8346252" y="3485413"/>
              <a:ext cx="524003" cy="334997"/>
            </a:xfrm>
            <a:custGeom>
              <a:avLst/>
              <a:gdLst>
                <a:gd name="T0" fmla="*/ 8 w 193"/>
                <a:gd name="T1" fmla="*/ 79 h 124"/>
                <a:gd name="T2" fmla="*/ 6 w 193"/>
                <a:gd name="T3" fmla="*/ 55 h 124"/>
                <a:gd name="T4" fmla="*/ 7 w 193"/>
                <a:gd name="T5" fmla="*/ 53 h 124"/>
                <a:gd name="T6" fmla="*/ 96 w 193"/>
                <a:gd name="T7" fmla="*/ 0 h 124"/>
                <a:gd name="T8" fmla="*/ 97 w 193"/>
                <a:gd name="T9" fmla="*/ 0 h 124"/>
                <a:gd name="T10" fmla="*/ 186 w 193"/>
                <a:gd name="T11" fmla="*/ 53 h 124"/>
                <a:gd name="T12" fmla="*/ 187 w 193"/>
                <a:gd name="T13" fmla="*/ 55 h 124"/>
                <a:gd name="T14" fmla="*/ 185 w 193"/>
                <a:gd name="T15" fmla="*/ 79 h 124"/>
                <a:gd name="T16" fmla="*/ 154 w 193"/>
                <a:gd name="T17" fmla="*/ 124 h 124"/>
                <a:gd name="T18" fmla="*/ 96 w 193"/>
                <a:gd name="T19" fmla="*/ 123 h 124"/>
                <a:gd name="T20" fmla="*/ 39 w 193"/>
                <a:gd name="T21" fmla="*/ 124 h 124"/>
                <a:gd name="T22" fmla="*/ 8 w 193"/>
                <a:gd name="T23" fmla="*/ 7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8" y="79"/>
                  </a:moveTo>
                  <a:cubicBezTo>
                    <a:pt x="8" y="79"/>
                    <a:pt x="0" y="68"/>
                    <a:pt x="6" y="55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5" y="38"/>
                    <a:pt x="32" y="1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61" y="1"/>
                    <a:pt x="178" y="38"/>
                    <a:pt x="186" y="53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93" y="68"/>
                    <a:pt x="185" y="79"/>
                    <a:pt x="185" y="79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39" y="124"/>
                    <a:pt x="39" y="124"/>
                    <a:pt x="39" y="124"/>
                  </a:cubicBezTo>
                  <a:lnTo>
                    <a:pt x="8" y="79"/>
                  </a:lnTo>
                  <a:close/>
                </a:path>
              </a:pathLst>
            </a:custGeom>
            <a:solidFill>
              <a:srgbClr val="533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ïsľïḍé">
              <a:extLst>
                <a:ext uri="{FF2B5EF4-FFF2-40B4-BE49-F238E27FC236}">
                  <a16:creationId xmlns:a16="http://schemas.microsoft.com/office/drawing/2014/main" id="{7FC7FAF6-8F46-4797-8445-9DA1C89D7C0E}"/>
                </a:ext>
              </a:extLst>
            </p:cNvPr>
            <p:cNvSpPr/>
            <p:nvPr/>
          </p:nvSpPr>
          <p:spPr bwMode="auto">
            <a:xfrm>
              <a:off x="8331914" y="3473683"/>
              <a:ext cx="551376" cy="357156"/>
            </a:xfrm>
            <a:custGeom>
              <a:avLst/>
              <a:gdLst>
                <a:gd name="T0" fmla="*/ 101 w 203"/>
                <a:gd name="T1" fmla="*/ 8 h 132"/>
                <a:gd name="T2" fmla="*/ 102 w 203"/>
                <a:gd name="T3" fmla="*/ 8 h 132"/>
                <a:gd name="T4" fmla="*/ 187 w 203"/>
                <a:gd name="T5" fmla="*/ 59 h 132"/>
                <a:gd name="T6" fmla="*/ 188 w 203"/>
                <a:gd name="T7" fmla="*/ 61 h 132"/>
                <a:gd name="T8" fmla="*/ 187 w 203"/>
                <a:gd name="T9" fmla="*/ 81 h 132"/>
                <a:gd name="T10" fmla="*/ 186 w 203"/>
                <a:gd name="T11" fmla="*/ 81 h 132"/>
                <a:gd name="T12" fmla="*/ 186 w 203"/>
                <a:gd name="T13" fmla="*/ 81 h 132"/>
                <a:gd name="T14" fmla="*/ 157 w 203"/>
                <a:gd name="T15" fmla="*/ 124 h 132"/>
                <a:gd name="T16" fmla="*/ 101 w 203"/>
                <a:gd name="T17" fmla="*/ 123 h 132"/>
                <a:gd name="T18" fmla="*/ 46 w 203"/>
                <a:gd name="T19" fmla="*/ 124 h 132"/>
                <a:gd name="T20" fmla="*/ 17 w 203"/>
                <a:gd name="T21" fmla="*/ 81 h 132"/>
                <a:gd name="T22" fmla="*/ 16 w 203"/>
                <a:gd name="T23" fmla="*/ 81 h 132"/>
                <a:gd name="T24" fmla="*/ 16 w 203"/>
                <a:gd name="T25" fmla="*/ 81 h 132"/>
                <a:gd name="T26" fmla="*/ 15 w 203"/>
                <a:gd name="T27" fmla="*/ 61 h 132"/>
                <a:gd name="T28" fmla="*/ 16 w 203"/>
                <a:gd name="T29" fmla="*/ 59 h 132"/>
                <a:gd name="T30" fmla="*/ 101 w 203"/>
                <a:gd name="T31" fmla="*/ 8 h 132"/>
                <a:gd name="T32" fmla="*/ 101 w 203"/>
                <a:gd name="T33" fmla="*/ 8 h 132"/>
                <a:gd name="T34" fmla="*/ 102 w 203"/>
                <a:gd name="T35" fmla="*/ 0 h 132"/>
                <a:gd name="T36" fmla="*/ 101 w 203"/>
                <a:gd name="T37" fmla="*/ 0 h 132"/>
                <a:gd name="T38" fmla="*/ 101 w 203"/>
                <a:gd name="T39" fmla="*/ 0 h 132"/>
                <a:gd name="T40" fmla="*/ 101 w 203"/>
                <a:gd name="T41" fmla="*/ 0 h 132"/>
                <a:gd name="T42" fmla="*/ 7 w 203"/>
                <a:gd name="T43" fmla="*/ 58 h 132"/>
                <a:gd name="T44" fmla="*/ 10 w 203"/>
                <a:gd name="T45" fmla="*/ 86 h 132"/>
                <a:gd name="T46" fmla="*/ 42 w 203"/>
                <a:gd name="T47" fmla="*/ 132 h 132"/>
                <a:gd name="T48" fmla="*/ 101 w 203"/>
                <a:gd name="T49" fmla="*/ 131 h 132"/>
                <a:gd name="T50" fmla="*/ 161 w 203"/>
                <a:gd name="T51" fmla="*/ 132 h 132"/>
                <a:gd name="T52" fmla="*/ 193 w 203"/>
                <a:gd name="T53" fmla="*/ 86 h 132"/>
                <a:gd name="T54" fmla="*/ 195 w 203"/>
                <a:gd name="T55" fmla="*/ 58 h 132"/>
                <a:gd name="T56" fmla="*/ 102 w 203"/>
                <a:gd name="T57" fmla="*/ 0 h 132"/>
                <a:gd name="T58" fmla="*/ 102 w 203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132">
                  <a:moveTo>
                    <a:pt x="101" y="8"/>
                  </a:moveTo>
                  <a:cubicBezTo>
                    <a:pt x="102" y="8"/>
                    <a:pt x="102" y="8"/>
                    <a:pt x="102" y="8"/>
                  </a:cubicBezTo>
                  <a:cubicBezTo>
                    <a:pt x="163" y="9"/>
                    <a:pt x="179" y="43"/>
                    <a:pt x="187" y="59"/>
                  </a:cubicBezTo>
                  <a:cubicBezTo>
                    <a:pt x="188" y="61"/>
                    <a:pt x="188" y="61"/>
                    <a:pt x="188" y="61"/>
                  </a:cubicBezTo>
                  <a:cubicBezTo>
                    <a:pt x="193" y="71"/>
                    <a:pt x="187" y="80"/>
                    <a:pt x="187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0"/>
                    <a:pt x="9" y="72"/>
                    <a:pt x="15" y="6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23" y="43"/>
                    <a:pt x="40" y="9"/>
                    <a:pt x="101" y="8"/>
                  </a:cubicBezTo>
                  <a:cubicBezTo>
                    <a:pt x="101" y="8"/>
                    <a:pt x="101" y="8"/>
                    <a:pt x="101" y="8"/>
                  </a:cubicBezTo>
                  <a:moveTo>
                    <a:pt x="102" y="0"/>
                  </a:moveTo>
                  <a:cubicBezTo>
                    <a:pt x="102" y="0"/>
                    <a:pt x="102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32" y="1"/>
                    <a:pt x="15" y="42"/>
                    <a:pt x="7" y="58"/>
                  </a:cubicBezTo>
                  <a:cubicBezTo>
                    <a:pt x="0" y="73"/>
                    <a:pt x="10" y="86"/>
                    <a:pt x="10" y="86"/>
                  </a:cubicBezTo>
                  <a:cubicBezTo>
                    <a:pt x="42" y="132"/>
                    <a:pt x="42" y="132"/>
                    <a:pt x="42" y="132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86"/>
                    <a:pt x="203" y="73"/>
                    <a:pt x="195" y="58"/>
                  </a:cubicBezTo>
                  <a:cubicBezTo>
                    <a:pt x="188" y="42"/>
                    <a:pt x="171" y="1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E7C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ṡļïďê">
              <a:extLst>
                <a:ext uri="{FF2B5EF4-FFF2-40B4-BE49-F238E27FC236}">
                  <a16:creationId xmlns:a16="http://schemas.microsoft.com/office/drawing/2014/main" id="{5B664267-93AF-47F3-88F4-AE844D269B2F}"/>
                </a:ext>
              </a:extLst>
            </p:cNvPr>
            <p:cNvSpPr/>
            <p:nvPr/>
          </p:nvSpPr>
          <p:spPr bwMode="auto">
            <a:xfrm>
              <a:off x="8522223" y="3644439"/>
              <a:ext cx="125135" cy="155115"/>
            </a:xfrm>
            <a:custGeom>
              <a:avLst/>
              <a:gdLst>
                <a:gd name="T0" fmla="*/ 31 w 96"/>
                <a:gd name="T1" fmla="*/ 119 h 119"/>
                <a:gd name="T2" fmla="*/ 0 w 96"/>
                <a:gd name="T3" fmla="*/ 0 h 119"/>
                <a:gd name="T4" fmla="*/ 96 w 96"/>
                <a:gd name="T5" fmla="*/ 119 h 119"/>
                <a:gd name="T6" fmla="*/ 31 w 96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19">
                  <a:moveTo>
                    <a:pt x="31" y="119"/>
                  </a:moveTo>
                  <a:lnTo>
                    <a:pt x="0" y="0"/>
                  </a:lnTo>
                  <a:lnTo>
                    <a:pt x="96" y="119"/>
                  </a:lnTo>
                  <a:lnTo>
                    <a:pt x="31" y="119"/>
                  </a:lnTo>
                  <a:close/>
                </a:path>
              </a:pathLst>
            </a:custGeom>
            <a:solidFill>
              <a:srgbClr val="E7C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iṩľîḍé">
              <a:extLst>
                <a:ext uri="{FF2B5EF4-FFF2-40B4-BE49-F238E27FC236}">
                  <a16:creationId xmlns:a16="http://schemas.microsoft.com/office/drawing/2014/main" id="{F2F3FFF6-DAAB-450B-9628-0F3129108512}"/>
                </a:ext>
              </a:extLst>
            </p:cNvPr>
            <p:cNvSpPr/>
            <p:nvPr/>
          </p:nvSpPr>
          <p:spPr bwMode="auto">
            <a:xfrm>
              <a:off x="8522223" y="3644439"/>
              <a:ext cx="125135" cy="155115"/>
            </a:xfrm>
            <a:custGeom>
              <a:avLst/>
              <a:gdLst>
                <a:gd name="T0" fmla="*/ 31 w 96"/>
                <a:gd name="T1" fmla="*/ 119 h 119"/>
                <a:gd name="T2" fmla="*/ 0 w 96"/>
                <a:gd name="T3" fmla="*/ 0 h 119"/>
                <a:gd name="T4" fmla="*/ 96 w 96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19">
                  <a:moveTo>
                    <a:pt x="31" y="119"/>
                  </a:moveTo>
                  <a:lnTo>
                    <a:pt x="0" y="0"/>
                  </a:lnTo>
                  <a:lnTo>
                    <a:pt x="96" y="1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ïSḷíďé">
              <a:extLst>
                <a:ext uri="{FF2B5EF4-FFF2-40B4-BE49-F238E27FC236}">
                  <a16:creationId xmlns:a16="http://schemas.microsoft.com/office/drawing/2014/main" id="{0CC514DD-2551-44E4-A9C5-1812A7ECD5E8}"/>
                </a:ext>
              </a:extLst>
            </p:cNvPr>
            <p:cNvSpPr/>
            <p:nvPr/>
          </p:nvSpPr>
          <p:spPr bwMode="auto">
            <a:xfrm>
              <a:off x="8155943" y="2507797"/>
              <a:ext cx="902014" cy="281554"/>
            </a:xfrm>
            <a:custGeom>
              <a:avLst/>
              <a:gdLst>
                <a:gd name="T0" fmla="*/ 332 w 332"/>
                <a:gd name="T1" fmla="*/ 60 h 104"/>
                <a:gd name="T2" fmla="*/ 287 w 332"/>
                <a:gd name="T3" fmla="*/ 104 h 104"/>
                <a:gd name="T4" fmla="*/ 45 w 332"/>
                <a:gd name="T5" fmla="*/ 104 h 104"/>
                <a:gd name="T6" fmla="*/ 0 w 332"/>
                <a:gd name="T7" fmla="*/ 60 h 104"/>
                <a:gd name="T8" fmla="*/ 0 w 332"/>
                <a:gd name="T9" fmla="*/ 44 h 104"/>
                <a:gd name="T10" fmla="*/ 45 w 332"/>
                <a:gd name="T11" fmla="*/ 0 h 104"/>
                <a:gd name="T12" fmla="*/ 287 w 332"/>
                <a:gd name="T13" fmla="*/ 0 h 104"/>
                <a:gd name="T14" fmla="*/ 332 w 332"/>
                <a:gd name="T15" fmla="*/ 44 h 104"/>
                <a:gd name="T16" fmla="*/ 332 w 332"/>
                <a:gd name="T17" fmla="*/ 6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104">
                  <a:moveTo>
                    <a:pt x="332" y="60"/>
                  </a:moveTo>
                  <a:cubicBezTo>
                    <a:pt x="332" y="84"/>
                    <a:pt x="312" y="104"/>
                    <a:pt x="287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20" y="104"/>
                    <a:pt x="0" y="84"/>
                    <a:pt x="0" y="6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9"/>
                    <a:pt x="20" y="0"/>
                    <a:pt x="45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312" y="0"/>
                    <a:pt x="332" y="19"/>
                    <a:pt x="332" y="44"/>
                  </a:cubicBezTo>
                  <a:lnTo>
                    <a:pt x="332" y="60"/>
                  </a:lnTo>
                  <a:close/>
                </a:path>
              </a:pathLst>
            </a:custGeom>
            <a:solidFill>
              <a:srgbClr val="FF1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$ľidê">
              <a:extLst>
                <a:ext uri="{FF2B5EF4-FFF2-40B4-BE49-F238E27FC236}">
                  <a16:creationId xmlns:a16="http://schemas.microsoft.com/office/drawing/2014/main" id="{7A04CDB5-98F5-4161-8FCB-CDB6B0EDE3A2}"/>
                </a:ext>
              </a:extLst>
            </p:cNvPr>
            <p:cNvSpPr/>
            <p:nvPr/>
          </p:nvSpPr>
          <p:spPr bwMode="auto">
            <a:xfrm>
              <a:off x="8218511" y="2550813"/>
              <a:ext cx="205951" cy="203344"/>
            </a:xfrm>
            <a:prstGeom prst="ellipse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ṥḻîďé">
              <a:extLst>
                <a:ext uri="{FF2B5EF4-FFF2-40B4-BE49-F238E27FC236}">
                  <a16:creationId xmlns:a16="http://schemas.microsoft.com/office/drawing/2014/main" id="{BD184C4C-5CBC-4FAF-A578-1E4BC0B7143C}"/>
                </a:ext>
              </a:extLst>
            </p:cNvPr>
            <p:cNvSpPr/>
            <p:nvPr/>
          </p:nvSpPr>
          <p:spPr bwMode="auto">
            <a:xfrm>
              <a:off x="8248491" y="2578185"/>
              <a:ext cx="153812" cy="155115"/>
            </a:xfrm>
            <a:prstGeom prst="ellipse">
              <a:avLst/>
            </a:prstGeom>
            <a:solidFill>
              <a:srgbClr val="B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ïSļîḍe">
              <a:extLst>
                <a:ext uri="{FF2B5EF4-FFF2-40B4-BE49-F238E27FC236}">
                  <a16:creationId xmlns:a16="http://schemas.microsoft.com/office/drawing/2014/main" id="{0A9D1962-4A52-4501-98AC-160A17853AC4}"/>
                </a:ext>
              </a:extLst>
            </p:cNvPr>
            <p:cNvSpPr/>
            <p:nvPr/>
          </p:nvSpPr>
          <p:spPr bwMode="auto">
            <a:xfrm>
              <a:off x="8294113" y="2621201"/>
              <a:ext cx="62567" cy="59960"/>
            </a:xfrm>
            <a:prstGeom prst="ellipse">
              <a:avLst/>
            </a:prstGeom>
            <a:solidFill>
              <a:srgbClr val="402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ṧľïďê">
              <a:extLst>
                <a:ext uri="{FF2B5EF4-FFF2-40B4-BE49-F238E27FC236}">
                  <a16:creationId xmlns:a16="http://schemas.microsoft.com/office/drawing/2014/main" id="{22EAD879-0227-4F65-8B15-64EFA88E343D}"/>
                </a:ext>
              </a:extLst>
            </p:cNvPr>
            <p:cNvSpPr/>
            <p:nvPr/>
          </p:nvSpPr>
          <p:spPr bwMode="auto">
            <a:xfrm>
              <a:off x="8331914" y="2627718"/>
              <a:ext cx="40409" cy="40408"/>
            </a:xfrm>
            <a:prstGeom prst="ellipse">
              <a:avLst/>
            </a:prstGeom>
            <a:solidFill>
              <a:srgbClr val="FF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ïślíḓè">
              <a:extLst>
                <a:ext uri="{FF2B5EF4-FFF2-40B4-BE49-F238E27FC236}">
                  <a16:creationId xmlns:a16="http://schemas.microsoft.com/office/drawing/2014/main" id="{FCDC1299-1C3E-4793-8461-808EB5841EF1}"/>
                </a:ext>
              </a:extLst>
            </p:cNvPr>
            <p:cNvSpPr/>
            <p:nvPr/>
          </p:nvSpPr>
          <p:spPr bwMode="auto">
            <a:xfrm>
              <a:off x="8682553" y="2462176"/>
              <a:ext cx="385833" cy="384529"/>
            </a:xfrm>
            <a:prstGeom prst="ellipse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işḷíḑè">
              <a:extLst>
                <a:ext uri="{FF2B5EF4-FFF2-40B4-BE49-F238E27FC236}">
                  <a16:creationId xmlns:a16="http://schemas.microsoft.com/office/drawing/2014/main" id="{C2EC2710-F3DB-40D1-90E5-1807816F570B}"/>
                </a:ext>
              </a:extLst>
            </p:cNvPr>
            <p:cNvSpPr/>
            <p:nvPr/>
          </p:nvSpPr>
          <p:spPr bwMode="auto">
            <a:xfrm>
              <a:off x="8737300" y="2510404"/>
              <a:ext cx="290678" cy="289375"/>
            </a:xfrm>
            <a:prstGeom prst="ellipse">
              <a:avLst/>
            </a:prstGeom>
            <a:solidFill>
              <a:srgbClr val="B8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iSlíḍe">
              <a:extLst>
                <a:ext uri="{FF2B5EF4-FFF2-40B4-BE49-F238E27FC236}">
                  <a16:creationId xmlns:a16="http://schemas.microsoft.com/office/drawing/2014/main" id="{9C3D10FE-4DC1-4E1B-AF6A-1E905D0B556D}"/>
                </a:ext>
              </a:extLst>
            </p:cNvPr>
            <p:cNvSpPr/>
            <p:nvPr/>
          </p:nvSpPr>
          <p:spPr bwMode="auto">
            <a:xfrm>
              <a:off x="8827240" y="2595131"/>
              <a:ext cx="113404" cy="113404"/>
            </a:xfrm>
            <a:prstGeom prst="ellipse">
              <a:avLst/>
            </a:prstGeom>
            <a:solidFill>
              <a:srgbClr val="402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ïṧḻíḑê">
              <a:extLst>
                <a:ext uri="{FF2B5EF4-FFF2-40B4-BE49-F238E27FC236}">
                  <a16:creationId xmlns:a16="http://schemas.microsoft.com/office/drawing/2014/main" id="{F8A1C0F3-5782-45E1-9440-20333A9B7F15}"/>
                </a:ext>
              </a:extLst>
            </p:cNvPr>
            <p:cNvSpPr/>
            <p:nvPr/>
          </p:nvSpPr>
          <p:spPr bwMode="auto">
            <a:xfrm>
              <a:off x="8897628" y="2602952"/>
              <a:ext cx="78210" cy="75603"/>
            </a:xfrm>
            <a:prstGeom prst="ellipse">
              <a:avLst/>
            </a:prstGeom>
            <a:solidFill>
              <a:srgbClr val="FF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śḻíḋè">
              <a:extLst>
                <a:ext uri="{FF2B5EF4-FFF2-40B4-BE49-F238E27FC236}">
                  <a16:creationId xmlns:a16="http://schemas.microsoft.com/office/drawing/2014/main" id="{7FD2F8DC-6B4F-4C15-99EF-3AB47E8A5B85}"/>
                </a:ext>
              </a:extLst>
            </p:cNvPr>
            <p:cNvSpPr/>
            <p:nvPr/>
          </p:nvSpPr>
          <p:spPr bwMode="auto">
            <a:xfrm>
              <a:off x="8274561" y="2957502"/>
              <a:ext cx="87334" cy="83423"/>
            </a:xfrm>
            <a:prstGeom prst="rect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ïSlîḋê">
              <a:extLst>
                <a:ext uri="{FF2B5EF4-FFF2-40B4-BE49-F238E27FC236}">
                  <a16:creationId xmlns:a16="http://schemas.microsoft.com/office/drawing/2014/main" id="{F71675F9-57F4-456A-B37E-573331BF84F7}"/>
                </a:ext>
              </a:extLst>
            </p:cNvPr>
            <p:cNvSpPr/>
            <p:nvPr/>
          </p:nvSpPr>
          <p:spPr bwMode="auto">
            <a:xfrm>
              <a:off x="8416641" y="2957502"/>
              <a:ext cx="83423" cy="83423"/>
            </a:xfrm>
            <a:prstGeom prst="rect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$ḷîḍe">
              <a:extLst>
                <a:ext uri="{FF2B5EF4-FFF2-40B4-BE49-F238E27FC236}">
                  <a16:creationId xmlns:a16="http://schemas.microsoft.com/office/drawing/2014/main" id="{1200D38D-9BCA-4340-86D4-A02969397D98}"/>
                </a:ext>
              </a:extLst>
            </p:cNvPr>
            <p:cNvSpPr/>
            <p:nvPr/>
          </p:nvSpPr>
          <p:spPr bwMode="auto">
            <a:xfrm>
              <a:off x="8557418" y="2957502"/>
              <a:ext cx="84727" cy="83423"/>
            </a:xfrm>
            <a:prstGeom prst="rect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ïṥľíḑè">
              <a:extLst>
                <a:ext uri="{FF2B5EF4-FFF2-40B4-BE49-F238E27FC236}">
                  <a16:creationId xmlns:a16="http://schemas.microsoft.com/office/drawing/2014/main" id="{DEF8C5F8-0E3E-4E23-AF2F-B656C5B612D7}"/>
                </a:ext>
              </a:extLst>
            </p:cNvPr>
            <p:cNvSpPr/>
            <p:nvPr/>
          </p:nvSpPr>
          <p:spPr bwMode="auto">
            <a:xfrm>
              <a:off x="8696891" y="2957502"/>
              <a:ext cx="86030" cy="83423"/>
            </a:xfrm>
            <a:prstGeom prst="rect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ïSlide">
              <a:extLst>
                <a:ext uri="{FF2B5EF4-FFF2-40B4-BE49-F238E27FC236}">
                  <a16:creationId xmlns:a16="http://schemas.microsoft.com/office/drawing/2014/main" id="{D03E960A-8189-4EBF-8F5A-2808DA73EEC4}"/>
                </a:ext>
              </a:extLst>
            </p:cNvPr>
            <p:cNvSpPr/>
            <p:nvPr/>
          </p:nvSpPr>
          <p:spPr bwMode="auto">
            <a:xfrm>
              <a:off x="8837668" y="2957502"/>
              <a:ext cx="87334" cy="83423"/>
            </a:xfrm>
            <a:prstGeom prst="rect">
              <a:avLst/>
            </a:prstGeom>
            <a:solidFill>
              <a:srgbClr val="E8C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ṥḷídè">
              <a:extLst>
                <a:ext uri="{FF2B5EF4-FFF2-40B4-BE49-F238E27FC236}">
                  <a16:creationId xmlns:a16="http://schemas.microsoft.com/office/drawing/2014/main" id="{A3A9CF55-ADA9-4DCF-AEFA-23ABA97BF274}"/>
                </a:ext>
              </a:extLst>
            </p:cNvPr>
            <p:cNvSpPr/>
            <p:nvPr/>
          </p:nvSpPr>
          <p:spPr bwMode="auto">
            <a:xfrm>
              <a:off x="9399472" y="3128258"/>
              <a:ext cx="95155" cy="364976"/>
            </a:xfrm>
            <a:custGeom>
              <a:avLst/>
              <a:gdLst>
                <a:gd name="T0" fmla="*/ 0 w 35"/>
                <a:gd name="T1" fmla="*/ 17 h 135"/>
                <a:gd name="T2" fmla="*/ 17 w 35"/>
                <a:gd name="T3" fmla="*/ 0 h 135"/>
                <a:gd name="T4" fmla="*/ 17 w 35"/>
                <a:gd name="T5" fmla="*/ 0 h 135"/>
                <a:gd name="T6" fmla="*/ 35 w 35"/>
                <a:gd name="T7" fmla="*/ 17 h 135"/>
                <a:gd name="T8" fmla="*/ 35 w 35"/>
                <a:gd name="T9" fmla="*/ 118 h 135"/>
                <a:gd name="T10" fmla="*/ 17 w 35"/>
                <a:gd name="T11" fmla="*/ 135 h 135"/>
                <a:gd name="T12" fmla="*/ 17 w 35"/>
                <a:gd name="T13" fmla="*/ 135 h 135"/>
                <a:gd name="T14" fmla="*/ 0 w 35"/>
                <a:gd name="T15" fmla="*/ 118 h 135"/>
                <a:gd name="T16" fmla="*/ 0 w 35"/>
                <a:gd name="T17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5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28"/>
                    <a:pt x="27" y="135"/>
                    <a:pt x="17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8" y="135"/>
                    <a:pt x="0" y="128"/>
                    <a:pt x="0" y="1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5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íṣļíḍé">
              <a:extLst>
                <a:ext uri="{FF2B5EF4-FFF2-40B4-BE49-F238E27FC236}">
                  <a16:creationId xmlns:a16="http://schemas.microsoft.com/office/drawing/2014/main" id="{C5283C6A-3B45-4832-9936-092FF391A21C}"/>
                </a:ext>
              </a:extLst>
            </p:cNvPr>
            <p:cNvSpPr/>
            <p:nvPr/>
          </p:nvSpPr>
          <p:spPr bwMode="auto">
            <a:xfrm>
              <a:off x="9399472" y="2635539"/>
              <a:ext cx="95155" cy="364976"/>
            </a:xfrm>
            <a:custGeom>
              <a:avLst/>
              <a:gdLst>
                <a:gd name="T0" fmla="*/ 0 w 35"/>
                <a:gd name="T1" fmla="*/ 17 h 135"/>
                <a:gd name="T2" fmla="*/ 17 w 35"/>
                <a:gd name="T3" fmla="*/ 0 h 135"/>
                <a:gd name="T4" fmla="*/ 17 w 35"/>
                <a:gd name="T5" fmla="*/ 0 h 135"/>
                <a:gd name="T6" fmla="*/ 35 w 35"/>
                <a:gd name="T7" fmla="*/ 17 h 135"/>
                <a:gd name="T8" fmla="*/ 35 w 35"/>
                <a:gd name="T9" fmla="*/ 118 h 135"/>
                <a:gd name="T10" fmla="*/ 17 w 35"/>
                <a:gd name="T11" fmla="*/ 135 h 135"/>
                <a:gd name="T12" fmla="*/ 17 w 35"/>
                <a:gd name="T13" fmla="*/ 135 h 135"/>
                <a:gd name="T14" fmla="*/ 0 w 35"/>
                <a:gd name="T15" fmla="*/ 118 h 135"/>
                <a:gd name="T16" fmla="*/ 0 w 35"/>
                <a:gd name="T17" fmla="*/ 1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35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28"/>
                    <a:pt x="27" y="135"/>
                    <a:pt x="17" y="135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8" y="135"/>
                    <a:pt x="0" y="128"/>
                    <a:pt x="0" y="1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5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iṣḷíďe">
              <a:extLst>
                <a:ext uri="{FF2B5EF4-FFF2-40B4-BE49-F238E27FC236}">
                  <a16:creationId xmlns:a16="http://schemas.microsoft.com/office/drawing/2014/main" id="{0DEA8AE3-447A-4FF7-8908-A8A948C9ED2C}"/>
                </a:ext>
              </a:extLst>
            </p:cNvPr>
            <p:cNvSpPr/>
            <p:nvPr/>
          </p:nvSpPr>
          <p:spPr bwMode="auto">
            <a:xfrm>
              <a:off x="9389045" y="3005730"/>
              <a:ext cx="130349" cy="130349"/>
            </a:xfrm>
            <a:prstGeom prst="ellipse">
              <a:avLst/>
            </a:prstGeom>
            <a:solidFill>
              <a:srgbClr val="463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íśľïḍe">
              <a:extLst>
                <a:ext uri="{FF2B5EF4-FFF2-40B4-BE49-F238E27FC236}">
                  <a16:creationId xmlns:a16="http://schemas.microsoft.com/office/drawing/2014/main" id="{D9987C6F-EC6B-4169-B2AC-C040BFA7F9FB}"/>
                </a:ext>
              </a:extLst>
            </p:cNvPr>
            <p:cNvSpPr/>
            <p:nvPr/>
          </p:nvSpPr>
          <p:spPr bwMode="auto">
            <a:xfrm>
              <a:off x="9348636" y="2540385"/>
              <a:ext cx="200737" cy="224200"/>
            </a:xfrm>
            <a:custGeom>
              <a:avLst/>
              <a:gdLst>
                <a:gd name="T0" fmla="*/ 74 w 74"/>
                <a:gd name="T1" fmla="*/ 29 h 83"/>
                <a:gd name="T2" fmla="*/ 41 w 74"/>
                <a:gd name="T3" fmla="*/ 83 h 83"/>
                <a:gd name="T4" fmla="*/ 0 w 74"/>
                <a:gd name="T5" fmla="*/ 23 h 83"/>
                <a:gd name="T6" fmla="*/ 11 w 74"/>
                <a:gd name="T7" fmla="*/ 11 h 83"/>
                <a:gd name="T8" fmla="*/ 16 w 74"/>
                <a:gd name="T9" fmla="*/ 40 h 83"/>
                <a:gd name="T10" fmla="*/ 29 w 74"/>
                <a:gd name="T11" fmla="*/ 17 h 83"/>
                <a:gd name="T12" fmla="*/ 61 w 74"/>
                <a:gd name="T13" fmla="*/ 3 h 83"/>
                <a:gd name="T14" fmla="*/ 74 w 74"/>
                <a:gd name="T15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3">
                  <a:moveTo>
                    <a:pt x="74" y="29"/>
                  </a:moveTo>
                  <a:cubicBezTo>
                    <a:pt x="74" y="29"/>
                    <a:pt x="74" y="83"/>
                    <a:pt x="41" y="83"/>
                  </a:cubicBezTo>
                  <a:cubicBezTo>
                    <a:pt x="8" y="83"/>
                    <a:pt x="0" y="57"/>
                    <a:pt x="0" y="23"/>
                  </a:cubicBezTo>
                  <a:cubicBezTo>
                    <a:pt x="0" y="23"/>
                    <a:pt x="3" y="11"/>
                    <a:pt x="11" y="11"/>
                  </a:cubicBezTo>
                  <a:cubicBezTo>
                    <a:pt x="20" y="11"/>
                    <a:pt x="10" y="34"/>
                    <a:pt x="16" y="40"/>
                  </a:cubicBezTo>
                  <a:cubicBezTo>
                    <a:pt x="23" y="46"/>
                    <a:pt x="29" y="33"/>
                    <a:pt x="29" y="17"/>
                  </a:cubicBezTo>
                  <a:cubicBezTo>
                    <a:pt x="29" y="0"/>
                    <a:pt x="48" y="3"/>
                    <a:pt x="61" y="3"/>
                  </a:cubicBezTo>
                  <a:cubicBezTo>
                    <a:pt x="74" y="3"/>
                    <a:pt x="74" y="10"/>
                    <a:pt x="74" y="29"/>
                  </a:cubicBezTo>
                  <a:close/>
                </a:path>
              </a:pathLst>
            </a:custGeom>
            <a:solidFill>
              <a:srgbClr val="000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íṧḷíḍè">
              <a:extLst>
                <a:ext uri="{FF2B5EF4-FFF2-40B4-BE49-F238E27FC236}">
                  <a16:creationId xmlns:a16="http://schemas.microsoft.com/office/drawing/2014/main" id="{B31B88E5-DEF4-43BB-9057-FB08FB9E8DA2}"/>
                </a:ext>
              </a:extLst>
            </p:cNvPr>
            <p:cNvSpPr/>
            <p:nvPr/>
          </p:nvSpPr>
          <p:spPr bwMode="auto">
            <a:xfrm>
              <a:off x="9316049" y="3297711"/>
              <a:ext cx="89941" cy="211165"/>
            </a:xfrm>
            <a:custGeom>
              <a:avLst/>
              <a:gdLst>
                <a:gd name="T0" fmla="*/ 0 w 33"/>
                <a:gd name="T1" fmla="*/ 16 h 78"/>
                <a:gd name="T2" fmla="*/ 17 w 33"/>
                <a:gd name="T3" fmla="*/ 0 h 78"/>
                <a:gd name="T4" fmla="*/ 17 w 33"/>
                <a:gd name="T5" fmla="*/ 0 h 78"/>
                <a:gd name="T6" fmla="*/ 33 w 33"/>
                <a:gd name="T7" fmla="*/ 16 h 78"/>
                <a:gd name="T8" fmla="*/ 33 w 33"/>
                <a:gd name="T9" fmla="*/ 61 h 78"/>
                <a:gd name="T10" fmla="*/ 17 w 33"/>
                <a:gd name="T11" fmla="*/ 78 h 78"/>
                <a:gd name="T12" fmla="*/ 17 w 33"/>
                <a:gd name="T13" fmla="*/ 78 h 78"/>
                <a:gd name="T14" fmla="*/ 0 w 33"/>
                <a:gd name="T15" fmla="*/ 61 h 78"/>
                <a:gd name="T16" fmla="*/ 0 w 33"/>
                <a:gd name="T1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8">
                  <a:moveTo>
                    <a:pt x="0" y="16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70"/>
                    <a:pt x="26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8" y="78"/>
                    <a:pt x="0" y="70"/>
                    <a:pt x="0" y="61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C8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" name="Oval 5">
            <a:extLst>
              <a:ext uri="{FF2B5EF4-FFF2-40B4-BE49-F238E27FC236}">
                <a16:creationId xmlns:a16="http://schemas.microsoft.com/office/drawing/2014/main" id="{80D53374-9F87-489B-8E14-2D565775D5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063" y="979488"/>
            <a:ext cx="985838" cy="982663"/>
          </a:xfrm>
          <a:prstGeom prst="ellipse">
            <a:avLst/>
          </a:prstGeom>
          <a:noFill/>
          <a:ln w="131763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6A679B4-DF27-4D4F-966F-9F9F3BDDF3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90163" y="4892676"/>
            <a:ext cx="985838" cy="984250"/>
          </a:xfrm>
          <a:prstGeom prst="ellipse">
            <a:avLst/>
          </a:prstGeom>
          <a:noFill/>
          <a:ln w="131763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57111980-D91C-4769-956B-729BC2FE81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15600" y="4413251"/>
            <a:ext cx="984250" cy="984250"/>
          </a:xfrm>
          <a:prstGeom prst="ellipse">
            <a:avLst/>
          </a:prstGeom>
          <a:noFill/>
          <a:ln w="131763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42117" y="1294902"/>
            <a:ext cx="552378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042117" y="1591173"/>
            <a:ext cx="5523783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BD5F100-3337-47F9-A8E9-3B14EA9B4E82}"/>
              </a:ext>
            </a:extLst>
          </p:cNvPr>
          <p:cNvSpPr/>
          <p:nvPr userDrawn="1"/>
        </p:nvSpPr>
        <p:spPr>
          <a:xfrm>
            <a:off x="6819900" y="6612640"/>
            <a:ext cx="4700588" cy="2475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635DF6B-BCC1-421F-8BD7-FBDB8A3201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7188" y="376238"/>
            <a:ext cx="258763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47D39FB-4DE9-4460-B211-B4B14723D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075" y="376238"/>
            <a:ext cx="2555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8272307E-6C0F-440D-9462-C3B89EA124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7188" y="769938"/>
            <a:ext cx="258763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CD1A81CD-4871-4588-AE4E-767CA19088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075" y="769938"/>
            <a:ext cx="255588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副标题 2">
            <a:extLst>
              <a:ext uri="{FF2B5EF4-FFF2-40B4-BE49-F238E27FC236}">
                <a16:creationId xmlns:a16="http://schemas.microsoft.com/office/drawing/2014/main" id="{01B1121F-D9CD-4A04-BEBD-4703E307F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116" y="5263884"/>
            <a:ext cx="552378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3" name="标题 1">
            <a:extLst>
              <a:ext uri="{FF2B5EF4-FFF2-40B4-BE49-F238E27FC236}">
                <a16:creationId xmlns:a16="http://schemas.microsoft.com/office/drawing/2014/main" id="{2FEA1D72-534F-4663-A349-066E38EB3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117" y="3945256"/>
            <a:ext cx="5523784" cy="1301108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形 5">
            <a:extLst>
              <a:ext uri="{FF2B5EF4-FFF2-40B4-BE49-F238E27FC236}">
                <a16:creationId xmlns:a16="http://schemas.microsoft.com/office/drawing/2014/main" id="{FC0A723A-9330-45F9-B903-485AD7BCC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AA616AC-03AF-4B78-BF8F-4AAB3270C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0110" y="5032628"/>
            <a:ext cx="928433" cy="928435"/>
          </a:xfrm>
          <a:prstGeom prst="ellipse">
            <a:avLst/>
          </a:prstGeom>
          <a:noFill/>
          <a:ln w="952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367FB7C-960D-450D-A623-ADF233A40D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095" y="4579938"/>
            <a:ext cx="930530" cy="928435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995077" y="2850864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996193" y="37462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362A1E6-1306-40F3-9F64-2054B00262BB}"/>
              </a:ext>
            </a:extLst>
          </p:cNvPr>
          <p:cNvSpPr>
            <a:spLocks/>
          </p:cNvSpPr>
          <p:nvPr userDrawn="1"/>
        </p:nvSpPr>
        <p:spPr bwMode="auto">
          <a:xfrm>
            <a:off x="1557567" y="2456423"/>
            <a:ext cx="2929765" cy="2924337"/>
          </a:xfrm>
          <a:custGeom>
            <a:avLst/>
            <a:gdLst>
              <a:gd name="T0" fmla="*/ 958 w 2262"/>
              <a:gd name="T1" fmla="*/ 2246 h 2262"/>
              <a:gd name="T2" fmla="*/ 16 w 2262"/>
              <a:gd name="T3" fmla="*/ 1304 h 2262"/>
              <a:gd name="T4" fmla="*/ 16 w 2262"/>
              <a:gd name="T5" fmla="*/ 1246 h 2262"/>
              <a:gd name="T6" fmla="*/ 1246 w 2262"/>
              <a:gd name="T7" fmla="*/ 16 h 2262"/>
              <a:gd name="T8" fmla="*/ 1304 w 2262"/>
              <a:gd name="T9" fmla="*/ 16 h 2262"/>
              <a:gd name="T10" fmla="*/ 2246 w 2262"/>
              <a:gd name="T11" fmla="*/ 958 h 2262"/>
              <a:gd name="T12" fmla="*/ 2246 w 2262"/>
              <a:gd name="T13" fmla="*/ 1016 h 2262"/>
              <a:gd name="T14" fmla="*/ 1016 w 2262"/>
              <a:gd name="T15" fmla="*/ 2246 h 2262"/>
              <a:gd name="T16" fmla="*/ 958 w 2262"/>
              <a:gd name="T17" fmla="*/ 2246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2" h="2262">
                <a:moveTo>
                  <a:pt x="958" y="2246"/>
                </a:moveTo>
                <a:cubicBezTo>
                  <a:pt x="16" y="1304"/>
                  <a:pt x="16" y="1304"/>
                  <a:pt x="16" y="1304"/>
                </a:cubicBezTo>
                <a:cubicBezTo>
                  <a:pt x="0" y="1288"/>
                  <a:pt x="0" y="1262"/>
                  <a:pt x="16" y="1246"/>
                </a:cubicBezTo>
                <a:cubicBezTo>
                  <a:pt x="1246" y="16"/>
                  <a:pt x="1246" y="16"/>
                  <a:pt x="1246" y="16"/>
                </a:cubicBezTo>
                <a:cubicBezTo>
                  <a:pt x="1262" y="0"/>
                  <a:pt x="1288" y="0"/>
                  <a:pt x="1304" y="16"/>
                </a:cubicBezTo>
                <a:cubicBezTo>
                  <a:pt x="2246" y="958"/>
                  <a:pt x="2246" y="958"/>
                  <a:pt x="2246" y="958"/>
                </a:cubicBezTo>
                <a:cubicBezTo>
                  <a:pt x="2262" y="974"/>
                  <a:pt x="2262" y="1000"/>
                  <a:pt x="2246" y="1016"/>
                </a:cubicBezTo>
                <a:cubicBezTo>
                  <a:pt x="1016" y="2246"/>
                  <a:pt x="1016" y="2246"/>
                  <a:pt x="1016" y="2246"/>
                </a:cubicBezTo>
                <a:cubicBezTo>
                  <a:pt x="1000" y="2262"/>
                  <a:pt x="974" y="2262"/>
                  <a:pt x="958" y="224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8FD7E2B-42E1-4D0F-BFAF-CA4FC6ACB867}"/>
              </a:ext>
            </a:extLst>
          </p:cNvPr>
          <p:cNvSpPr>
            <a:spLocks/>
          </p:cNvSpPr>
          <p:nvPr userDrawn="1"/>
        </p:nvSpPr>
        <p:spPr bwMode="auto">
          <a:xfrm>
            <a:off x="1244830" y="2137159"/>
            <a:ext cx="2915653" cy="2910225"/>
          </a:xfrm>
          <a:custGeom>
            <a:avLst/>
            <a:gdLst>
              <a:gd name="T0" fmla="*/ 1096 w 2251"/>
              <a:gd name="T1" fmla="*/ 2235 h 2251"/>
              <a:gd name="T2" fmla="*/ 16 w 2251"/>
              <a:gd name="T3" fmla="*/ 1155 h 2251"/>
              <a:gd name="T4" fmla="*/ 16 w 2251"/>
              <a:gd name="T5" fmla="*/ 1096 h 2251"/>
              <a:gd name="T6" fmla="*/ 1096 w 2251"/>
              <a:gd name="T7" fmla="*/ 16 h 2251"/>
              <a:gd name="T8" fmla="*/ 1155 w 2251"/>
              <a:gd name="T9" fmla="*/ 16 h 2251"/>
              <a:gd name="T10" fmla="*/ 2235 w 2251"/>
              <a:gd name="T11" fmla="*/ 1096 h 2251"/>
              <a:gd name="T12" fmla="*/ 2235 w 2251"/>
              <a:gd name="T13" fmla="*/ 1155 h 2251"/>
              <a:gd name="T14" fmla="*/ 1155 w 2251"/>
              <a:gd name="T15" fmla="*/ 2235 h 2251"/>
              <a:gd name="T16" fmla="*/ 1096 w 2251"/>
              <a:gd name="T17" fmla="*/ 2235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51" h="2251">
                <a:moveTo>
                  <a:pt x="1096" y="2235"/>
                </a:moveTo>
                <a:cubicBezTo>
                  <a:pt x="16" y="1155"/>
                  <a:pt x="16" y="1155"/>
                  <a:pt x="16" y="1155"/>
                </a:cubicBezTo>
                <a:cubicBezTo>
                  <a:pt x="0" y="1139"/>
                  <a:pt x="0" y="1112"/>
                  <a:pt x="16" y="1096"/>
                </a:cubicBezTo>
                <a:cubicBezTo>
                  <a:pt x="1096" y="16"/>
                  <a:pt x="1096" y="16"/>
                  <a:pt x="1096" y="16"/>
                </a:cubicBezTo>
                <a:cubicBezTo>
                  <a:pt x="1112" y="0"/>
                  <a:pt x="1139" y="0"/>
                  <a:pt x="1155" y="16"/>
                </a:cubicBezTo>
                <a:cubicBezTo>
                  <a:pt x="2235" y="1096"/>
                  <a:pt x="2235" y="1096"/>
                  <a:pt x="2235" y="1096"/>
                </a:cubicBezTo>
                <a:cubicBezTo>
                  <a:pt x="2251" y="1112"/>
                  <a:pt x="2251" y="1139"/>
                  <a:pt x="2235" y="1155"/>
                </a:cubicBezTo>
                <a:cubicBezTo>
                  <a:pt x="1155" y="2235"/>
                  <a:pt x="1155" y="2235"/>
                  <a:pt x="1155" y="2235"/>
                </a:cubicBezTo>
                <a:cubicBezTo>
                  <a:pt x="1139" y="2251"/>
                  <a:pt x="1112" y="2251"/>
                  <a:pt x="1096" y="2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6069902-00E0-4AA7-817F-7E82DF64A4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917"/>
          <a:stretch>
            <a:fillRect/>
          </a:stretch>
        </p:blipFill>
        <p:spPr>
          <a:xfrm>
            <a:off x="-1153" y="4659642"/>
            <a:ext cx="691715" cy="1381125"/>
          </a:xfrm>
          <a:custGeom>
            <a:avLst/>
            <a:gdLst>
              <a:gd name="connsiteX0" fmla="*/ 0 w 691715"/>
              <a:gd name="connsiteY0" fmla="*/ 0 h 1381125"/>
              <a:gd name="connsiteX1" fmla="*/ 691715 w 691715"/>
              <a:gd name="connsiteY1" fmla="*/ 0 h 1381125"/>
              <a:gd name="connsiteX2" fmla="*/ 691715 w 691715"/>
              <a:gd name="connsiteY2" fmla="*/ 1381125 h 1381125"/>
              <a:gd name="connsiteX3" fmla="*/ 0 w 691715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715" h="1381125">
                <a:moveTo>
                  <a:pt x="0" y="0"/>
                </a:moveTo>
                <a:lnTo>
                  <a:pt x="691715" y="0"/>
                </a:lnTo>
                <a:lnTo>
                  <a:pt x="691715" y="1381125"/>
                </a:lnTo>
                <a:lnTo>
                  <a:pt x="0" y="1381125"/>
                </a:lnTo>
                <a:close/>
              </a:path>
            </a:pathLst>
          </a:custGeom>
        </p:spPr>
      </p:pic>
      <p:sp>
        <p:nvSpPr>
          <p:cNvPr id="5" name="Oval 5">
            <a:extLst>
              <a:ext uri="{FF2B5EF4-FFF2-40B4-BE49-F238E27FC236}">
                <a16:creationId xmlns:a16="http://schemas.microsoft.com/office/drawing/2014/main" id="{5C04C722-A9BF-4223-A46C-28EE63144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4350" y="2062449"/>
            <a:ext cx="768350" cy="764889"/>
          </a:xfrm>
          <a:prstGeom prst="ellipse">
            <a:avLst/>
          </a:prstGeom>
          <a:noFill/>
          <a:ln w="952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2021/10/4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形 16">
            <a:extLst>
              <a:ext uri="{FF2B5EF4-FFF2-40B4-BE49-F238E27FC236}">
                <a16:creationId xmlns:a16="http://schemas.microsoft.com/office/drawing/2014/main" id="{0EF052CC-7883-40DD-8F71-CEAB9DAB8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1690989" y="2042535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690989" y="434877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0990" y="4052500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9FF5C99D-82A7-47DE-A222-5A802A44F0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/>
          <a:stretch>
            <a:fillRect/>
          </a:stretch>
        </p:blipFill>
        <p:spPr>
          <a:xfrm>
            <a:off x="1" y="4659642"/>
            <a:ext cx="690561" cy="1381125"/>
          </a:xfrm>
          <a:custGeom>
            <a:avLst/>
            <a:gdLst>
              <a:gd name="connsiteX0" fmla="*/ 0 w 690561"/>
              <a:gd name="connsiteY0" fmla="*/ 0 h 1381125"/>
              <a:gd name="connsiteX1" fmla="*/ 690561 w 690561"/>
              <a:gd name="connsiteY1" fmla="*/ 0 h 1381125"/>
              <a:gd name="connsiteX2" fmla="*/ 690561 w 690561"/>
              <a:gd name="connsiteY2" fmla="*/ 1381125 h 1381125"/>
              <a:gd name="connsiteX3" fmla="*/ 0 w 690561"/>
              <a:gd name="connsiteY3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561" h="1381125">
                <a:moveTo>
                  <a:pt x="0" y="0"/>
                </a:moveTo>
                <a:lnTo>
                  <a:pt x="690561" y="0"/>
                </a:lnTo>
                <a:lnTo>
                  <a:pt x="690561" y="1381125"/>
                </a:lnTo>
                <a:lnTo>
                  <a:pt x="0" y="1381125"/>
                </a:lnTo>
                <a:close/>
              </a:path>
            </a:pathLst>
          </a:cu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3DD387B4-DA8C-4C3F-A416-19AD38B9B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53537" y="2618245"/>
            <a:ext cx="2306236" cy="2306236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82B6C92-DF4E-4BD0-8DCE-29419AAF1F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94775" y="1943099"/>
            <a:ext cx="2306236" cy="230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2021/10/4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042117" y="1284652"/>
            <a:ext cx="5523783" cy="296271"/>
          </a:xfrm>
        </p:spPr>
        <p:txBody>
          <a:bodyPr/>
          <a:lstStyle/>
          <a:p>
            <a:r>
              <a:rPr lang="en-US" altLang="zh-CN" dirty="0"/>
              <a:t>04/10/2021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042117" y="1580923"/>
            <a:ext cx="5523783" cy="296271"/>
          </a:xfrm>
        </p:spPr>
        <p:txBody>
          <a:bodyPr/>
          <a:lstStyle/>
          <a:p>
            <a:r>
              <a:rPr lang="en-US" altLang="zh-CN" dirty="0"/>
              <a:t>Louis Wang</a:t>
            </a:r>
            <a:endParaRPr lang="en-US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042116" y="5263884"/>
            <a:ext cx="6742984" cy="558799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Harm </a:t>
            </a:r>
            <a:r>
              <a:rPr lang="en-US" altLang="zh-CN" dirty="0" err="1"/>
              <a:t>Griffioen</a:t>
            </a:r>
            <a:r>
              <a:rPr lang="en-US" altLang="zh-CN" dirty="0"/>
              <a:t> &amp; Christian </a:t>
            </a:r>
            <a:r>
              <a:rPr lang="en-US" altLang="zh-CN" dirty="0" err="1"/>
              <a:t>Doerr</a:t>
            </a:r>
            <a:r>
              <a:rPr lang="en-US" altLang="zh-CN" dirty="0"/>
              <a:t> from University of Potsdam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Examining </a:t>
            </a:r>
            <a:r>
              <a:rPr lang="en-US" altLang="zh-CN" sz="3200" dirty="0" err="1"/>
              <a:t>Mirai’s</a:t>
            </a:r>
            <a:r>
              <a:rPr lang="en-US" altLang="zh-CN" sz="3200" dirty="0"/>
              <a:t> Battle over </a:t>
            </a:r>
            <a:r>
              <a:rPr lang="en-NZ" altLang="zh-CN" sz="3200" dirty="0"/>
              <a:t>the Internet of Things</a:t>
            </a:r>
            <a:endParaRPr lang="zh-CN" altLang="en-US" sz="3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EBA76C3-0852-47ED-A149-ED7969B90760}"/>
              </a:ext>
            </a:extLst>
          </p:cNvPr>
          <p:cNvSpPr/>
          <p:nvPr/>
        </p:nvSpPr>
        <p:spPr>
          <a:xfrm>
            <a:off x="1165043" y="3023323"/>
            <a:ext cx="3236685" cy="633282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FB5DD21-9004-42E5-8348-C5CC649A28E8}"/>
              </a:ext>
            </a:extLst>
          </p:cNvPr>
          <p:cNvSpPr txBox="1"/>
          <p:nvPr/>
        </p:nvSpPr>
        <p:spPr>
          <a:xfrm>
            <a:off x="1210141" y="3182977"/>
            <a:ext cx="1701309" cy="3139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COMPSCI726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C03EEB5-F74F-4312-8A0F-C30109E83CDD}"/>
              </a:ext>
            </a:extLst>
          </p:cNvPr>
          <p:cNvSpPr/>
          <p:nvPr/>
        </p:nvSpPr>
        <p:spPr>
          <a:xfrm>
            <a:off x="3038471" y="3198700"/>
            <a:ext cx="1236236" cy="28252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/>
          <a:p>
            <a:pPr lvl="0"/>
            <a:r>
              <a:rPr lang="en-US" altLang="zh-CN" sz="5400" noProof="0" dirty="0">
                <a:solidFill>
                  <a:schemeClr val="bg1"/>
                </a:solidFill>
              </a:rPr>
              <a:t>Seminar</a:t>
            </a:r>
            <a:endParaRPr lang="en-US" altLang="zh-CN" sz="16600" noProof="0" dirty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54234-BFE9-4632-9E9E-B7FC26B2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584591-69EA-410B-B5B2-A4C6EC73A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EE1B8-2B63-432F-9DC5-77755D5ABB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7392" y="3951763"/>
            <a:ext cx="6097218" cy="707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/>
              <a:t>How to learn about the lifetime of the infection and reinfection behaviour of IoT devices</a:t>
            </a:r>
            <a:r>
              <a:rPr lang="zh-CN" altLang="en-US" sz="2000" dirty="0"/>
              <a:t>？</a:t>
            </a:r>
            <a:endParaRPr lang="en-NZ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6BFAF-66C6-48EB-8CAA-948611E34B22}"/>
              </a:ext>
            </a:extLst>
          </p:cNvPr>
          <p:cNvSpPr txBox="1"/>
          <p:nvPr/>
        </p:nvSpPr>
        <p:spPr>
          <a:xfrm>
            <a:off x="3047391" y="2259906"/>
            <a:ext cx="6097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000" dirty="0"/>
              <a:t>Examine the war between </a:t>
            </a:r>
            <a:r>
              <a:rPr lang="en-NZ" sz="2000" dirty="0" err="1"/>
              <a:t>Mirai</a:t>
            </a:r>
            <a:r>
              <a:rPr lang="en-NZ" sz="2000" dirty="0"/>
              <a:t> and its </a:t>
            </a:r>
            <a:r>
              <a:rPr lang="en-NZ" sz="2000" dirty="0" err="1"/>
              <a:t>silbings</a:t>
            </a:r>
            <a:r>
              <a:rPr lang="en-NZ" sz="2000" dirty="0"/>
              <a:t> to know the scope of such infections.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5C64F-2454-4700-A97B-2DFD0C263480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6096000" y="2967792"/>
            <a:ext cx="1" cy="983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756898" y="2735166"/>
            <a:ext cx="5419185" cy="895350"/>
          </a:xfrm>
        </p:spPr>
        <p:txBody>
          <a:bodyPr/>
          <a:lstStyle/>
          <a:p>
            <a:r>
              <a:rPr lang="en-NZ" altLang="zh-CN" dirty="0"/>
              <a:t>Solution</a:t>
            </a:r>
            <a:endParaRPr lang="zh-CN" altLang="en-US" sz="32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58014" y="3630516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NZ" altLang="zh-CN" dirty="0"/>
              <a:t>Core idea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NZ" altLang="zh-CN" dirty="0"/>
              <a:t>Detailed techniques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14801" y="3023629"/>
            <a:ext cx="1396005" cy="121377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33112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6002-66DF-49AC-AAAE-B477FCA6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7A3D9-95FB-438E-95AA-439C81AB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98220-B097-4F72-8F5E-36241ECDC40E}"/>
              </a:ext>
            </a:extLst>
          </p:cNvPr>
          <p:cNvSpPr txBox="1"/>
          <p:nvPr/>
        </p:nvSpPr>
        <p:spPr>
          <a:xfrm>
            <a:off x="3046596" y="2223428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Closes the entry point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BB111-8047-403F-A242-C12BCB4E4E5A}"/>
              </a:ext>
            </a:extLst>
          </p:cNvPr>
          <p:cNvSpPr txBox="1"/>
          <p:nvPr/>
        </p:nvSpPr>
        <p:spPr>
          <a:xfrm>
            <a:off x="3046596" y="3244334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Start a continuous scan for other devices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15244-8208-4EE9-9ED0-41937E59D48A}"/>
              </a:ext>
            </a:extLst>
          </p:cNvPr>
          <p:cNvSpPr txBox="1"/>
          <p:nvPr/>
        </p:nvSpPr>
        <p:spPr>
          <a:xfrm>
            <a:off x="3046596" y="4265240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Establishes a connection with the C&amp;C server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727CA-142B-494C-A455-8EB26A124A68}"/>
              </a:ext>
            </a:extLst>
          </p:cNvPr>
          <p:cNvSpPr txBox="1"/>
          <p:nvPr/>
        </p:nvSpPr>
        <p:spPr>
          <a:xfrm>
            <a:off x="775411" y="1594714"/>
            <a:ext cx="305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err="1"/>
              <a:t>Mirai’s</a:t>
            </a:r>
            <a:r>
              <a:rPr lang="en-NZ" sz="2000" b="1" dirty="0"/>
              <a:t> </a:t>
            </a:r>
            <a:r>
              <a:rPr lang="en-US" altLang="zh-CN" sz="2000" b="1" dirty="0"/>
              <a:t>behavior</a:t>
            </a:r>
            <a:r>
              <a:rPr lang="en-NZ" altLang="zh-CN" sz="2000" b="1" dirty="0"/>
              <a:t>:</a:t>
            </a:r>
            <a:endParaRPr lang="en-NZ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A75A1-FFEF-47C9-A30B-DD25FC0DF0E6}"/>
              </a:ext>
            </a:extLst>
          </p:cNvPr>
          <p:cNvSpPr txBox="1"/>
          <p:nvPr/>
        </p:nvSpPr>
        <p:spPr>
          <a:xfrm>
            <a:off x="2865544" y="3640867"/>
            <a:ext cx="6307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NZ" sz="1600" dirty="0"/>
              <a:t>A </a:t>
            </a:r>
            <a:r>
              <a:rPr lang="en-NZ" sz="1600" b="1" i="1" dirty="0"/>
              <a:t>random number generator </a:t>
            </a:r>
            <a:r>
              <a:rPr lang="en-NZ" sz="1600" dirty="0"/>
              <a:t>(RNG) used in this step to choose a random source port in the range of [1024, 65535]</a:t>
            </a:r>
          </a:p>
        </p:txBody>
      </p:sp>
    </p:spTree>
    <p:extLst>
      <p:ext uri="{BB962C8B-B14F-4D97-AF65-F5344CB8AC3E}">
        <p14:creationId xmlns:p14="http://schemas.microsoft.com/office/powerpoint/2010/main" val="367677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F0F72B-5C0C-49F9-B2DF-43C7C4B5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60" y="3628768"/>
            <a:ext cx="5047488" cy="3031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17F56D-202E-4542-8A1C-0894BC92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Core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8122-C171-4898-BA90-728D4426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3A738-A590-470C-8626-879CF84BE626}"/>
              </a:ext>
            </a:extLst>
          </p:cNvPr>
          <p:cNvSpPr txBox="1"/>
          <p:nvPr/>
        </p:nvSpPr>
        <p:spPr>
          <a:xfrm>
            <a:off x="1281803" y="1298388"/>
            <a:ext cx="96268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Based on one core feature: </a:t>
            </a:r>
          </a:p>
          <a:p>
            <a:r>
              <a:rPr lang="en-NZ" b="1" i="1" dirty="0"/>
              <a:t>	random number generator</a:t>
            </a:r>
            <a:r>
              <a:rPr lang="en-NZ" dirty="0"/>
              <a:t> (RNG)</a:t>
            </a:r>
          </a:p>
          <a:p>
            <a:r>
              <a:rPr lang="en-NZ" dirty="0"/>
              <a:t>used in the Target Selection and Randomness Generation phase of the </a:t>
            </a:r>
            <a:r>
              <a:rPr lang="en-NZ" dirty="0" err="1"/>
              <a:t>Mirai</a:t>
            </a:r>
            <a:r>
              <a:rPr lang="en-NZ" dirty="0"/>
              <a:t> botnet attack.</a:t>
            </a:r>
          </a:p>
          <a:p>
            <a:endParaRPr lang="en-NZ" dirty="0"/>
          </a:p>
          <a:p>
            <a:r>
              <a:rPr lang="en-NZ" dirty="0"/>
              <a:t>The inner workings are depicted in figure below, which shows the state initialization and the generation routine.</a:t>
            </a:r>
          </a:p>
          <a:p>
            <a:endParaRPr lang="en-NZ" dirty="0"/>
          </a:p>
          <a:p>
            <a:r>
              <a:rPr lang="en-NZ" dirty="0"/>
              <a:t>This </a:t>
            </a:r>
            <a:r>
              <a:rPr lang="en-US" altLang="zh-CN" dirty="0"/>
              <a:t>design</a:t>
            </a:r>
            <a:r>
              <a:rPr lang="en-NZ" dirty="0"/>
              <a:t> will cause severe flaws allowing the authors to gather information to learn the precise moment of </a:t>
            </a:r>
            <a:r>
              <a:rPr lang="en-NZ" dirty="0" err="1"/>
              <a:t>compromisation</a:t>
            </a:r>
            <a:r>
              <a:rPr lang="en-NZ" dirty="0"/>
              <a:t>, which they use to understand the lifetime of infections.</a:t>
            </a:r>
          </a:p>
        </p:txBody>
      </p:sp>
    </p:spTree>
    <p:extLst>
      <p:ext uri="{BB962C8B-B14F-4D97-AF65-F5344CB8AC3E}">
        <p14:creationId xmlns:p14="http://schemas.microsoft.com/office/powerpoint/2010/main" val="96982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E35A9-0A58-4608-AD56-91B84EE5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NZ" altLang="zh-CN" dirty="0"/>
              <a:t>Detailed techniques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0B3156-1452-4237-B132-A65D8C8B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158" name="5ddeef2f-7db0-4554-80ae-f17c4fa559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2F7AC92-8C7E-4E5D-AD9F-18F7B8724310}"/>
              </a:ext>
            </a:extLst>
          </p:cNvPr>
          <p:cNvGrpSpPr>
            <a:grpSpLocks noChangeAspect="1"/>
          </p:cNvGrpSpPr>
          <p:nvPr/>
        </p:nvGrpSpPr>
        <p:grpSpPr>
          <a:xfrm>
            <a:off x="667409" y="1179001"/>
            <a:ext cx="10829361" cy="4950000"/>
            <a:chOff x="667408" y="1179000"/>
            <a:chExt cx="10829365" cy="4950000"/>
          </a:xfrm>
        </p:grpSpPr>
        <p:grpSp>
          <p:nvGrpSpPr>
            <p:cNvPr id="159" name="îṡḷîḓê">
              <a:extLst>
                <a:ext uri="{FF2B5EF4-FFF2-40B4-BE49-F238E27FC236}">
                  <a16:creationId xmlns:a16="http://schemas.microsoft.com/office/drawing/2014/main" id="{2C875173-E7C2-4872-90B0-F70452E16062}"/>
                </a:ext>
              </a:extLst>
            </p:cNvPr>
            <p:cNvGrpSpPr/>
            <p:nvPr/>
          </p:nvGrpSpPr>
          <p:grpSpPr>
            <a:xfrm>
              <a:off x="9066002" y="1179000"/>
              <a:ext cx="2430771" cy="1895436"/>
              <a:chOff x="7334026" y="2126958"/>
              <a:chExt cx="3419474" cy="2666396"/>
            </a:xfrm>
          </p:grpSpPr>
          <p:grpSp>
            <p:nvGrpSpPr>
              <p:cNvPr id="176" name="ïşlîḍe">
                <a:extLst>
                  <a:ext uri="{FF2B5EF4-FFF2-40B4-BE49-F238E27FC236}">
                    <a16:creationId xmlns:a16="http://schemas.microsoft.com/office/drawing/2014/main" id="{129A6FF0-7154-4629-83F6-0188E4B5376A}"/>
                  </a:ext>
                </a:extLst>
              </p:cNvPr>
              <p:cNvGrpSpPr/>
              <p:nvPr/>
            </p:nvGrpSpPr>
            <p:grpSpPr>
              <a:xfrm>
                <a:off x="7334026" y="2126958"/>
                <a:ext cx="1160750" cy="1158092"/>
                <a:chOff x="6996000" y="1587784"/>
                <a:chExt cx="1929528" cy="1925108"/>
              </a:xfrm>
            </p:grpSpPr>
            <p:sp>
              <p:nvSpPr>
                <p:cNvPr id="206" name="îṩļíḍé">
                  <a:extLst>
                    <a:ext uri="{FF2B5EF4-FFF2-40B4-BE49-F238E27FC236}">
                      <a16:creationId xmlns:a16="http://schemas.microsoft.com/office/drawing/2014/main" id="{88D58D2E-B20F-41C0-BD83-AD2D07C65247}"/>
                    </a:ext>
                  </a:extLst>
                </p:cNvPr>
                <p:cNvSpPr/>
                <p:nvPr/>
              </p:nvSpPr>
              <p:spPr bwMode="auto">
                <a:xfrm>
                  <a:off x="6996000" y="1587784"/>
                  <a:ext cx="1929528" cy="1925108"/>
                </a:xfrm>
                <a:prstGeom prst="ellipse">
                  <a:avLst/>
                </a:prstGeom>
                <a:solidFill>
                  <a:srgbClr val="88C9C1">
                    <a:alpha val="24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7" name="îṣḻîḋè">
                  <a:extLst>
                    <a:ext uri="{FF2B5EF4-FFF2-40B4-BE49-F238E27FC236}">
                      <a16:creationId xmlns:a16="http://schemas.microsoft.com/office/drawing/2014/main" id="{5DAB76A6-80EC-4CBF-A95F-6F0345B1D7AC}"/>
                    </a:ext>
                  </a:extLst>
                </p:cNvPr>
                <p:cNvSpPr/>
                <p:nvPr/>
              </p:nvSpPr>
              <p:spPr bwMode="auto">
                <a:xfrm>
                  <a:off x="7146123" y="1737907"/>
                  <a:ext cx="1629281" cy="1629279"/>
                </a:xfrm>
                <a:prstGeom prst="ellipse">
                  <a:avLst/>
                </a:prstGeom>
                <a:solidFill>
                  <a:srgbClr val="71B8B0">
                    <a:alpha val="3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8" name="îṥliḍè">
                  <a:extLst>
                    <a:ext uri="{FF2B5EF4-FFF2-40B4-BE49-F238E27FC236}">
                      <a16:creationId xmlns:a16="http://schemas.microsoft.com/office/drawing/2014/main" id="{071D18F3-4979-469E-AF4F-4BDC35A0787E}"/>
                    </a:ext>
                  </a:extLst>
                </p:cNvPr>
                <p:cNvSpPr/>
                <p:nvPr/>
              </p:nvSpPr>
              <p:spPr bwMode="auto">
                <a:xfrm>
                  <a:off x="7402216" y="1910106"/>
                  <a:ext cx="931649" cy="1280462"/>
                </a:xfrm>
                <a:custGeom>
                  <a:avLst/>
                  <a:gdLst>
                    <a:gd name="T0" fmla="*/ 156 w 156"/>
                    <a:gd name="T1" fmla="*/ 9 h 215"/>
                    <a:gd name="T2" fmla="*/ 148 w 156"/>
                    <a:gd name="T3" fmla="*/ 48 h 215"/>
                    <a:gd name="T4" fmla="*/ 113 w 156"/>
                    <a:gd name="T5" fmla="*/ 36 h 215"/>
                    <a:gd name="T6" fmla="*/ 76 w 156"/>
                    <a:gd name="T7" fmla="*/ 53 h 215"/>
                    <a:gd name="T8" fmla="*/ 64 w 156"/>
                    <a:gd name="T9" fmla="*/ 76 h 215"/>
                    <a:gd name="T10" fmla="*/ 142 w 156"/>
                    <a:gd name="T11" fmla="*/ 76 h 215"/>
                    <a:gd name="T12" fmla="*/ 137 w 156"/>
                    <a:gd name="T13" fmla="*/ 98 h 215"/>
                    <a:gd name="T14" fmla="*/ 61 w 156"/>
                    <a:gd name="T15" fmla="*/ 98 h 215"/>
                    <a:gd name="T16" fmla="*/ 61 w 156"/>
                    <a:gd name="T17" fmla="*/ 106 h 215"/>
                    <a:gd name="T18" fmla="*/ 62 w 156"/>
                    <a:gd name="T19" fmla="*/ 116 h 215"/>
                    <a:gd name="T20" fmla="*/ 133 w 156"/>
                    <a:gd name="T21" fmla="*/ 116 h 215"/>
                    <a:gd name="T22" fmla="*/ 129 w 156"/>
                    <a:gd name="T23" fmla="*/ 138 h 215"/>
                    <a:gd name="T24" fmla="*/ 64 w 156"/>
                    <a:gd name="T25" fmla="*/ 138 h 215"/>
                    <a:gd name="T26" fmla="*/ 75 w 156"/>
                    <a:gd name="T27" fmla="*/ 162 h 215"/>
                    <a:gd name="T28" fmla="*/ 112 w 156"/>
                    <a:gd name="T29" fmla="*/ 179 h 215"/>
                    <a:gd name="T30" fmla="*/ 155 w 156"/>
                    <a:gd name="T31" fmla="*/ 162 h 215"/>
                    <a:gd name="T32" fmla="*/ 155 w 156"/>
                    <a:gd name="T33" fmla="*/ 205 h 215"/>
                    <a:gd name="T34" fmla="*/ 113 w 156"/>
                    <a:gd name="T35" fmla="*/ 215 h 215"/>
                    <a:gd name="T36" fmla="*/ 45 w 156"/>
                    <a:gd name="T37" fmla="*/ 186 h 215"/>
                    <a:gd name="T38" fmla="*/ 21 w 156"/>
                    <a:gd name="T39" fmla="*/ 138 h 215"/>
                    <a:gd name="T40" fmla="*/ 0 w 156"/>
                    <a:gd name="T41" fmla="*/ 138 h 215"/>
                    <a:gd name="T42" fmla="*/ 4 w 156"/>
                    <a:gd name="T43" fmla="*/ 116 h 215"/>
                    <a:gd name="T44" fmla="*/ 18 w 156"/>
                    <a:gd name="T45" fmla="*/ 116 h 215"/>
                    <a:gd name="T46" fmla="*/ 18 w 156"/>
                    <a:gd name="T47" fmla="*/ 109 h 215"/>
                    <a:gd name="T48" fmla="*/ 18 w 156"/>
                    <a:gd name="T49" fmla="*/ 98 h 215"/>
                    <a:gd name="T50" fmla="*/ 0 w 156"/>
                    <a:gd name="T51" fmla="*/ 98 h 215"/>
                    <a:gd name="T52" fmla="*/ 4 w 156"/>
                    <a:gd name="T53" fmla="*/ 76 h 215"/>
                    <a:gd name="T54" fmla="*/ 21 w 156"/>
                    <a:gd name="T55" fmla="*/ 76 h 215"/>
                    <a:gd name="T56" fmla="*/ 45 w 156"/>
                    <a:gd name="T57" fmla="*/ 29 h 215"/>
                    <a:gd name="T58" fmla="*/ 115 w 156"/>
                    <a:gd name="T59" fmla="*/ 0 h 215"/>
                    <a:gd name="T60" fmla="*/ 156 w 156"/>
                    <a:gd name="T61" fmla="*/ 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56" h="215">
                      <a:moveTo>
                        <a:pt x="156" y="9"/>
                      </a:moveTo>
                      <a:cubicBezTo>
                        <a:pt x="148" y="48"/>
                        <a:pt x="148" y="48"/>
                        <a:pt x="148" y="48"/>
                      </a:cubicBezTo>
                      <a:cubicBezTo>
                        <a:pt x="140" y="40"/>
                        <a:pt x="128" y="36"/>
                        <a:pt x="113" y="36"/>
                      </a:cubicBezTo>
                      <a:cubicBezTo>
                        <a:pt x="98" y="36"/>
                        <a:pt x="85" y="41"/>
                        <a:pt x="76" y="53"/>
                      </a:cubicBezTo>
                      <a:cubicBezTo>
                        <a:pt x="70" y="59"/>
                        <a:pt x="66" y="67"/>
                        <a:pt x="64" y="76"/>
                      </a:cubicBezTo>
                      <a:cubicBezTo>
                        <a:pt x="142" y="76"/>
                        <a:pt x="142" y="76"/>
                        <a:pt x="142" y="76"/>
                      </a:cubicBezTo>
                      <a:cubicBezTo>
                        <a:pt x="137" y="98"/>
                        <a:pt x="137" y="98"/>
                        <a:pt x="137" y="98"/>
                      </a:cubicBezTo>
                      <a:cubicBezTo>
                        <a:pt x="61" y="98"/>
                        <a:pt x="61" y="98"/>
                        <a:pt x="61" y="98"/>
                      </a:cubicBezTo>
                      <a:cubicBezTo>
                        <a:pt x="61" y="100"/>
                        <a:pt x="61" y="103"/>
                        <a:pt x="61" y="106"/>
                      </a:cubicBezTo>
                      <a:cubicBezTo>
                        <a:pt x="61" y="109"/>
                        <a:pt x="61" y="113"/>
                        <a:pt x="62" y="116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29" y="138"/>
                        <a:pt x="129" y="138"/>
                        <a:pt x="129" y="138"/>
                      </a:cubicBezTo>
                      <a:cubicBezTo>
                        <a:pt x="64" y="138"/>
                        <a:pt x="64" y="138"/>
                        <a:pt x="64" y="138"/>
                      </a:cubicBezTo>
                      <a:cubicBezTo>
                        <a:pt x="67" y="148"/>
                        <a:pt x="70" y="156"/>
                        <a:pt x="75" y="162"/>
                      </a:cubicBezTo>
                      <a:cubicBezTo>
                        <a:pt x="85" y="173"/>
                        <a:pt x="97" y="179"/>
                        <a:pt x="112" y="179"/>
                      </a:cubicBezTo>
                      <a:cubicBezTo>
                        <a:pt x="130" y="179"/>
                        <a:pt x="145" y="173"/>
                        <a:pt x="155" y="162"/>
                      </a:cubicBezTo>
                      <a:cubicBezTo>
                        <a:pt x="155" y="205"/>
                        <a:pt x="155" y="205"/>
                        <a:pt x="155" y="205"/>
                      </a:cubicBezTo>
                      <a:cubicBezTo>
                        <a:pt x="143" y="212"/>
                        <a:pt x="129" y="215"/>
                        <a:pt x="113" y="215"/>
                      </a:cubicBezTo>
                      <a:cubicBezTo>
                        <a:pt x="85" y="215"/>
                        <a:pt x="62" y="205"/>
                        <a:pt x="45" y="186"/>
                      </a:cubicBezTo>
                      <a:cubicBezTo>
                        <a:pt x="33" y="174"/>
                        <a:pt x="25" y="158"/>
                        <a:pt x="21" y="138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4" y="116"/>
                        <a:pt x="4" y="116"/>
                        <a:pt x="4" y="116"/>
                      </a:cubicBezTo>
                      <a:cubicBezTo>
                        <a:pt x="18" y="116"/>
                        <a:pt x="18" y="116"/>
                        <a:pt x="18" y="116"/>
                      </a:cubicBezTo>
                      <a:cubicBezTo>
                        <a:pt x="18" y="114"/>
                        <a:pt x="18" y="112"/>
                        <a:pt x="18" y="109"/>
                      </a:cubicBezTo>
                      <a:cubicBezTo>
                        <a:pt x="18" y="105"/>
                        <a:pt x="18" y="101"/>
                        <a:pt x="18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4" y="76"/>
                        <a:pt x="4" y="76"/>
                        <a:pt x="4" y="76"/>
                      </a:cubicBezTo>
                      <a:cubicBezTo>
                        <a:pt x="21" y="76"/>
                        <a:pt x="21" y="76"/>
                        <a:pt x="21" y="76"/>
                      </a:cubicBezTo>
                      <a:cubicBezTo>
                        <a:pt x="25" y="57"/>
                        <a:pt x="33" y="41"/>
                        <a:pt x="45" y="29"/>
                      </a:cubicBezTo>
                      <a:cubicBezTo>
                        <a:pt x="63" y="10"/>
                        <a:pt x="86" y="0"/>
                        <a:pt x="115" y="0"/>
                      </a:cubicBezTo>
                      <a:cubicBezTo>
                        <a:pt x="131" y="0"/>
                        <a:pt x="145" y="3"/>
                        <a:pt x="156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77" name="íṩlïḋé">
                <a:extLst>
                  <a:ext uri="{FF2B5EF4-FFF2-40B4-BE49-F238E27FC236}">
                    <a16:creationId xmlns:a16="http://schemas.microsoft.com/office/drawing/2014/main" id="{12D293D4-E015-427C-9EE5-0B61F071B9F5}"/>
                  </a:ext>
                </a:extLst>
              </p:cNvPr>
              <p:cNvGrpSpPr/>
              <p:nvPr/>
            </p:nvGrpSpPr>
            <p:grpSpPr>
              <a:xfrm>
                <a:off x="7340401" y="2294246"/>
                <a:ext cx="3413099" cy="2499108"/>
                <a:chOff x="7340401" y="2294246"/>
                <a:chExt cx="3413099" cy="2499108"/>
              </a:xfrm>
            </p:grpSpPr>
            <p:sp>
              <p:nvSpPr>
                <p:cNvPr id="178" name="íṩľîḋê">
                  <a:extLst>
                    <a:ext uri="{FF2B5EF4-FFF2-40B4-BE49-F238E27FC236}">
                      <a16:creationId xmlns:a16="http://schemas.microsoft.com/office/drawing/2014/main" id="{7824378E-09D6-4ADF-8A52-0A7DE806F0E5}"/>
                    </a:ext>
                  </a:extLst>
                </p:cNvPr>
                <p:cNvSpPr/>
                <p:nvPr/>
              </p:nvSpPr>
              <p:spPr bwMode="auto">
                <a:xfrm>
                  <a:off x="9649649" y="3835214"/>
                  <a:ext cx="671140" cy="737371"/>
                </a:xfrm>
                <a:custGeom>
                  <a:avLst/>
                  <a:gdLst>
                    <a:gd name="T0" fmla="*/ 2 w 112"/>
                    <a:gd name="T1" fmla="*/ 114 h 124"/>
                    <a:gd name="T2" fmla="*/ 102 w 112"/>
                    <a:gd name="T3" fmla="*/ 2 h 124"/>
                    <a:gd name="T4" fmla="*/ 110 w 112"/>
                    <a:gd name="T5" fmla="*/ 2 h 124"/>
                    <a:gd name="T6" fmla="*/ 110 w 112"/>
                    <a:gd name="T7" fmla="*/ 2 h 124"/>
                    <a:gd name="T8" fmla="*/ 110 w 112"/>
                    <a:gd name="T9" fmla="*/ 10 h 124"/>
                    <a:gd name="T10" fmla="*/ 10 w 112"/>
                    <a:gd name="T11" fmla="*/ 122 h 124"/>
                    <a:gd name="T12" fmla="*/ 2 w 112"/>
                    <a:gd name="T13" fmla="*/ 122 h 124"/>
                    <a:gd name="T14" fmla="*/ 2 w 112"/>
                    <a:gd name="T15" fmla="*/ 122 h 124"/>
                    <a:gd name="T16" fmla="*/ 2 w 112"/>
                    <a:gd name="T17" fmla="*/ 11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2" h="124">
                      <a:moveTo>
                        <a:pt x="2" y="114"/>
                      </a:move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4" y="0"/>
                        <a:pt x="108" y="0"/>
                        <a:pt x="110" y="2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2" y="4"/>
                        <a:pt x="112" y="7"/>
                        <a:pt x="110" y="10"/>
                      </a:cubicBezTo>
                      <a:cubicBezTo>
                        <a:pt x="10" y="122"/>
                        <a:pt x="10" y="122"/>
                        <a:pt x="10" y="122"/>
                      </a:cubicBezTo>
                      <a:cubicBezTo>
                        <a:pt x="8" y="124"/>
                        <a:pt x="5" y="124"/>
                        <a:pt x="2" y="122"/>
                      </a:cubicBezTo>
                      <a:cubicBezTo>
                        <a:pt x="2" y="122"/>
                        <a:pt x="2" y="122"/>
                        <a:pt x="2" y="122"/>
                      </a:cubicBezTo>
                      <a:cubicBezTo>
                        <a:pt x="0" y="120"/>
                        <a:pt x="0" y="116"/>
                        <a:pt x="2" y="114"/>
                      </a:cubicBezTo>
                      <a:close/>
                    </a:path>
                  </a:pathLst>
                </a:custGeom>
                <a:solidFill>
                  <a:srgbClr val="88C9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79" name="íṣḷïḑe">
                  <a:extLst>
                    <a:ext uri="{FF2B5EF4-FFF2-40B4-BE49-F238E27FC236}">
                      <a16:creationId xmlns:a16="http://schemas.microsoft.com/office/drawing/2014/main" id="{A1BEF378-D686-45C8-B60C-47BDC4041F40}"/>
                    </a:ext>
                  </a:extLst>
                </p:cNvPr>
                <p:cNvSpPr/>
                <p:nvPr/>
              </p:nvSpPr>
              <p:spPr bwMode="auto">
                <a:xfrm>
                  <a:off x="7781940" y="2678383"/>
                  <a:ext cx="2530021" cy="1664602"/>
                </a:xfrm>
                <a:custGeom>
                  <a:avLst/>
                  <a:gdLst>
                    <a:gd name="T0" fmla="*/ 15 w 424"/>
                    <a:gd name="T1" fmla="*/ 0 h 279"/>
                    <a:gd name="T2" fmla="*/ 410 w 424"/>
                    <a:gd name="T3" fmla="*/ 0 h 279"/>
                    <a:gd name="T4" fmla="*/ 424 w 424"/>
                    <a:gd name="T5" fmla="*/ 15 h 279"/>
                    <a:gd name="T6" fmla="*/ 424 w 424"/>
                    <a:gd name="T7" fmla="*/ 265 h 279"/>
                    <a:gd name="T8" fmla="*/ 410 w 424"/>
                    <a:gd name="T9" fmla="*/ 279 h 279"/>
                    <a:gd name="T10" fmla="*/ 15 w 424"/>
                    <a:gd name="T11" fmla="*/ 279 h 279"/>
                    <a:gd name="T12" fmla="*/ 0 w 424"/>
                    <a:gd name="T13" fmla="*/ 265 h 279"/>
                    <a:gd name="T14" fmla="*/ 0 w 424"/>
                    <a:gd name="T15" fmla="*/ 15 h 279"/>
                    <a:gd name="T16" fmla="*/ 15 w 424"/>
                    <a:gd name="T17" fmla="*/ 0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79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5"/>
                        <a:pt x="424" y="265"/>
                        <a:pt x="424" y="265"/>
                      </a:cubicBezTo>
                      <a:cubicBezTo>
                        <a:pt x="424" y="273"/>
                        <a:pt x="418" y="279"/>
                        <a:pt x="410" y="279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6" y="279"/>
                        <a:pt x="0" y="273"/>
                        <a:pt x="0" y="26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0" name="ïṡ1ïḓe">
                  <a:extLst>
                    <a:ext uri="{FF2B5EF4-FFF2-40B4-BE49-F238E27FC236}">
                      <a16:creationId xmlns:a16="http://schemas.microsoft.com/office/drawing/2014/main" id="{E61339C5-FE81-434C-B04A-90E430A19626}"/>
                    </a:ext>
                  </a:extLst>
                </p:cNvPr>
                <p:cNvSpPr/>
                <p:nvPr/>
              </p:nvSpPr>
              <p:spPr bwMode="auto">
                <a:xfrm>
                  <a:off x="7914402" y="2859415"/>
                  <a:ext cx="2269511" cy="1214233"/>
                </a:xfrm>
                <a:prstGeom prst="rect">
                  <a:avLst/>
                </a:pr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1" name="ïṩḷide">
                  <a:extLst>
                    <a:ext uri="{FF2B5EF4-FFF2-40B4-BE49-F238E27FC236}">
                      <a16:creationId xmlns:a16="http://schemas.microsoft.com/office/drawing/2014/main" id="{0715D28C-4E5C-4B01-8A32-26B47EC2A319}"/>
                    </a:ext>
                  </a:extLst>
                </p:cNvPr>
                <p:cNvSpPr/>
                <p:nvPr/>
              </p:nvSpPr>
              <p:spPr bwMode="auto">
                <a:xfrm>
                  <a:off x="9018249" y="2740198"/>
                  <a:ext cx="61815" cy="66232"/>
                </a:xfrm>
                <a:prstGeom prst="ellipse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2" name="îṧḻíḑê">
                  <a:extLst>
                    <a:ext uri="{FF2B5EF4-FFF2-40B4-BE49-F238E27FC236}">
                      <a16:creationId xmlns:a16="http://schemas.microsoft.com/office/drawing/2014/main" id="{8CC2E509-9DF2-4BD1-862B-09CA7AA55D97}"/>
                    </a:ext>
                  </a:extLst>
                </p:cNvPr>
                <p:cNvSpPr/>
                <p:nvPr/>
              </p:nvSpPr>
              <p:spPr bwMode="auto">
                <a:xfrm>
                  <a:off x="8996171" y="4144291"/>
                  <a:ext cx="105969" cy="110386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3" name="î$ļíḑe">
                  <a:extLst>
                    <a:ext uri="{FF2B5EF4-FFF2-40B4-BE49-F238E27FC236}">
                      <a16:creationId xmlns:a16="http://schemas.microsoft.com/office/drawing/2014/main" id="{622F0A93-0E50-4AE2-B0BE-E0EC5C3F926B}"/>
                    </a:ext>
                  </a:extLst>
                </p:cNvPr>
                <p:cNvSpPr/>
                <p:nvPr/>
              </p:nvSpPr>
              <p:spPr bwMode="auto">
                <a:xfrm>
                  <a:off x="7340401" y="4342985"/>
                  <a:ext cx="3413099" cy="291415"/>
                </a:xfrm>
                <a:custGeom>
                  <a:avLst/>
                  <a:gdLst>
                    <a:gd name="T0" fmla="*/ 100 w 773"/>
                    <a:gd name="T1" fmla="*/ 0 h 66"/>
                    <a:gd name="T2" fmla="*/ 673 w 773"/>
                    <a:gd name="T3" fmla="*/ 0 h 66"/>
                    <a:gd name="T4" fmla="*/ 773 w 773"/>
                    <a:gd name="T5" fmla="*/ 66 h 66"/>
                    <a:gd name="T6" fmla="*/ 0 w 773"/>
                    <a:gd name="T7" fmla="*/ 66 h 66"/>
                    <a:gd name="T8" fmla="*/ 100 w 77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3" h="66">
                      <a:moveTo>
                        <a:pt x="100" y="0"/>
                      </a:moveTo>
                      <a:lnTo>
                        <a:pt x="673" y="0"/>
                      </a:lnTo>
                      <a:lnTo>
                        <a:pt x="773" y="66"/>
                      </a:lnTo>
                      <a:lnTo>
                        <a:pt x="0" y="66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4" name="ï$lïďê">
                  <a:extLst>
                    <a:ext uri="{FF2B5EF4-FFF2-40B4-BE49-F238E27FC236}">
                      <a16:creationId xmlns:a16="http://schemas.microsoft.com/office/drawing/2014/main" id="{CA4F6905-7C08-48C3-B13F-FC989846009C}"/>
                    </a:ext>
                  </a:extLst>
                </p:cNvPr>
                <p:cNvSpPr/>
                <p:nvPr/>
              </p:nvSpPr>
              <p:spPr bwMode="auto">
                <a:xfrm>
                  <a:off x="7340401" y="4634400"/>
                  <a:ext cx="3413099" cy="158954"/>
                </a:xfrm>
                <a:custGeom>
                  <a:avLst/>
                  <a:gdLst>
                    <a:gd name="T0" fmla="*/ 0 w 572"/>
                    <a:gd name="T1" fmla="*/ 0 h 27"/>
                    <a:gd name="T2" fmla="*/ 572 w 572"/>
                    <a:gd name="T3" fmla="*/ 0 h 27"/>
                    <a:gd name="T4" fmla="*/ 572 w 572"/>
                    <a:gd name="T5" fmla="*/ 16 h 27"/>
                    <a:gd name="T6" fmla="*/ 561 w 572"/>
                    <a:gd name="T7" fmla="*/ 27 h 27"/>
                    <a:gd name="T8" fmla="*/ 11 w 572"/>
                    <a:gd name="T9" fmla="*/ 27 h 27"/>
                    <a:gd name="T10" fmla="*/ 0 w 572"/>
                    <a:gd name="T11" fmla="*/ 16 h 27"/>
                    <a:gd name="T12" fmla="*/ 0 w 57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2" h="27">
                      <a:moveTo>
                        <a:pt x="0" y="0"/>
                      </a:moveTo>
                      <a:cubicBezTo>
                        <a:pt x="572" y="0"/>
                        <a:pt x="572" y="0"/>
                        <a:pt x="572" y="0"/>
                      </a:cubicBezTo>
                      <a:cubicBezTo>
                        <a:pt x="572" y="16"/>
                        <a:pt x="572" y="16"/>
                        <a:pt x="572" y="16"/>
                      </a:cubicBezTo>
                      <a:cubicBezTo>
                        <a:pt x="572" y="22"/>
                        <a:pt x="567" y="27"/>
                        <a:pt x="56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5" y="27"/>
                        <a:pt x="0" y="22"/>
                        <a:pt x="0" y="1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5" name="ïṧḻïďê">
                  <a:extLst>
                    <a:ext uri="{FF2B5EF4-FFF2-40B4-BE49-F238E27FC236}">
                      <a16:creationId xmlns:a16="http://schemas.microsoft.com/office/drawing/2014/main" id="{41F9C6F6-8087-4225-85AA-DCD283775926}"/>
                    </a:ext>
                  </a:extLst>
                </p:cNvPr>
                <p:cNvSpPr/>
                <p:nvPr/>
              </p:nvSpPr>
              <p:spPr bwMode="auto">
                <a:xfrm>
                  <a:off x="7340401" y="4634400"/>
                  <a:ext cx="3413099" cy="48571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6" name="iŝḷiḍê">
                  <a:extLst>
                    <a:ext uri="{FF2B5EF4-FFF2-40B4-BE49-F238E27FC236}">
                      <a16:creationId xmlns:a16="http://schemas.microsoft.com/office/drawing/2014/main" id="{E99F6CB2-46B6-4BF3-BEA7-C09497F5CCE1}"/>
                    </a:ext>
                  </a:extLst>
                </p:cNvPr>
                <p:cNvSpPr/>
                <p:nvPr/>
              </p:nvSpPr>
              <p:spPr bwMode="auto">
                <a:xfrm>
                  <a:off x="7781940" y="2669552"/>
                  <a:ext cx="2530021" cy="1673433"/>
                </a:xfrm>
                <a:custGeom>
                  <a:avLst/>
                  <a:gdLst>
                    <a:gd name="T0" fmla="*/ 15 w 424"/>
                    <a:gd name="T1" fmla="*/ 0 h 281"/>
                    <a:gd name="T2" fmla="*/ 410 w 424"/>
                    <a:gd name="T3" fmla="*/ 0 h 281"/>
                    <a:gd name="T4" fmla="*/ 424 w 424"/>
                    <a:gd name="T5" fmla="*/ 15 h 281"/>
                    <a:gd name="T6" fmla="*/ 424 w 424"/>
                    <a:gd name="T7" fmla="*/ 267 h 281"/>
                    <a:gd name="T8" fmla="*/ 410 w 424"/>
                    <a:gd name="T9" fmla="*/ 281 h 281"/>
                    <a:gd name="T10" fmla="*/ 15 w 424"/>
                    <a:gd name="T11" fmla="*/ 281 h 281"/>
                    <a:gd name="T12" fmla="*/ 0 w 424"/>
                    <a:gd name="T13" fmla="*/ 267 h 281"/>
                    <a:gd name="T14" fmla="*/ 0 w 424"/>
                    <a:gd name="T15" fmla="*/ 15 h 281"/>
                    <a:gd name="T16" fmla="*/ 15 w 424"/>
                    <a:gd name="T17" fmla="*/ 0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4" h="281">
                      <a:moveTo>
                        <a:pt x="15" y="0"/>
                      </a:move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8" y="0"/>
                        <a:pt x="424" y="7"/>
                        <a:pt x="424" y="15"/>
                      </a:cubicBezTo>
                      <a:cubicBezTo>
                        <a:pt x="424" y="267"/>
                        <a:pt x="424" y="267"/>
                        <a:pt x="424" y="267"/>
                      </a:cubicBezTo>
                      <a:cubicBezTo>
                        <a:pt x="424" y="275"/>
                        <a:pt x="418" y="281"/>
                        <a:pt x="410" y="281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6" y="281"/>
                        <a:pt x="0" y="275"/>
                        <a:pt x="0" y="267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7" name="î$ľíďè">
                  <a:extLst>
                    <a:ext uri="{FF2B5EF4-FFF2-40B4-BE49-F238E27FC236}">
                      <a16:creationId xmlns:a16="http://schemas.microsoft.com/office/drawing/2014/main" id="{09464525-6D50-4A47-AFE6-8E6DF32FF6AB}"/>
                    </a:ext>
                  </a:extLst>
                </p:cNvPr>
                <p:cNvSpPr/>
                <p:nvPr/>
              </p:nvSpPr>
              <p:spPr bwMode="auto">
                <a:xfrm>
                  <a:off x="7932063" y="2669552"/>
                  <a:ext cx="2234188" cy="1099433"/>
                </a:xfrm>
                <a:custGeom>
                  <a:avLst/>
                  <a:gdLst>
                    <a:gd name="T0" fmla="*/ 17 w 374"/>
                    <a:gd name="T1" fmla="*/ 0 h 185"/>
                    <a:gd name="T2" fmla="*/ 357 w 374"/>
                    <a:gd name="T3" fmla="*/ 0 h 185"/>
                    <a:gd name="T4" fmla="*/ 374 w 374"/>
                    <a:gd name="T5" fmla="*/ 4 h 185"/>
                    <a:gd name="T6" fmla="*/ 374 w 374"/>
                    <a:gd name="T7" fmla="*/ 147 h 185"/>
                    <a:gd name="T8" fmla="*/ 337 w 374"/>
                    <a:gd name="T9" fmla="*/ 185 h 185"/>
                    <a:gd name="T10" fmla="*/ 37 w 374"/>
                    <a:gd name="T11" fmla="*/ 185 h 185"/>
                    <a:gd name="T12" fmla="*/ 0 w 374"/>
                    <a:gd name="T13" fmla="*/ 147 h 185"/>
                    <a:gd name="T14" fmla="*/ 0 w 374"/>
                    <a:gd name="T15" fmla="*/ 4 h 185"/>
                    <a:gd name="T16" fmla="*/ 17 w 374"/>
                    <a:gd name="T17" fmla="*/ 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4" h="185">
                      <a:moveTo>
                        <a:pt x="1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63" y="0"/>
                        <a:pt x="369" y="1"/>
                        <a:pt x="374" y="4"/>
                      </a:cubicBezTo>
                      <a:cubicBezTo>
                        <a:pt x="374" y="147"/>
                        <a:pt x="374" y="147"/>
                        <a:pt x="374" y="147"/>
                      </a:cubicBezTo>
                      <a:cubicBezTo>
                        <a:pt x="374" y="168"/>
                        <a:pt x="358" y="185"/>
                        <a:pt x="337" y="185"/>
                      </a:cubicBezTo>
                      <a:cubicBezTo>
                        <a:pt x="37" y="185"/>
                        <a:pt x="37" y="185"/>
                        <a:pt x="37" y="185"/>
                      </a:cubicBezTo>
                      <a:cubicBezTo>
                        <a:pt x="17" y="185"/>
                        <a:pt x="0" y="168"/>
                        <a:pt x="0" y="14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5" y="1"/>
                        <a:pt x="11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8" name="ïS1ïḋè">
                  <a:extLst>
                    <a:ext uri="{FF2B5EF4-FFF2-40B4-BE49-F238E27FC236}">
                      <a16:creationId xmlns:a16="http://schemas.microsoft.com/office/drawing/2014/main" id="{95741D78-DF33-4FA8-A0D0-035E732618FF}"/>
                    </a:ext>
                  </a:extLst>
                </p:cNvPr>
                <p:cNvSpPr/>
                <p:nvPr/>
              </p:nvSpPr>
              <p:spPr bwMode="auto">
                <a:xfrm>
                  <a:off x="8673849" y="2294246"/>
                  <a:ext cx="750617" cy="459200"/>
                </a:xfrm>
                <a:custGeom>
                  <a:avLst/>
                  <a:gdLst>
                    <a:gd name="T0" fmla="*/ 11 w 126"/>
                    <a:gd name="T1" fmla="*/ 0 h 77"/>
                    <a:gd name="T2" fmla="*/ 115 w 126"/>
                    <a:gd name="T3" fmla="*/ 0 h 77"/>
                    <a:gd name="T4" fmla="*/ 126 w 126"/>
                    <a:gd name="T5" fmla="*/ 12 h 77"/>
                    <a:gd name="T6" fmla="*/ 126 w 126"/>
                    <a:gd name="T7" fmla="*/ 66 h 77"/>
                    <a:gd name="T8" fmla="*/ 115 w 126"/>
                    <a:gd name="T9" fmla="*/ 77 h 77"/>
                    <a:gd name="T10" fmla="*/ 111 w 126"/>
                    <a:gd name="T11" fmla="*/ 77 h 77"/>
                    <a:gd name="T12" fmla="*/ 111 w 126"/>
                    <a:gd name="T13" fmla="*/ 25 h 77"/>
                    <a:gd name="T14" fmla="*/ 104 w 126"/>
                    <a:gd name="T15" fmla="*/ 18 h 77"/>
                    <a:gd name="T16" fmla="*/ 22 w 126"/>
                    <a:gd name="T17" fmla="*/ 18 h 77"/>
                    <a:gd name="T18" fmla="*/ 15 w 126"/>
                    <a:gd name="T19" fmla="*/ 25 h 77"/>
                    <a:gd name="T20" fmla="*/ 15 w 126"/>
                    <a:gd name="T21" fmla="*/ 77 h 77"/>
                    <a:gd name="T22" fmla="*/ 11 w 126"/>
                    <a:gd name="T23" fmla="*/ 77 h 77"/>
                    <a:gd name="T24" fmla="*/ 0 w 126"/>
                    <a:gd name="T25" fmla="*/ 66 h 77"/>
                    <a:gd name="T26" fmla="*/ 0 w 126"/>
                    <a:gd name="T27" fmla="*/ 12 h 77"/>
                    <a:gd name="T28" fmla="*/ 11 w 126"/>
                    <a:gd name="T2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6" h="77">
                      <a:moveTo>
                        <a:pt x="11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21" y="0"/>
                        <a:pt x="126" y="5"/>
                        <a:pt x="126" y="12"/>
                      </a:cubicBezTo>
                      <a:cubicBezTo>
                        <a:pt x="126" y="66"/>
                        <a:pt x="126" y="66"/>
                        <a:pt x="126" y="66"/>
                      </a:cubicBezTo>
                      <a:cubicBezTo>
                        <a:pt x="126" y="72"/>
                        <a:pt x="121" y="77"/>
                        <a:pt x="115" y="77"/>
                      </a:cubicBezTo>
                      <a:cubicBezTo>
                        <a:pt x="111" y="77"/>
                        <a:pt x="111" y="77"/>
                        <a:pt x="111" y="77"/>
                      </a:cubicBezTo>
                      <a:cubicBezTo>
                        <a:pt x="111" y="25"/>
                        <a:pt x="111" y="25"/>
                        <a:pt x="111" y="25"/>
                      </a:cubicBezTo>
                      <a:cubicBezTo>
                        <a:pt x="111" y="21"/>
                        <a:pt x="108" y="18"/>
                        <a:pt x="104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18" y="18"/>
                        <a:pt x="15" y="21"/>
                        <a:pt x="15" y="25"/>
                      </a:cubicBezTo>
                      <a:cubicBezTo>
                        <a:pt x="15" y="77"/>
                        <a:pt x="15" y="77"/>
                        <a:pt x="15" y="77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5" y="77"/>
                        <a:pt x="0" y="72"/>
                        <a:pt x="0" y="66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89" name="îṥḷidé">
                  <a:extLst>
                    <a:ext uri="{FF2B5EF4-FFF2-40B4-BE49-F238E27FC236}">
                      <a16:creationId xmlns:a16="http://schemas.microsoft.com/office/drawing/2014/main" id="{14F29C05-D1DC-4100-ACFE-84ED1EB31AB2}"/>
                    </a:ext>
                  </a:extLst>
                </p:cNvPr>
                <p:cNvSpPr/>
                <p:nvPr/>
              </p:nvSpPr>
              <p:spPr bwMode="auto">
                <a:xfrm>
                  <a:off x="7976217" y="2669552"/>
                  <a:ext cx="2141466" cy="1059693"/>
                </a:xfrm>
                <a:custGeom>
                  <a:avLst/>
                  <a:gdLst>
                    <a:gd name="T0" fmla="*/ 359 w 359"/>
                    <a:gd name="T1" fmla="*/ 1 h 178"/>
                    <a:gd name="T2" fmla="*/ 359 w 359"/>
                    <a:gd name="T3" fmla="*/ 147 h 178"/>
                    <a:gd name="T4" fmla="*/ 329 w 359"/>
                    <a:gd name="T5" fmla="*/ 178 h 178"/>
                    <a:gd name="T6" fmla="*/ 31 w 359"/>
                    <a:gd name="T7" fmla="*/ 178 h 178"/>
                    <a:gd name="T8" fmla="*/ 0 w 359"/>
                    <a:gd name="T9" fmla="*/ 147 h 178"/>
                    <a:gd name="T10" fmla="*/ 0 w 359"/>
                    <a:gd name="T11" fmla="*/ 1 h 178"/>
                    <a:gd name="T12" fmla="*/ 10 w 359"/>
                    <a:gd name="T13" fmla="*/ 0 h 178"/>
                    <a:gd name="T14" fmla="*/ 350 w 359"/>
                    <a:gd name="T15" fmla="*/ 0 h 178"/>
                    <a:gd name="T16" fmla="*/ 359 w 359"/>
                    <a:gd name="T17" fmla="*/ 1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9" h="178">
                      <a:moveTo>
                        <a:pt x="359" y="1"/>
                      </a:moveTo>
                      <a:cubicBezTo>
                        <a:pt x="359" y="147"/>
                        <a:pt x="359" y="147"/>
                        <a:pt x="359" y="147"/>
                      </a:cubicBezTo>
                      <a:cubicBezTo>
                        <a:pt x="359" y="164"/>
                        <a:pt x="346" y="178"/>
                        <a:pt x="329" y="178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14" y="178"/>
                        <a:pt x="0" y="164"/>
                        <a:pt x="0" y="147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0"/>
                        <a:pt x="7" y="0"/>
                        <a:pt x="10" y="0"/>
                      </a:cubicBezTo>
                      <a:cubicBezTo>
                        <a:pt x="350" y="0"/>
                        <a:pt x="350" y="0"/>
                        <a:pt x="350" y="0"/>
                      </a:cubicBezTo>
                      <a:cubicBezTo>
                        <a:pt x="353" y="0"/>
                        <a:pt x="356" y="0"/>
                        <a:pt x="359" y="1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0" name="ïşļïḋè">
                  <a:extLst>
                    <a:ext uri="{FF2B5EF4-FFF2-40B4-BE49-F238E27FC236}">
                      <a16:creationId xmlns:a16="http://schemas.microsoft.com/office/drawing/2014/main" id="{2757E63F-F32C-4AF8-B65D-8801FBE81210}"/>
                    </a:ext>
                  </a:extLst>
                </p:cNvPr>
                <p:cNvSpPr/>
                <p:nvPr/>
              </p:nvSpPr>
              <p:spPr bwMode="auto">
                <a:xfrm>
                  <a:off x="8369185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9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9" y="62"/>
                        <a:pt x="39" y="62"/>
                        <a:pt x="39" y="62"/>
                      </a:cubicBezTo>
                      <a:cubicBezTo>
                        <a:pt x="37" y="74"/>
                        <a:pt x="12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1" name="iŝḻiḋê">
                  <a:extLst>
                    <a:ext uri="{FF2B5EF4-FFF2-40B4-BE49-F238E27FC236}">
                      <a16:creationId xmlns:a16="http://schemas.microsoft.com/office/drawing/2014/main" id="{5F51E086-ADA2-46BB-9D1B-83AE9A625088}"/>
                    </a:ext>
                  </a:extLst>
                </p:cNvPr>
                <p:cNvSpPr/>
                <p:nvPr/>
              </p:nvSpPr>
              <p:spPr bwMode="auto">
                <a:xfrm>
                  <a:off x="9442127" y="3548215"/>
                  <a:ext cx="287002" cy="441539"/>
                </a:xfrm>
                <a:custGeom>
                  <a:avLst/>
                  <a:gdLst>
                    <a:gd name="T0" fmla="*/ 46 w 48"/>
                    <a:gd name="T1" fmla="*/ 13 h 74"/>
                    <a:gd name="T2" fmla="*/ 38 w 48"/>
                    <a:gd name="T3" fmla="*/ 62 h 74"/>
                    <a:gd name="T4" fmla="*/ 10 w 48"/>
                    <a:gd name="T5" fmla="*/ 62 h 74"/>
                    <a:gd name="T6" fmla="*/ 2 w 48"/>
                    <a:gd name="T7" fmla="*/ 13 h 74"/>
                    <a:gd name="T8" fmla="*/ 46 w 48"/>
                    <a:gd name="T9" fmla="*/ 13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74">
                      <a:moveTo>
                        <a:pt x="46" y="13"/>
                      </a:moveTo>
                      <a:cubicBezTo>
                        <a:pt x="38" y="62"/>
                        <a:pt x="38" y="62"/>
                        <a:pt x="38" y="62"/>
                      </a:cubicBezTo>
                      <a:cubicBezTo>
                        <a:pt x="36" y="74"/>
                        <a:pt x="11" y="73"/>
                        <a:pt x="10" y="6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0" y="0"/>
                        <a:pt x="48" y="0"/>
                        <a:pt x="46" y="13"/>
                      </a:cubicBez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2" name="iṥḻîḓè">
                  <a:extLst>
                    <a:ext uri="{FF2B5EF4-FFF2-40B4-BE49-F238E27FC236}">
                      <a16:creationId xmlns:a16="http://schemas.microsoft.com/office/drawing/2014/main" id="{B8BCC465-E107-46C6-8916-6F7A108D0651}"/>
                    </a:ext>
                  </a:extLst>
                </p:cNvPr>
                <p:cNvSpPr/>
                <p:nvPr/>
              </p:nvSpPr>
              <p:spPr bwMode="auto">
                <a:xfrm>
                  <a:off x="8426587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3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3" name="îṥlïďê">
                  <a:extLst>
                    <a:ext uri="{FF2B5EF4-FFF2-40B4-BE49-F238E27FC236}">
                      <a16:creationId xmlns:a16="http://schemas.microsoft.com/office/drawing/2014/main" id="{E2B581A1-1A3E-4680-8F8C-90BFE14806FA}"/>
                    </a:ext>
                  </a:extLst>
                </p:cNvPr>
                <p:cNvSpPr/>
                <p:nvPr/>
              </p:nvSpPr>
              <p:spPr bwMode="auto">
                <a:xfrm>
                  <a:off x="9503943" y="3605614"/>
                  <a:ext cx="167785" cy="313494"/>
                </a:xfrm>
                <a:custGeom>
                  <a:avLst/>
                  <a:gdLst>
                    <a:gd name="T0" fmla="*/ 27 w 28"/>
                    <a:gd name="T1" fmla="*/ 9 h 53"/>
                    <a:gd name="T2" fmla="*/ 22 w 28"/>
                    <a:gd name="T3" fmla="*/ 44 h 53"/>
                    <a:gd name="T4" fmla="*/ 6 w 28"/>
                    <a:gd name="T5" fmla="*/ 44 h 53"/>
                    <a:gd name="T6" fmla="*/ 1 w 28"/>
                    <a:gd name="T7" fmla="*/ 9 h 53"/>
                    <a:gd name="T8" fmla="*/ 27 w 28"/>
                    <a:gd name="T9" fmla="*/ 9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3">
                      <a:moveTo>
                        <a:pt x="27" y="9"/>
                      </a:move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53"/>
                        <a:pt x="7" y="52"/>
                        <a:pt x="6" y="44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0"/>
                        <a:pt x="28" y="0"/>
                        <a:pt x="27" y="9"/>
                      </a:cubicBezTo>
                      <a:close/>
                    </a:path>
                  </a:pathLst>
                </a:custGeom>
                <a:solidFill>
                  <a:srgbClr val="FC6E4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4" name="ïšļíḍè">
                  <a:extLst>
                    <a:ext uri="{FF2B5EF4-FFF2-40B4-BE49-F238E27FC236}">
                      <a16:creationId xmlns:a16="http://schemas.microsoft.com/office/drawing/2014/main" id="{ACED18A2-BB72-4A9E-9F63-D59A3F68892F}"/>
                    </a:ext>
                  </a:extLst>
                </p:cNvPr>
                <p:cNvSpPr/>
                <p:nvPr/>
              </p:nvSpPr>
              <p:spPr bwMode="auto">
                <a:xfrm>
                  <a:off x="7556753" y="4391553"/>
                  <a:ext cx="2998052" cy="194277"/>
                </a:xfrm>
                <a:custGeom>
                  <a:avLst/>
                  <a:gdLst>
                    <a:gd name="T0" fmla="*/ 66 w 679"/>
                    <a:gd name="T1" fmla="*/ 0 h 44"/>
                    <a:gd name="T2" fmla="*/ 611 w 679"/>
                    <a:gd name="T3" fmla="*/ 0 h 44"/>
                    <a:gd name="T4" fmla="*/ 679 w 679"/>
                    <a:gd name="T5" fmla="*/ 44 h 44"/>
                    <a:gd name="T6" fmla="*/ 0 w 679"/>
                    <a:gd name="T7" fmla="*/ 44 h 44"/>
                    <a:gd name="T8" fmla="*/ 66 w 679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9" h="44">
                      <a:moveTo>
                        <a:pt x="66" y="0"/>
                      </a:moveTo>
                      <a:lnTo>
                        <a:pt x="611" y="0"/>
                      </a:lnTo>
                      <a:lnTo>
                        <a:pt x="679" y="44"/>
                      </a:lnTo>
                      <a:lnTo>
                        <a:pt x="0" y="4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71B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5" name="isḷiḋè">
                  <a:extLst>
                    <a:ext uri="{FF2B5EF4-FFF2-40B4-BE49-F238E27FC236}">
                      <a16:creationId xmlns:a16="http://schemas.microsoft.com/office/drawing/2014/main" id="{6A63D5B2-9388-4EB2-A1F0-A42D0B549DFF}"/>
                    </a:ext>
                  </a:extLst>
                </p:cNvPr>
                <p:cNvSpPr/>
                <p:nvPr/>
              </p:nvSpPr>
              <p:spPr bwMode="auto">
                <a:xfrm>
                  <a:off x="9031494" y="4373891"/>
                  <a:ext cx="35323" cy="229600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6" name="íṧḻiḍe">
                  <a:extLst>
                    <a:ext uri="{FF2B5EF4-FFF2-40B4-BE49-F238E27FC236}">
                      <a16:creationId xmlns:a16="http://schemas.microsoft.com/office/drawing/2014/main" id="{017374F2-DA83-48DC-A504-DDD369EADD3E}"/>
                    </a:ext>
                  </a:extLst>
                </p:cNvPr>
                <p:cNvSpPr/>
                <p:nvPr/>
              </p:nvSpPr>
              <p:spPr bwMode="auto">
                <a:xfrm>
                  <a:off x="9340572" y="4365060"/>
                  <a:ext cx="88308" cy="247262"/>
                </a:xfrm>
                <a:custGeom>
                  <a:avLst/>
                  <a:gdLst>
                    <a:gd name="T0" fmla="*/ 7 w 20"/>
                    <a:gd name="T1" fmla="*/ 0 h 56"/>
                    <a:gd name="T2" fmla="*/ 20 w 20"/>
                    <a:gd name="T3" fmla="*/ 53 h 56"/>
                    <a:gd name="T4" fmla="*/ 14 w 20"/>
                    <a:gd name="T5" fmla="*/ 56 h 56"/>
                    <a:gd name="T6" fmla="*/ 0 w 20"/>
                    <a:gd name="T7" fmla="*/ 3 h 56"/>
                    <a:gd name="T8" fmla="*/ 7 w 20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56">
                      <a:moveTo>
                        <a:pt x="7" y="0"/>
                      </a:moveTo>
                      <a:lnTo>
                        <a:pt x="20" y="53"/>
                      </a:lnTo>
                      <a:lnTo>
                        <a:pt x="14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7" name="îṧḷiďé">
                  <a:extLst>
                    <a:ext uri="{FF2B5EF4-FFF2-40B4-BE49-F238E27FC236}">
                      <a16:creationId xmlns:a16="http://schemas.microsoft.com/office/drawing/2014/main" id="{E0E1176E-E81A-4BAB-A5A9-33CD361F5EEF}"/>
                    </a:ext>
                  </a:extLst>
                </p:cNvPr>
                <p:cNvSpPr/>
                <p:nvPr/>
              </p:nvSpPr>
              <p:spPr bwMode="auto">
                <a:xfrm>
                  <a:off x="9631988" y="4365060"/>
                  <a:ext cx="145709" cy="247262"/>
                </a:xfrm>
                <a:custGeom>
                  <a:avLst/>
                  <a:gdLst>
                    <a:gd name="T0" fmla="*/ 7 w 33"/>
                    <a:gd name="T1" fmla="*/ 0 h 56"/>
                    <a:gd name="T2" fmla="*/ 33 w 33"/>
                    <a:gd name="T3" fmla="*/ 53 h 56"/>
                    <a:gd name="T4" fmla="*/ 26 w 33"/>
                    <a:gd name="T5" fmla="*/ 56 h 56"/>
                    <a:gd name="T6" fmla="*/ 0 w 33"/>
                    <a:gd name="T7" fmla="*/ 3 h 56"/>
                    <a:gd name="T8" fmla="*/ 7 w 33"/>
                    <a:gd name="T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7" y="0"/>
                      </a:moveTo>
                      <a:lnTo>
                        <a:pt x="33" y="53"/>
                      </a:lnTo>
                      <a:lnTo>
                        <a:pt x="26" y="5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8" name="îşḻíḍè">
                  <a:extLst>
                    <a:ext uri="{FF2B5EF4-FFF2-40B4-BE49-F238E27FC236}">
                      <a16:creationId xmlns:a16="http://schemas.microsoft.com/office/drawing/2014/main" id="{5F5C1AF8-B69E-4D5D-B8DE-A841F0B8312B}"/>
                    </a:ext>
                  </a:extLst>
                </p:cNvPr>
                <p:cNvSpPr/>
                <p:nvPr/>
              </p:nvSpPr>
              <p:spPr bwMode="auto">
                <a:xfrm>
                  <a:off x="9927820" y="4360646"/>
                  <a:ext cx="203108" cy="256092"/>
                </a:xfrm>
                <a:custGeom>
                  <a:avLst/>
                  <a:gdLst>
                    <a:gd name="T0" fmla="*/ 5 w 46"/>
                    <a:gd name="T1" fmla="*/ 0 h 58"/>
                    <a:gd name="T2" fmla="*/ 46 w 46"/>
                    <a:gd name="T3" fmla="*/ 53 h 58"/>
                    <a:gd name="T4" fmla="*/ 40 w 46"/>
                    <a:gd name="T5" fmla="*/ 58 h 58"/>
                    <a:gd name="T6" fmla="*/ 0 w 46"/>
                    <a:gd name="T7" fmla="*/ 5 h 58"/>
                    <a:gd name="T8" fmla="*/ 5 w 46"/>
                    <a:gd name="T9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8">
                      <a:moveTo>
                        <a:pt x="5" y="0"/>
                      </a:moveTo>
                      <a:lnTo>
                        <a:pt x="46" y="53"/>
                      </a:lnTo>
                      <a:lnTo>
                        <a:pt x="40" y="58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99" name="ís1îďè">
                  <a:extLst>
                    <a:ext uri="{FF2B5EF4-FFF2-40B4-BE49-F238E27FC236}">
                      <a16:creationId xmlns:a16="http://schemas.microsoft.com/office/drawing/2014/main" id="{CCD0F513-0B62-4AA4-8460-D95BDBFB6EAC}"/>
                    </a:ext>
                  </a:extLst>
                </p:cNvPr>
                <p:cNvSpPr/>
                <p:nvPr/>
              </p:nvSpPr>
              <p:spPr bwMode="auto">
                <a:xfrm>
                  <a:off x="7693632" y="4426876"/>
                  <a:ext cx="2711051" cy="30909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0" name="îṥlîďe">
                  <a:extLst>
                    <a:ext uri="{FF2B5EF4-FFF2-40B4-BE49-F238E27FC236}">
                      <a16:creationId xmlns:a16="http://schemas.microsoft.com/office/drawing/2014/main" id="{FE31BE96-270C-4158-A9A7-37114E69950A}"/>
                    </a:ext>
                  </a:extLst>
                </p:cNvPr>
                <p:cNvSpPr/>
                <p:nvPr/>
              </p:nvSpPr>
              <p:spPr bwMode="auto">
                <a:xfrm>
                  <a:off x="8665018" y="4365060"/>
                  <a:ext cx="92725" cy="247262"/>
                </a:xfrm>
                <a:custGeom>
                  <a:avLst/>
                  <a:gdLst>
                    <a:gd name="T0" fmla="*/ 21 w 21"/>
                    <a:gd name="T1" fmla="*/ 3 h 56"/>
                    <a:gd name="T2" fmla="*/ 7 w 21"/>
                    <a:gd name="T3" fmla="*/ 56 h 56"/>
                    <a:gd name="T4" fmla="*/ 0 w 21"/>
                    <a:gd name="T5" fmla="*/ 53 h 56"/>
                    <a:gd name="T6" fmla="*/ 14 w 21"/>
                    <a:gd name="T7" fmla="*/ 0 h 56"/>
                    <a:gd name="T8" fmla="*/ 21 w 21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6">
                      <a:moveTo>
                        <a:pt x="21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14" y="0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1" name="işlîdê">
                  <a:extLst>
                    <a:ext uri="{FF2B5EF4-FFF2-40B4-BE49-F238E27FC236}">
                      <a16:creationId xmlns:a16="http://schemas.microsoft.com/office/drawing/2014/main" id="{EC523E3A-4D2F-4FBC-9CAD-DFCA3CDFCDCC}"/>
                    </a:ext>
                  </a:extLst>
                </p:cNvPr>
                <p:cNvSpPr/>
                <p:nvPr/>
              </p:nvSpPr>
              <p:spPr bwMode="auto">
                <a:xfrm>
                  <a:off x="8320618" y="4365060"/>
                  <a:ext cx="145709" cy="247262"/>
                </a:xfrm>
                <a:custGeom>
                  <a:avLst/>
                  <a:gdLst>
                    <a:gd name="T0" fmla="*/ 33 w 33"/>
                    <a:gd name="T1" fmla="*/ 3 h 56"/>
                    <a:gd name="T2" fmla="*/ 7 w 33"/>
                    <a:gd name="T3" fmla="*/ 56 h 56"/>
                    <a:gd name="T4" fmla="*/ 0 w 33"/>
                    <a:gd name="T5" fmla="*/ 53 h 56"/>
                    <a:gd name="T6" fmla="*/ 26 w 33"/>
                    <a:gd name="T7" fmla="*/ 0 h 56"/>
                    <a:gd name="T8" fmla="*/ 33 w 33"/>
                    <a:gd name="T9" fmla="*/ 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6">
                      <a:moveTo>
                        <a:pt x="33" y="3"/>
                      </a:moveTo>
                      <a:lnTo>
                        <a:pt x="7" y="56"/>
                      </a:lnTo>
                      <a:lnTo>
                        <a:pt x="0" y="53"/>
                      </a:lnTo>
                      <a:lnTo>
                        <a:pt x="26" y="0"/>
                      </a:lnTo>
                      <a:lnTo>
                        <a:pt x="33" y="3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2" name="íṥ1iḋe">
                  <a:extLst>
                    <a:ext uri="{FF2B5EF4-FFF2-40B4-BE49-F238E27FC236}">
                      <a16:creationId xmlns:a16="http://schemas.microsoft.com/office/drawing/2014/main" id="{09697E88-FDB3-4420-A8B8-8A72A1B71AAE}"/>
                    </a:ext>
                  </a:extLst>
                </p:cNvPr>
                <p:cNvSpPr/>
                <p:nvPr/>
              </p:nvSpPr>
              <p:spPr bwMode="auto">
                <a:xfrm>
                  <a:off x="7967386" y="4360646"/>
                  <a:ext cx="211939" cy="256092"/>
                </a:xfrm>
                <a:custGeom>
                  <a:avLst/>
                  <a:gdLst>
                    <a:gd name="T0" fmla="*/ 48 w 48"/>
                    <a:gd name="T1" fmla="*/ 5 h 58"/>
                    <a:gd name="T2" fmla="*/ 6 w 48"/>
                    <a:gd name="T3" fmla="*/ 58 h 58"/>
                    <a:gd name="T4" fmla="*/ 0 w 48"/>
                    <a:gd name="T5" fmla="*/ 53 h 58"/>
                    <a:gd name="T6" fmla="*/ 41 w 48"/>
                    <a:gd name="T7" fmla="*/ 0 h 58"/>
                    <a:gd name="T8" fmla="*/ 48 w 48"/>
                    <a:gd name="T9" fmla="*/ 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8">
                      <a:moveTo>
                        <a:pt x="48" y="5"/>
                      </a:moveTo>
                      <a:lnTo>
                        <a:pt x="6" y="58"/>
                      </a:lnTo>
                      <a:lnTo>
                        <a:pt x="0" y="53"/>
                      </a:lnTo>
                      <a:lnTo>
                        <a:pt x="41" y="0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3" name="iŝḻïďè">
                  <a:extLst>
                    <a:ext uri="{FF2B5EF4-FFF2-40B4-BE49-F238E27FC236}">
                      <a16:creationId xmlns:a16="http://schemas.microsoft.com/office/drawing/2014/main" id="{B07B0742-4F83-4245-B325-70DC6075BFBF}"/>
                    </a:ext>
                  </a:extLst>
                </p:cNvPr>
                <p:cNvSpPr/>
                <p:nvPr/>
              </p:nvSpPr>
              <p:spPr bwMode="auto">
                <a:xfrm>
                  <a:off x="7600907" y="4501939"/>
                  <a:ext cx="2945068" cy="35323"/>
                </a:xfrm>
                <a:prstGeom prst="rect">
                  <a:avLst/>
                </a:prstGeom>
                <a:solidFill>
                  <a:srgbClr val="D6FF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4" name="íṣḷiḓe">
                  <a:extLst>
                    <a:ext uri="{FF2B5EF4-FFF2-40B4-BE49-F238E27FC236}">
                      <a16:creationId xmlns:a16="http://schemas.microsoft.com/office/drawing/2014/main" id="{010D4E2B-6F11-45F6-8981-EF8EE8A0D0F0}"/>
                    </a:ext>
                  </a:extLst>
                </p:cNvPr>
                <p:cNvSpPr/>
                <p:nvPr/>
              </p:nvSpPr>
              <p:spPr bwMode="auto">
                <a:xfrm>
                  <a:off x="8483986" y="3698339"/>
                  <a:ext cx="61815" cy="119217"/>
                </a:xfrm>
                <a:custGeom>
                  <a:avLst/>
                  <a:gdLst>
                    <a:gd name="T0" fmla="*/ 5 w 11"/>
                    <a:gd name="T1" fmla="*/ 0 h 20"/>
                    <a:gd name="T2" fmla="*/ 11 w 11"/>
                    <a:gd name="T3" fmla="*/ 5 h 20"/>
                    <a:gd name="T4" fmla="*/ 8 w 11"/>
                    <a:gd name="T5" fmla="*/ 10 h 20"/>
                    <a:gd name="T6" fmla="*/ 10 w 11"/>
                    <a:gd name="T7" fmla="*/ 20 h 20"/>
                    <a:gd name="T8" fmla="*/ 0 w 11"/>
                    <a:gd name="T9" fmla="*/ 20 h 20"/>
                    <a:gd name="T10" fmla="*/ 2 w 11"/>
                    <a:gd name="T11" fmla="*/ 10 h 20"/>
                    <a:gd name="T12" fmla="*/ 0 w 11"/>
                    <a:gd name="T13" fmla="*/ 5 h 20"/>
                    <a:gd name="T14" fmla="*/ 5 w 11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20">
                      <a:moveTo>
                        <a:pt x="5" y="0"/>
                      </a:moveTo>
                      <a:cubicBezTo>
                        <a:pt x="8" y="0"/>
                        <a:pt x="11" y="3"/>
                        <a:pt x="11" y="5"/>
                      </a:cubicBezTo>
                      <a:cubicBezTo>
                        <a:pt x="11" y="7"/>
                        <a:pt x="10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205" name="íṧḷíḍê">
                  <a:extLst>
                    <a:ext uri="{FF2B5EF4-FFF2-40B4-BE49-F238E27FC236}">
                      <a16:creationId xmlns:a16="http://schemas.microsoft.com/office/drawing/2014/main" id="{8F7EA507-9261-4F9E-8F96-1EA0C11A4163}"/>
                    </a:ext>
                  </a:extLst>
                </p:cNvPr>
                <p:cNvSpPr/>
                <p:nvPr/>
              </p:nvSpPr>
              <p:spPr bwMode="auto">
                <a:xfrm>
                  <a:off x="9556927" y="3698339"/>
                  <a:ext cx="57401" cy="119217"/>
                </a:xfrm>
                <a:custGeom>
                  <a:avLst/>
                  <a:gdLst>
                    <a:gd name="T0" fmla="*/ 5 w 10"/>
                    <a:gd name="T1" fmla="*/ 0 h 20"/>
                    <a:gd name="T2" fmla="*/ 10 w 10"/>
                    <a:gd name="T3" fmla="*/ 5 h 20"/>
                    <a:gd name="T4" fmla="*/ 8 w 10"/>
                    <a:gd name="T5" fmla="*/ 10 h 20"/>
                    <a:gd name="T6" fmla="*/ 10 w 10"/>
                    <a:gd name="T7" fmla="*/ 20 h 20"/>
                    <a:gd name="T8" fmla="*/ 0 w 10"/>
                    <a:gd name="T9" fmla="*/ 20 h 20"/>
                    <a:gd name="T10" fmla="*/ 2 w 10"/>
                    <a:gd name="T11" fmla="*/ 10 h 20"/>
                    <a:gd name="T12" fmla="*/ 0 w 10"/>
                    <a:gd name="T13" fmla="*/ 5 h 20"/>
                    <a:gd name="T14" fmla="*/ 5 w 10"/>
                    <a:gd name="T1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20">
                      <a:moveTo>
                        <a:pt x="5" y="0"/>
                      </a:move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7"/>
                        <a:pt x="9" y="9"/>
                        <a:pt x="8" y="1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0" y="7"/>
                        <a:pt x="0" y="5"/>
                      </a:cubicBezTo>
                      <a:cubicBezTo>
                        <a:pt x="0" y="3"/>
                        <a:pt x="2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335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cxnSp>
          <p:nvCxnSpPr>
            <p:cNvPr id="160" name="直接连接符 6">
              <a:extLst>
                <a:ext uri="{FF2B5EF4-FFF2-40B4-BE49-F238E27FC236}">
                  <a16:creationId xmlns:a16="http://schemas.microsoft.com/office/drawing/2014/main" id="{7C9F3C79-3FB8-4631-A92E-51E3DEFEFAE8}"/>
                </a:ext>
              </a:extLst>
            </p:cNvPr>
            <p:cNvCxnSpPr/>
            <p:nvPr/>
          </p:nvCxnSpPr>
          <p:spPr>
            <a:xfrm>
              <a:off x="741000" y="2846656"/>
              <a:ext cx="8176532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ïşḷîďê">
              <a:extLst>
                <a:ext uri="{FF2B5EF4-FFF2-40B4-BE49-F238E27FC236}">
                  <a16:creationId xmlns:a16="http://schemas.microsoft.com/office/drawing/2014/main" id="{3B80B24C-F0BE-4EF7-B4E6-84384AAA6926}"/>
                </a:ext>
              </a:extLst>
            </p:cNvPr>
            <p:cNvSpPr/>
            <p:nvPr/>
          </p:nvSpPr>
          <p:spPr bwMode="auto">
            <a:xfrm>
              <a:off x="871292" y="3070942"/>
              <a:ext cx="700875" cy="624637"/>
            </a:xfrm>
            <a:custGeom>
              <a:avLst/>
              <a:gdLst>
                <a:gd name="T0" fmla="*/ 2606 w 2696"/>
                <a:gd name="T1" fmla="*/ 725 h 2407"/>
                <a:gd name="T2" fmla="*/ 1645 w 2696"/>
                <a:gd name="T3" fmla="*/ 1255 h 2407"/>
                <a:gd name="T4" fmla="*/ 1645 w 2696"/>
                <a:gd name="T5" fmla="*/ 1505 h 2407"/>
                <a:gd name="T6" fmla="*/ 2160 w 2696"/>
                <a:gd name="T7" fmla="*/ 2250 h 2407"/>
                <a:gd name="T8" fmla="*/ 2139 w 2696"/>
                <a:gd name="T9" fmla="*/ 2389 h 2407"/>
                <a:gd name="T10" fmla="*/ 2083 w 2696"/>
                <a:gd name="T11" fmla="*/ 2407 h 2407"/>
                <a:gd name="T12" fmla="*/ 1998 w 2696"/>
                <a:gd name="T13" fmla="*/ 2363 h 2407"/>
                <a:gd name="T14" fmla="*/ 1552 w 2696"/>
                <a:gd name="T15" fmla="*/ 1714 h 2407"/>
                <a:gd name="T16" fmla="*/ 1552 w 2696"/>
                <a:gd name="T17" fmla="*/ 2180 h 2407"/>
                <a:gd name="T18" fmla="*/ 1452 w 2696"/>
                <a:gd name="T19" fmla="*/ 2280 h 2407"/>
                <a:gd name="T20" fmla="*/ 1352 w 2696"/>
                <a:gd name="T21" fmla="*/ 2180 h 2407"/>
                <a:gd name="T22" fmla="*/ 1352 w 2696"/>
                <a:gd name="T23" fmla="*/ 1714 h 2407"/>
                <a:gd name="T24" fmla="*/ 910 w 2696"/>
                <a:gd name="T25" fmla="*/ 2363 h 2407"/>
                <a:gd name="T26" fmla="*/ 829 w 2696"/>
                <a:gd name="T27" fmla="*/ 2407 h 2407"/>
                <a:gd name="T28" fmla="*/ 774 w 2696"/>
                <a:gd name="T29" fmla="*/ 2389 h 2407"/>
                <a:gd name="T30" fmla="*/ 747 w 2696"/>
                <a:gd name="T31" fmla="*/ 2250 h 2407"/>
                <a:gd name="T32" fmla="*/ 1258 w 2696"/>
                <a:gd name="T33" fmla="*/ 1505 h 2407"/>
                <a:gd name="T34" fmla="*/ 1258 w 2696"/>
                <a:gd name="T35" fmla="*/ 1476 h 2407"/>
                <a:gd name="T36" fmla="*/ 1089 w 2696"/>
                <a:gd name="T37" fmla="*/ 1570 h 2407"/>
                <a:gd name="T38" fmla="*/ 693 w 2696"/>
                <a:gd name="T39" fmla="*/ 861 h 2407"/>
                <a:gd name="T40" fmla="*/ 2217 w 2696"/>
                <a:gd name="T41" fmla="*/ 16 h 2407"/>
                <a:gd name="T42" fmla="*/ 2281 w 2696"/>
                <a:gd name="T43" fmla="*/ 0 h 2407"/>
                <a:gd name="T44" fmla="*/ 2396 w 2696"/>
                <a:gd name="T45" fmla="*/ 67 h 2407"/>
                <a:gd name="T46" fmla="*/ 2661 w 2696"/>
                <a:gd name="T47" fmla="*/ 547 h 2407"/>
                <a:gd name="T48" fmla="*/ 2606 w 2696"/>
                <a:gd name="T49" fmla="*/ 725 h 2407"/>
                <a:gd name="T50" fmla="*/ 889 w 2696"/>
                <a:gd name="T51" fmla="*/ 1680 h 2407"/>
                <a:gd name="T52" fmla="*/ 913 w 2696"/>
                <a:gd name="T53" fmla="*/ 1667 h 2407"/>
                <a:gd name="T54" fmla="*/ 913 w 2696"/>
                <a:gd name="T55" fmla="*/ 1667 h 2407"/>
                <a:gd name="T56" fmla="*/ 520 w 2696"/>
                <a:gd name="T57" fmla="*/ 958 h 2407"/>
                <a:gd name="T58" fmla="*/ 520 w 2696"/>
                <a:gd name="T59" fmla="*/ 958 h 2407"/>
                <a:gd name="T60" fmla="*/ 496 w 2696"/>
                <a:gd name="T61" fmla="*/ 971 h 2407"/>
                <a:gd name="T62" fmla="*/ 400 w 2696"/>
                <a:gd name="T63" fmla="*/ 1305 h 2407"/>
                <a:gd name="T64" fmla="*/ 425 w 2696"/>
                <a:gd name="T65" fmla="*/ 1350 h 2407"/>
                <a:gd name="T66" fmla="*/ 221 w 2696"/>
                <a:gd name="T67" fmla="*/ 1463 h 2407"/>
                <a:gd name="T68" fmla="*/ 201 w 2696"/>
                <a:gd name="T69" fmla="*/ 1429 h 2407"/>
                <a:gd name="T70" fmla="*/ 66 w 2696"/>
                <a:gd name="T71" fmla="*/ 1390 h 2407"/>
                <a:gd name="T72" fmla="*/ 27 w 2696"/>
                <a:gd name="T73" fmla="*/ 1526 h 2407"/>
                <a:gd name="T74" fmla="*/ 162 w 2696"/>
                <a:gd name="T75" fmla="*/ 1770 h 2407"/>
                <a:gd name="T76" fmla="*/ 250 w 2696"/>
                <a:gd name="T77" fmla="*/ 1821 h 2407"/>
                <a:gd name="T78" fmla="*/ 298 w 2696"/>
                <a:gd name="T79" fmla="*/ 1809 h 2407"/>
                <a:gd name="T80" fmla="*/ 337 w 2696"/>
                <a:gd name="T81" fmla="*/ 1673 h 2407"/>
                <a:gd name="T82" fmla="*/ 318 w 2696"/>
                <a:gd name="T83" fmla="*/ 1638 h 2407"/>
                <a:gd name="T84" fmla="*/ 522 w 2696"/>
                <a:gd name="T85" fmla="*/ 1525 h 2407"/>
                <a:gd name="T86" fmla="*/ 555 w 2696"/>
                <a:gd name="T87" fmla="*/ 1584 h 2407"/>
                <a:gd name="T88" fmla="*/ 889 w 2696"/>
                <a:gd name="T89" fmla="*/ 1680 h 2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96" h="2407">
                  <a:moveTo>
                    <a:pt x="2606" y="725"/>
                  </a:moveTo>
                  <a:lnTo>
                    <a:pt x="1645" y="1255"/>
                  </a:lnTo>
                  <a:lnTo>
                    <a:pt x="1645" y="1505"/>
                  </a:lnTo>
                  <a:lnTo>
                    <a:pt x="2160" y="2250"/>
                  </a:lnTo>
                  <a:cubicBezTo>
                    <a:pt x="2192" y="2296"/>
                    <a:pt x="2184" y="2358"/>
                    <a:pt x="2139" y="2389"/>
                  </a:cubicBezTo>
                  <a:cubicBezTo>
                    <a:pt x="2121" y="2401"/>
                    <a:pt x="2102" y="2407"/>
                    <a:pt x="2083" y="2407"/>
                  </a:cubicBezTo>
                  <a:cubicBezTo>
                    <a:pt x="2051" y="2407"/>
                    <a:pt x="2018" y="2391"/>
                    <a:pt x="1998" y="2363"/>
                  </a:cubicBezTo>
                  <a:lnTo>
                    <a:pt x="1552" y="1714"/>
                  </a:lnTo>
                  <a:lnTo>
                    <a:pt x="1552" y="2180"/>
                  </a:lnTo>
                  <a:cubicBezTo>
                    <a:pt x="1552" y="2235"/>
                    <a:pt x="1507" y="2280"/>
                    <a:pt x="1452" y="2280"/>
                  </a:cubicBezTo>
                  <a:cubicBezTo>
                    <a:pt x="1397" y="2280"/>
                    <a:pt x="1352" y="2235"/>
                    <a:pt x="1352" y="2180"/>
                  </a:cubicBezTo>
                  <a:lnTo>
                    <a:pt x="1352" y="1714"/>
                  </a:lnTo>
                  <a:lnTo>
                    <a:pt x="910" y="2363"/>
                  </a:lnTo>
                  <a:cubicBezTo>
                    <a:pt x="891" y="2391"/>
                    <a:pt x="861" y="2407"/>
                    <a:pt x="829" y="2407"/>
                  </a:cubicBezTo>
                  <a:cubicBezTo>
                    <a:pt x="809" y="2407"/>
                    <a:pt x="791" y="2401"/>
                    <a:pt x="774" y="2389"/>
                  </a:cubicBezTo>
                  <a:cubicBezTo>
                    <a:pt x="728" y="2358"/>
                    <a:pt x="716" y="2296"/>
                    <a:pt x="747" y="2250"/>
                  </a:cubicBezTo>
                  <a:lnTo>
                    <a:pt x="1258" y="1505"/>
                  </a:lnTo>
                  <a:lnTo>
                    <a:pt x="1258" y="1476"/>
                  </a:lnTo>
                  <a:lnTo>
                    <a:pt x="1089" y="1570"/>
                  </a:lnTo>
                  <a:lnTo>
                    <a:pt x="693" y="861"/>
                  </a:lnTo>
                  <a:lnTo>
                    <a:pt x="2217" y="16"/>
                  </a:lnTo>
                  <a:cubicBezTo>
                    <a:pt x="2238" y="5"/>
                    <a:pt x="2260" y="0"/>
                    <a:pt x="2281" y="0"/>
                  </a:cubicBezTo>
                  <a:cubicBezTo>
                    <a:pt x="2327" y="0"/>
                    <a:pt x="2372" y="24"/>
                    <a:pt x="2396" y="67"/>
                  </a:cubicBezTo>
                  <a:lnTo>
                    <a:pt x="2661" y="547"/>
                  </a:lnTo>
                  <a:cubicBezTo>
                    <a:pt x="2696" y="610"/>
                    <a:pt x="2669" y="690"/>
                    <a:pt x="2606" y="725"/>
                  </a:cubicBezTo>
                  <a:close/>
                  <a:moveTo>
                    <a:pt x="889" y="1680"/>
                  </a:moveTo>
                  <a:lnTo>
                    <a:pt x="913" y="1667"/>
                  </a:lnTo>
                  <a:lnTo>
                    <a:pt x="913" y="1667"/>
                  </a:lnTo>
                  <a:lnTo>
                    <a:pt x="520" y="958"/>
                  </a:lnTo>
                  <a:lnTo>
                    <a:pt x="520" y="958"/>
                  </a:lnTo>
                  <a:lnTo>
                    <a:pt x="496" y="971"/>
                  </a:lnTo>
                  <a:cubicBezTo>
                    <a:pt x="377" y="1037"/>
                    <a:pt x="335" y="1186"/>
                    <a:pt x="400" y="1305"/>
                  </a:cubicBezTo>
                  <a:lnTo>
                    <a:pt x="425" y="1350"/>
                  </a:lnTo>
                  <a:lnTo>
                    <a:pt x="221" y="1463"/>
                  </a:lnTo>
                  <a:lnTo>
                    <a:pt x="201" y="1429"/>
                  </a:lnTo>
                  <a:cubicBezTo>
                    <a:pt x="175" y="1380"/>
                    <a:pt x="114" y="1363"/>
                    <a:pt x="66" y="1390"/>
                  </a:cubicBezTo>
                  <a:cubicBezTo>
                    <a:pt x="17" y="1416"/>
                    <a:pt x="0" y="1477"/>
                    <a:pt x="27" y="1526"/>
                  </a:cubicBezTo>
                  <a:lnTo>
                    <a:pt x="162" y="1770"/>
                  </a:lnTo>
                  <a:cubicBezTo>
                    <a:pt x="180" y="1803"/>
                    <a:pt x="214" y="1821"/>
                    <a:pt x="250" y="1821"/>
                  </a:cubicBezTo>
                  <a:cubicBezTo>
                    <a:pt x="266" y="1821"/>
                    <a:pt x="283" y="1817"/>
                    <a:pt x="298" y="1809"/>
                  </a:cubicBezTo>
                  <a:cubicBezTo>
                    <a:pt x="346" y="1782"/>
                    <a:pt x="364" y="1721"/>
                    <a:pt x="337" y="1673"/>
                  </a:cubicBezTo>
                  <a:lnTo>
                    <a:pt x="318" y="1638"/>
                  </a:lnTo>
                  <a:lnTo>
                    <a:pt x="522" y="1525"/>
                  </a:lnTo>
                  <a:lnTo>
                    <a:pt x="555" y="1584"/>
                  </a:lnTo>
                  <a:cubicBezTo>
                    <a:pt x="621" y="1703"/>
                    <a:pt x="771" y="1746"/>
                    <a:pt x="889" y="1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2" name="íSḻïďê">
              <a:extLst>
                <a:ext uri="{FF2B5EF4-FFF2-40B4-BE49-F238E27FC236}">
                  <a16:creationId xmlns:a16="http://schemas.microsoft.com/office/drawing/2014/main" id="{55D440F8-683E-4453-8B8F-4BD241A843B7}"/>
                </a:ext>
              </a:extLst>
            </p:cNvPr>
            <p:cNvSpPr/>
            <p:nvPr/>
          </p:nvSpPr>
          <p:spPr bwMode="auto">
            <a:xfrm>
              <a:off x="4610887" y="3032823"/>
              <a:ext cx="490516" cy="700875"/>
            </a:xfrm>
            <a:custGeom>
              <a:avLst/>
              <a:gdLst>
                <a:gd name="T0" fmla="*/ 6640 w 7467"/>
                <a:gd name="T1" fmla="*/ 2266 h 10666"/>
                <a:gd name="T2" fmla="*/ 6934 w 7467"/>
                <a:gd name="T3" fmla="*/ 1866 h 10666"/>
                <a:gd name="T4" fmla="*/ 7200 w 7467"/>
                <a:gd name="T5" fmla="*/ 266 h 10666"/>
                <a:gd name="T6" fmla="*/ 534 w 7467"/>
                <a:gd name="T7" fmla="*/ 0 h 10666"/>
                <a:gd name="T8" fmla="*/ 267 w 7467"/>
                <a:gd name="T9" fmla="*/ 1600 h 10666"/>
                <a:gd name="T10" fmla="*/ 960 w 7467"/>
                <a:gd name="T11" fmla="*/ 1866 h 10666"/>
                <a:gd name="T12" fmla="*/ 80 w 7467"/>
                <a:gd name="T13" fmla="*/ 3013 h 10666"/>
                <a:gd name="T14" fmla="*/ 0 w 7467"/>
                <a:gd name="T15" fmla="*/ 9600 h 10666"/>
                <a:gd name="T16" fmla="*/ 587 w 7467"/>
                <a:gd name="T17" fmla="*/ 10560 h 10666"/>
                <a:gd name="T18" fmla="*/ 6667 w 7467"/>
                <a:gd name="T19" fmla="*/ 10666 h 10666"/>
                <a:gd name="T20" fmla="*/ 7414 w 7467"/>
                <a:gd name="T21" fmla="*/ 9760 h 10666"/>
                <a:gd name="T22" fmla="*/ 7467 w 7467"/>
                <a:gd name="T23" fmla="*/ 3200 h 10666"/>
                <a:gd name="T24" fmla="*/ 534 w 7467"/>
                <a:gd name="T25" fmla="*/ 6373 h 10666"/>
                <a:gd name="T26" fmla="*/ 3574 w 7467"/>
                <a:gd name="T27" fmla="*/ 6480 h 10666"/>
                <a:gd name="T28" fmla="*/ 3894 w 7467"/>
                <a:gd name="T29" fmla="*/ 6480 h 10666"/>
                <a:gd name="T30" fmla="*/ 6934 w 7467"/>
                <a:gd name="T31" fmla="*/ 6400 h 10666"/>
                <a:gd name="T32" fmla="*/ 534 w 7467"/>
                <a:gd name="T33" fmla="*/ 7200 h 10666"/>
                <a:gd name="T34" fmla="*/ 5627 w 7467"/>
                <a:gd name="T35" fmla="*/ 4720 h 10666"/>
                <a:gd name="T36" fmla="*/ 3734 w 7467"/>
                <a:gd name="T37" fmla="*/ 5946 h 10666"/>
                <a:gd name="T38" fmla="*/ 1547 w 7467"/>
                <a:gd name="T39" fmla="*/ 4746 h 10666"/>
                <a:gd name="T40" fmla="*/ 534 w 7467"/>
                <a:gd name="T41" fmla="*/ 4266 h 10666"/>
                <a:gd name="T42" fmla="*/ 6934 w 7467"/>
                <a:gd name="T43" fmla="*/ 5733 h 10666"/>
                <a:gd name="T44" fmla="*/ 800 w 7467"/>
                <a:gd name="T45" fmla="*/ 533 h 10666"/>
                <a:gd name="T46" fmla="*/ 6667 w 7467"/>
                <a:gd name="T47" fmla="*/ 1333 h 10666"/>
                <a:gd name="T48" fmla="*/ 800 w 7467"/>
                <a:gd name="T49" fmla="*/ 533 h 10666"/>
                <a:gd name="T50" fmla="*/ 1307 w 7467"/>
                <a:gd name="T51" fmla="*/ 2480 h 10666"/>
                <a:gd name="T52" fmla="*/ 5920 w 7467"/>
                <a:gd name="T53" fmla="*/ 1866 h 10666"/>
                <a:gd name="T54" fmla="*/ 6160 w 7467"/>
                <a:gd name="T55" fmla="*/ 2586 h 10666"/>
                <a:gd name="T56" fmla="*/ 6880 w 7467"/>
                <a:gd name="T57" fmla="*/ 3733 h 10666"/>
                <a:gd name="T58" fmla="*/ 534 w 7467"/>
                <a:gd name="T59" fmla="*/ 3306 h 10666"/>
                <a:gd name="T60" fmla="*/ 6534 w 7467"/>
                <a:gd name="T61" fmla="*/ 10133 h 10666"/>
                <a:gd name="T62" fmla="*/ 534 w 7467"/>
                <a:gd name="T63" fmla="*/ 9520 h 10666"/>
                <a:gd name="T64" fmla="*/ 6934 w 7467"/>
                <a:gd name="T65" fmla="*/ 7733 h 10666"/>
                <a:gd name="T66" fmla="*/ 6534 w 7467"/>
                <a:gd name="T67" fmla="*/ 10133 h 10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67" h="10666">
                  <a:moveTo>
                    <a:pt x="7387" y="3013"/>
                  </a:moveTo>
                  <a:lnTo>
                    <a:pt x="6640" y="2266"/>
                  </a:lnTo>
                  <a:lnTo>
                    <a:pt x="6507" y="1866"/>
                  </a:lnTo>
                  <a:lnTo>
                    <a:pt x="6934" y="1866"/>
                  </a:lnTo>
                  <a:cubicBezTo>
                    <a:pt x="7094" y="1866"/>
                    <a:pt x="7200" y="1760"/>
                    <a:pt x="7200" y="1600"/>
                  </a:cubicBezTo>
                  <a:lnTo>
                    <a:pt x="7200" y="266"/>
                  </a:lnTo>
                  <a:cubicBezTo>
                    <a:pt x="7200" y="106"/>
                    <a:pt x="7094" y="0"/>
                    <a:pt x="6934" y="0"/>
                  </a:cubicBezTo>
                  <a:lnTo>
                    <a:pt x="534" y="0"/>
                  </a:lnTo>
                  <a:cubicBezTo>
                    <a:pt x="374" y="0"/>
                    <a:pt x="267" y="106"/>
                    <a:pt x="267" y="266"/>
                  </a:cubicBezTo>
                  <a:lnTo>
                    <a:pt x="267" y="1600"/>
                  </a:lnTo>
                  <a:cubicBezTo>
                    <a:pt x="267" y="1760"/>
                    <a:pt x="374" y="1866"/>
                    <a:pt x="534" y="1866"/>
                  </a:cubicBezTo>
                  <a:lnTo>
                    <a:pt x="960" y="1866"/>
                  </a:lnTo>
                  <a:lnTo>
                    <a:pt x="827" y="2266"/>
                  </a:lnTo>
                  <a:lnTo>
                    <a:pt x="80" y="3013"/>
                  </a:lnTo>
                  <a:cubicBezTo>
                    <a:pt x="27" y="3066"/>
                    <a:pt x="0" y="3120"/>
                    <a:pt x="0" y="3200"/>
                  </a:cubicBezTo>
                  <a:lnTo>
                    <a:pt x="0" y="9600"/>
                  </a:lnTo>
                  <a:cubicBezTo>
                    <a:pt x="0" y="9653"/>
                    <a:pt x="27" y="9706"/>
                    <a:pt x="54" y="9760"/>
                  </a:cubicBezTo>
                  <a:lnTo>
                    <a:pt x="587" y="10560"/>
                  </a:lnTo>
                  <a:cubicBezTo>
                    <a:pt x="640" y="10640"/>
                    <a:pt x="720" y="10666"/>
                    <a:pt x="800" y="10666"/>
                  </a:cubicBezTo>
                  <a:lnTo>
                    <a:pt x="6667" y="10666"/>
                  </a:lnTo>
                  <a:cubicBezTo>
                    <a:pt x="6747" y="10666"/>
                    <a:pt x="6827" y="10613"/>
                    <a:pt x="6880" y="10560"/>
                  </a:cubicBezTo>
                  <a:lnTo>
                    <a:pt x="7414" y="9760"/>
                  </a:lnTo>
                  <a:cubicBezTo>
                    <a:pt x="7440" y="9706"/>
                    <a:pt x="7467" y="9653"/>
                    <a:pt x="7467" y="9600"/>
                  </a:cubicBezTo>
                  <a:lnTo>
                    <a:pt x="7467" y="3200"/>
                  </a:lnTo>
                  <a:cubicBezTo>
                    <a:pt x="7467" y="3120"/>
                    <a:pt x="7440" y="3066"/>
                    <a:pt x="7387" y="3013"/>
                  </a:cubicBezTo>
                  <a:close/>
                  <a:moveTo>
                    <a:pt x="534" y="6373"/>
                  </a:moveTo>
                  <a:lnTo>
                    <a:pt x="1734" y="5253"/>
                  </a:lnTo>
                  <a:lnTo>
                    <a:pt x="3574" y="6480"/>
                  </a:lnTo>
                  <a:cubicBezTo>
                    <a:pt x="3627" y="6506"/>
                    <a:pt x="3680" y="6533"/>
                    <a:pt x="3734" y="6533"/>
                  </a:cubicBezTo>
                  <a:cubicBezTo>
                    <a:pt x="3787" y="6533"/>
                    <a:pt x="3840" y="6506"/>
                    <a:pt x="3894" y="6480"/>
                  </a:cubicBezTo>
                  <a:lnTo>
                    <a:pt x="5467" y="5280"/>
                  </a:lnTo>
                  <a:lnTo>
                    <a:pt x="6934" y="6400"/>
                  </a:lnTo>
                  <a:lnTo>
                    <a:pt x="6934" y="7200"/>
                  </a:lnTo>
                  <a:lnTo>
                    <a:pt x="534" y="7200"/>
                  </a:lnTo>
                  <a:lnTo>
                    <a:pt x="534" y="6373"/>
                  </a:lnTo>
                  <a:close/>
                  <a:moveTo>
                    <a:pt x="5627" y="4720"/>
                  </a:moveTo>
                  <a:cubicBezTo>
                    <a:pt x="5520" y="4640"/>
                    <a:pt x="5387" y="4640"/>
                    <a:pt x="5307" y="4720"/>
                  </a:cubicBezTo>
                  <a:lnTo>
                    <a:pt x="3734" y="5946"/>
                  </a:lnTo>
                  <a:lnTo>
                    <a:pt x="1867" y="4720"/>
                  </a:lnTo>
                  <a:cubicBezTo>
                    <a:pt x="1760" y="4640"/>
                    <a:pt x="1627" y="4666"/>
                    <a:pt x="1547" y="4746"/>
                  </a:cubicBezTo>
                  <a:lnTo>
                    <a:pt x="534" y="5653"/>
                  </a:lnTo>
                  <a:lnTo>
                    <a:pt x="534" y="4266"/>
                  </a:lnTo>
                  <a:lnTo>
                    <a:pt x="6934" y="4266"/>
                  </a:lnTo>
                  <a:lnTo>
                    <a:pt x="6934" y="5733"/>
                  </a:lnTo>
                  <a:lnTo>
                    <a:pt x="5627" y="4720"/>
                  </a:lnTo>
                  <a:close/>
                  <a:moveTo>
                    <a:pt x="800" y="533"/>
                  </a:moveTo>
                  <a:lnTo>
                    <a:pt x="6667" y="533"/>
                  </a:lnTo>
                  <a:lnTo>
                    <a:pt x="6667" y="1333"/>
                  </a:lnTo>
                  <a:lnTo>
                    <a:pt x="800" y="1333"/>
                  </a:lnTo>
                  <a:lnTo>
                    <a:pt x="800" y="533"/>
                  </a:lnTo>
                  <a:close/>
                  <a:moveTo>
                    <a:pt x="1254" y="2586"/>
                  </a:moveTo>
                  <a:cubicBezTo>
                    <a:pt x="1280" y="2560"/>
                    <a:pt x="1307" y="2533"/>
                    <a:pt x="1307" y="2480"/>
                  </a:cubicBezTo>
                  <a:lnTo>
                    <a:pt x="1520" y="1866"/>
                  </a:lnTo>
                  <a:lnTo>
                    <a:pt x="5920" y="1866"/>
                  </a:lnTo>
                  <a:lnTo>
                    <a:pt x="6107" y="2480"/>
                  </a:lnTo>
                  <a:cubicBezTo>
                    <a:pt x="6107" y="2533"/>
                    <a:pt x="6134" y="2560"/>
                    <a:pt x="6160" y="2586"/>
                  </a:cubicBezTo>
                  <a:lnTo>
                    <a:pt x="6880" y="3306"/>
                  </a:lnTo>
                  <a:lnTo>
                    <a:pt x="6880" y="3733"/>
                  </a:lnTo>
                  <a:lnTo>
                    <a:pt x="534" y="3733"/>
                  </a:lnTo>
                  <a:lnTo>
                    <a:pt x="534" y="3306"/>
                  </a:lnTo>
                  <a:lnTo>
                    <a:pt x="1254" y="2586"/>
                  </a:lnTo>
                  <a:close/>
                  <a:moveTo>
                    <a:pt x="6534" y="10133"/>
                  </a:moveTo>
                  <a:lnTo>
                    <a:pt x="934" y="10133"/>
                  </a:lnTo>
                  <a:lnTo>
                    <a:pt x="534" y="9520"/>
                  </a:lnTo>
                  <a:lnTo>
                    <a:pt x="534" y="7733"/>
                  </a:lnTo>
                  <a:lnTo>
                    <a:pt x="6934" y="7733"/>
                  </a:lnTo>
                  <a:lnTo>
                    <a:pt x="6934" y="9520"/>
                  </a:lnTo>
                  <a:lnTo>
                    <a:pt x="6534" y="101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3" name="íśḻïḑè">
              <a:extLst>
                <a:ext uri="{FF2B5EF4-FFF2-40B4-BE49-F238E27FC236}">
                  <a16:creationId xmlns:a16="http://schemas.microsoft.com/office/drawing/2014/main" id="{B22A33E5-0F49-4AE7-AF38-FDEECEEB1C4A}"/>
                </a:ext>
              </a:extLst>
            </p:cNvPr>
            <p:cNvSpPr/>
            <p:nvPr/>
          </p:nvSpPr>
          <p:spPr bwMode="auto">
            <a:xfrm>
              <a:off x="8140125" y="3032823"/>
              <a:ext cx="700875" cy="700875"/>
            </a:xfrm>
            <a:custGeom>
              <a:avLst/>
              <a:gdLst>
                <a:gd name="T0" fmla="*/ 6400 w 12800"/>
                <a:gd name="T1" fmla="*/ 12800 h 12800"/>
                <a:gd name="T2" fmla="*/ 0 w 12800"/>
                <a:gd name="T3" fmla="*/ 6400 h 12800"/>
                <a:gd name="T4" fmla="*/ 6400 w 12800"/>
                <a:gd name="T5" fmla="*/ 0 h 12800"/>
                <a:gd name="T6" fmla="*/ 12800 w 12800"/>
                <a:gd name="T7" fmla="*/ 6400 h 12800"/>
                <a:gd name="T8" fmla="*/ 6400 w 12800"/>
                <a:gd name="T9" fmla="*/ 12800 h 12800"/>
                <a:gd name="T10" fmla="*/ 6400 w 12800"/>
                <a:gd name="T11" fmla="*/ 11200 h 12800"/>
                <a:gd name="T12" fmla="*/ 11112 w 12800"/>
                <a:gd name="T13" fmla="*/ 7276 h 12800"/>
                <a:gd name="T14" fmla="*/ 5834 w 12800"/>
                <a:gd name="T15" fmla="*/ 6966 h 12800"/>
                <a:gd name="T16" fmla="*/ 2440 w 12800"/>
                <a:gd name="T17" fmla="*/ 6966 h 12800"/>
                <a:gd name="T18" fmla="*/ 1867 w 12800"/>
                <a:gd name="T19" fmla="*/ 7914 h 12800"/>
                <a:gd name="T20" fmla="*/ 6400 w 12800"/>
                <a:gd name="T21" fmla="*/ 11200 h 12800"/>
                <a:gd name="T22" fmla="*/ 6400 w 12800"/>
                <a:gd name="T23" fmla="*/ 1600 h 12800"/>
                <a:gd name="T24" fmla="*/ 1688 w 12800"/>
                <a:gd name="T25" fmla="*/ 5524 h 12800"/>
                <a:gd name="T26" fmla="*/ 6966 w 12800"/>
                <a:gd name="T27" fmla="*/ 5834 h 12800"/>
                <a:gd name="T28" fmla="*/ 10359 w 12800"/>
                <a:gd name="T29" fmla="*/ 5834 h 12800"/>
                <a:gd name="T30" fmla="*/ 10933 w 12800"/>
                <a:gd name="T31" fmla="*/ 4886 h 12800"/>
                <a:gd name="T32" fmla="*/ 6400 w 12800"/>
                <a:gd name="T33" fmla="*/ 16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00" h="12800">
                  <a:moveTo>
                    <a:pt x="6400" y="12800"/>
                  </a:moveTo>
                  <a:cubicBezTo>
                    <a:pt x="2866" y="12800"/>
                    <a:pt x="0" y="9934"/>
                    <a:pt x="0" y="6400"/>
                  </a:cubicBezTo>
                  <a:cubicBezTo>
                    <a:pt x="0" y="2866"/>
                    <a:pt x="2866" y="0"/>
                    <a:pt x="6400" y="0"/>
                  </a:cubicBezTo>
                  <a:cubicBezTo>
                    <a:pt x="9934" y="0"/>
                    <a:pt x="12800" y="2866"/>
                    <a:pt x="12800" y="6400"/>
                  </a:cubicBezTo>
                  <a:cubicBezTo>
                    <a:pt x="12800" y="9934"/>
                    <a:pt x="9934" y="12800"/>
                    <a:pt x="6400" y="12800"/>
                  </a:cubicBezTo>
                  <a:close/>
                  <a:moveTo>
                    <a:pt x="6400" y="11200"/>
                  </a:moveTo>
                  <a:cubicBezTo>
                    <a:pt x="8751" y="11200"/>
                    <a:pt x="10699" y="9507"/>
                    <a:pt x="11112" y="7276"/>
                  </a:cubicBezTo>
                  <a:cubicBezTo>
                    <a:pt x="9542" y="8502"/>
                    <a:pt x="7278" y="8410"/>
                    <a:pt x="5834" y="6966"/>
                  </a:cubicBezTo>
                  <a:cubicBezTo>
                    <a:pt x="4897" y="6028"/>
                    <a:pt x="3377" y="6028"/>
                    <a:pt x="2440" y="6966"/>
                  </a:cubicBezTo>
                  <a:cubicBezTo>
                    <a:pt x="2166" y="7241"/>
                    <a:pt x="1981" y="7568"/>
                    <a:pt x="1867" y="7914"/>
                  </a:cubicBezTo>
                  <a:cubicBezTo>
                    <a:pt x="2504" y="9818"/>
                    <a:pt x="4282" y="11200"/>
                    <a:pt x="6400" y="11200"/>
                  </a:cubicBezTo>
                  <a:close/>
                  <a:moveTo>
                    <a:pt x="6400" y="1600"/>
                  </a:moveTo>
                  <a:cubicBezTo>
                    <a:pt x="4049" y="1600"/>
                    <a:pt x="2101" y="3293"/>
                    <a:pt x="1688" y="5524"/>
                  </a:cubicBezTo>
                  <a:cubicBezTo>
                    <a:pt x="3258" y="4298"/>
                    <a:pt x="5522" y="4390"/>
                    <a:pt x="6966" y="5834"/>
                  </a:cubicBezTo>
                  <a:cubicBezTo>
                    <a:pt x="7903" y="6772"/>
                    <a:pt x="9422" y="6772"/>
                    <a:pt x="10359" y="5834"/>
                  </a:cubicBezTo>
                  <a:cubicBezTo>
                    <a:pt x="10634" y="5559"/>
                    <a:pt x="10818" y="5232"/>
                    <a:pt x="10933" y="4886"/>
                  </a:cubicBezTo>
                  <a:cubicBezTo>
                    <a:pt x="10296" y="2982"/>
                    <a:pt x="8518" y="1600"/>
                    <a:pt x="6400" y="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64" name="直接连接符 10">
              <a:extLst>
                <a:ext uri="{FF2B5EF4-FFF2-40B4-BE49-F238E27FC236}">
                  <a16:creationId xmlns:a16="http://schemas.microsoft.com/office/drawing/2014/main" id="{5EA45BCF-CC88-4321-8650-9E89759F518C}"/>
                </a:ext>
              </a:extLst>
            </p:cNvPr>
            <p:cNvCxnSpPr/>
            <p:nvPr/>
          </p:nvCxnSpPr>
          <p:spPr>
            <a:xfrm>
              <a:off x="4237245" y="4149000"/>
              <a:ext cx="0" cy="198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1">
              <a:extLst>
                <a:ext uri="{FF2B5EF4-FFF2-40B4-BE49-F238E27FC236}">
                  <a16:creationId xmlns:a16="http://schemas.microsoft.com/office/drawing/2014/main" id="{8B481178-32C8-4863-86F6-96853F7ED6AA}"/>
                </a:ext>
              </a:extLst>
            </p:cNvPr>
            <p:cNvCxnSpPr/>
            <p:nvPr/>
          </p:nvCxnSpPr>
          <p:spPr>
            <a:xfrm>
              <a:off x="7871661" y="4149000"/>
              <a:ext cx="0" cy="19800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íṧļïdè">
              <a:extLst>
                <a:ext uri="{FF2B5EF4-FFF2-40B4-BE49-F238E27FC236}">
                  <a16:creationId xmlns:a16="http://schemas.microsoft.com/office/drawing/2014/main" id="{791BB12B-58F7-4D5C-9471-E4DF81654F7A}"/>
                </a:ext>
              </a:extLst>
            </p:cNvPr>
            <p:cNvSpPr txBox="1"/>
            <p:nvPr/>
          </p:nvSpPr>
          <p:spPr>
            <a:xfrm>
              <a:off x="1405312" y="1812668"/>
              <a:ext cx="6901666" cy="127886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NZ" altLang="zh-CN" sz="2400" b="1" dirty="0"/>
                <a:t>Dataset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7" name="îṣlïďê">
              <a:extLst>
                <a:ext uri="{FF2B5EF4-FFF2-40B4-BE49-F238E27FC236}">
                  <a16:creationId xmlns:a16="http://schemas.microsoft.com/office/drawing/2014/main" id="{61A2CACA-D9DC-44A6-B371-5F2BBCE238A5}"/>
                </a:ext>
              </a:extLst>
            </p:cNvPr>
            <p:cNvGrpSpPr/>
            <p:nvPr/>
          </p:nvGrpSpPr>
          <p:grpSpPr>
            <a:xfrm>
              <a:off x="667408" y="3884963"/>
              <a:ext cx="3505258" cy="1879950"/>
              <a:chOff x="672167" y="3842462"/>
              <a:chExt cx="3505258" cy="1879950"/>
            </a:xfrm>
          </p:grpSpPr>
          <p:sp>
            <p:nvSpPr>
              <p:cNvPr id="174" name="íSliḋè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Z" altLang="zh-CN" b="1" dirty="0"/>
                  <a:t>Telescope </a:t>
                </a:r>
                <a:endParaRPr lang="en-US" altLang="zh-CN" b="1" dirty="0"/>
              </a:p>
            </p:txBody>
          </p:sp>
          <p:sp>
            <p:nvSpPr>
              <p:cNvPr id="175" name="iş1ídè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dirty="0"/>
                  <a:t>Infected devices, RNG analysis</a:t>
                </a:r>
              </a:p>
            </p:txBody>
          </p:sp>
        </p:grpSp>
        <p:grpSp>
          <p:nvGrpSpPr>
            <p:cNvPr id="168" name="ïŝ1íḋe">
              <a:extLst>
                <a:ext uri="{FF2B5EF4-FFF2-40B4-BE49-F238E27FC236}">
                  <a16:creationId xmlns:a16="http://schemas.microsoft.com/office/drawing/2014/main" id="{D6E20FBB-2CC3-4324-B98E-9C0D850FC2A7}"/>
                </a:ext>
              </a:extLst>
            </p:cNvPr>
            <p:cNvGrpSpPr/>
            <p:nvPr/>
          </p:nvGrpSpPr>
          <p:grpSpPr>
            <a:xfrm>
              <a:off x="4301824" y="3884963"/>
              <a:ext cx="3505258" cy="1879950"/>
              <a:chOff x="672167" y="3842462"/>
              <a:chExt cx="3505258" cy="1879950"/>
            </a:xfrm>
          </p:grpSpPr>
          <p:sp>
            <p:nvSpPr>
              <p:cNvPr id="172" name="íṡḷiḑê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Z" altLang="zh-CN" b="1" dirty="0"/>
                  <a:t>The </a:t>
                </a:r>
                <a:r>
                  <a:rPr lang="en-NZ" altLang="zh-CN" b="1" dirty="0" err="1"/>
                  <a:t>Honeytrack</a:t>
                </a:r>
                <a:r>
                  <a:rPr lang="en-NZ" altLang="zh-CN" b="1" dirty="0"/>
                  <a:t> IoT system</a:t>
                </a:r>
                <a:endParaRPr lang="en-US" altLang="zh-CN" b="1" dirty="0"/>
              </a:p>
            </p:txBody>
          </p:sp>
          <p:sp>
            <p:nvSpPr>
              <p:cNvPr id="173" name="îṥļïďè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100" dirty="0"/>
                  <a:t>此处为文本占位符示意，文字内容本身无实际意义</a:t>
                </a:r>
                <a:r>
                  <a:rPr lang="en-US" altLang="zh-CN" sz="1100" dirty="0"/>
                  <a:t>……</a:t>
                </a:r>
              </a:p>
            </p:txBody>
          </p:sp>
        </p:grpSp>
        <p:grpSp>
          <p:nvGrpSpPr>
            <p:cNvPr id="169" name="íş1ïḍe">
              <a:extLst>
                <a:ext uri="{FF2B5EF4-FFF2-40B4-BE49-F238E27FC236}">
                  <a16:creationId xmlns:a16="http://schemas.microsoft.com/office/drawing/2014/main" id="{E376D987-3EF0-41C1-8C3A-89ADB51762E9}"/>
                </a:ext>
              </a:extLst>
            </p:cNvPr>
            <p:cNvGrpSpPr/>
            <p:nvPr/>
          </p:nvGrpSpPr>
          <p:grpSpPr>
            <a:xfrm>
              <a:off x="7936241" y="3884963"/>
              <a:ext cx="3505258" cy="1879950"/>
              <a:chOff x="672167" y="3842462"/>
              <a:chExt cx="3505258" cy="1879950"/>
            </a:xfrm>
          </p:grpSpPr>
          <p:sp>
            <p:nvSpPr>
              <p:cNvPr id="170" name="íṩlíďé">
                <a:extLst>
                  <a:ext uri="{FF2B5EF4-FFF2-40B4-BE49-F238E27FC236}">
                    <a16:creationId xmlns:a16="http://schemas.microsoft.com/office/drawing/2014/main" id="{3D24A952-2871-47A2-B237-0D6AE027BC4E}"/>
                  </a:ext>
                </a:extLst>
              </p:cNvPr>
              <p:cNvSpPr txBox="1"/>
              <p:nvPr/>
            </p:nvSpPr>
            <p:spPr>
              <a:xfrm>
                <a:off x="672167" y="3842462"/>
                <a:ext cx="3505258" cy="443756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NZ" altLang="zh-CN" b="1" dirty="0" err="1"/>
                  <a:t>Netflows</a:t>
                </a:r>
                <a:endParaRPr lang="en-US" altLang="zh-CN" b="1" dirty="0"/>
              </a:p>
            </p:txBody>
          </p:sp>
          <p:sp>
            <p:nvSpPr>
              <p:cNvPr id="171" name="iSḻíḋê">
                <a:extLst>
                  <a:ext uri="{FF2B5EF4-FFF2-40B4-BE49-F238E27FC236}">
                    <a16:creationId xmlns:a16="http://schemas.microsoft.com/office/drawing/2014/main" id="{493089EB-DB55-4BD6-B04C-65623E66B378}"/>
                  </a:ext>
                </a:extLst>
              </p:cNvPr>
              <p:cNvSpPr txBox="1"/>
              <p:nvPr/>
            </p:nvSpPr>
            <p:spPr>
              <a:xfrm>
                <a:off x="672167" y="4286219"/>
                <a:ext cx="3505257" cy="143619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NZ" altLang="zh-CN" dirty="0"/>
                  <a:t>Verification and coverage analysis, blacklisting analysis</a:t>
                </a:r>
                <a:endParaRPr lang="en-US" altLang="zh-CN" dirty="0"/>
              </a:p>
            </p:txBody>
          </p:sp>
        </p:grpSp>
      </p:grpSp>
      <p:pic>
        <p:nvPicPr>
          <p:cNvPr id="212" name="Picture 211">
            <a:extLst>
              <a:ext uri="{FF2B5EF4-FFF2-40B4-BE49-F238E27FC236}">
                <a16:creationId xmlns:a16="http://schemas.microsoft.com/office/drawing/2014/main" id="{4EAD0F94-D0C3-4141-870B-FBFF2165E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356" y="4366469"/>
            <a:ext cx="3573013" cy="2492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13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FF9F-CE34-409A-908C-C133EC93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Attacking PRNG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21AB9-AF5D-401C-BCE0-44353F1B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A1DF4-978C-4ABC-AE42-BF94A5B0F3B8}"/>
              </a:ext>
            </a:extLst>
          </p:cNvPr>
          <p:cNvSpPr txBox="1"/>
          <p:nvPr/>
        </p:nvSpPr>
        <p:spPr>
          <a:xfrm>
            <a:off x="669924" y="1583433"/>
            <a:ext cx="579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Random numbers and seed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9A8A7-B4A9-490B-8E51-9766FF237498}"/>
              </a:ext>
            </a:extLst>
          </p:cNvPr>
          <p:cNvSpPr txBox="1"/>
          <p:nvPr/>
        </p:nvSpPr>
        <p:spPr>
          <a:xfrm>
            <a:off x="6820853" y="1583433"/>
            <a:ext cx="6097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E</a:t>
            </a:r>
            <a:r>
              <a:rPr lang="en-NZ" sz="1800" b="0" i="0" u="none" strike="noStrike" baseline="0" dirty="0"/>
              <a:t>ntropy</a:t>
            </a:r>
            <a:endParaRPr lang="en-NZ" dirty="0"/>
          </a:p>
        </p:txBody>
      </p:sp>
      <p:pic>
        <p:nvPicPr>
          <p:cNvPr id="1026" name="Picture 2" descr="Why they aren&amp;#39;t really random - ppt download">
            <a:extLst>
              <a:ext uri="{FF2B5EF4-FFF2-40B4-BE49-F238E27FC236}">
                <a16:creationId xmlns:a16="http://schemas.microsoft.com/office/drawing/2014/main" id="{FBE317EF-C9C1-40AD-9AE3-4EE9BD66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7" y="2046982"/>
            <a:ext cx="4961734" cy="37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ndom Number Generation with a Entropy pool versus Seed - Cryptography  Stack Exchange">
            <a:extLst>
              <a:ext uri="{FF2B5EF4-FFF2-40B4-BE49-F238E27FC236}">
                <a16:creationId xmlns:a16="http://schemas.microsoft.com/office/drawing/2014/main" id="{863D8EC9-359D-4335-A050-F014BFD4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53" y="2412207"/>
            <a:ext cx="51339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2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FF9F-CE34-409A-908C-C133EC93F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Attacking PRNG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21AB9-AF5D-401C-BCE0-44353F1B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2DD3F8-5DC8-452D-B88F-339ABA306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99" y="1781090"/>
            <a:ext cx="5880402" cy="32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780-3B63-4026-AD7F-4CDA76037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Mirai’s</a:t>
            </a:r>
            <a:r>
              <a:rPr lang="en-NZ" dirty="0"/>
              <a:t> battle over the IoT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8E149-0860-4D81-A525-0CF1A75D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2C331D-2B2D-4859-83E6-12BD60362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805" y="1272281"/>
            <a:ext cx="7536800" cy="5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9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B8A01-015D-4131-8868-88B6B847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NZ" altLang="zh-CN" dirty="0" err="1"/>
              <a:t>Mirai’s</a:t>
            </a:r>
            <a:r>
              <a:rPr lang="en-NZ" altLang="zh-CN" dirty="0"/>
              <a:t> battle over the IoT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2CAFF-B654-42ED-B81B-213FE35D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65" name="2ce3a2b1-4bc3-4e65-9a52-0ccb868cfb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5B19BDD-94BD-452A-8BC0-476BF80D3951}"/>
              </a:ext>
            </a:extLst>
          </p:cNvPr>
          <p:cNvGrpSpPr>
            <a:grpSpLocks noChangeAspect="1"/>
          </p:cNvGrpSpPr>
          <p:nvPr/>
        </p:nvGrpSpPr>
        <p:grpSpPr>
          <a:xfrm>
            <a:off x="671511" y="1142000"/>
            <a:ext cx="10848977" cy="4998825"/>
            <a:chOff x="671511" y="1142000"/>
            <a:chExt cx="10848977" cy="4998825"/>
          </a:xfrm>
        </p:grpSpPr>
        <p:cxnSp>
          <p:nvCxnSpPr>
            <p:cNvPr id="66" name="直接连接符 5">
              <a:extLst>
                <a:ext uri="{FF2B5EF4-FFF2-40B4-BE49-F238E27FC236}">
                  <a16:creationId xmlns:a16="http://schemas.microsoft.com/office/drawing/2014/main" id="{53E5C83A-2892-4504-AC34-931E9AD592FB}"/>
                </a:ext>
              </a:extLst>
            </p:cNvPr>
            <p:cNvCxnSpPr>
              <a:cxnSpLocks/>
              <a:stCxn id="70" idx="2"/>
            </p:cNvCxnSpPr>
            <p:nvPr/>
          </p:nvCxnSpPr>
          <p:spPr>
            <a:xfrm flipH="1" flipV="1">
              <a:off x="7751295" y="3429000"/>
              <a:ext cx="2" cy="10573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">
              <a:extLst>
                <a:ext uri="{FF2B5EF4-FFF2-40B4-BE49-F238E27FC236}">
                  <a16:creationId xmlns:a16="http://schemas.microsoft.com/office/drawing/2014/main" id="{47C7A31A-259A-415F-91EA-7C08271CE626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 flipV="1">
              <a:off x="10017314" y="2237699"/>
              <a:ext cx="2" cy="224863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7">
              <a:extLst>
                <a:ext uri="{FF2B5EF4-FFF2-40B4-BE49-F238E27FC236}">
                  <a16:creationId xmlns:a16="http://schemas.microsoft.com/office/drawing/2014/main" id="{A6B9A562-C1FB-4C46-BBD6-C73B815A5203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flipH="1" flipV="1">
              <a:off x="5485279" y="4286035"/>
              <a:ext cx="1" cy="20029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ïşļíḋè">
              <a:extLst>
                <a:ext uri="{FF2B5EF4-FFF2-40B4-BE49-F238E27FC236}">
                  <a16:creationId xmlns:a16="http://schemas.microsoft.com/office/drawing/2014/main" id="{93F3ED03-4538-4E12-9280-2F262A88153A}"/>
                </a:ext>
              </a:extLst>
            </p:cNvPr>
            <p:cNvSpPr/>
            <p:nvPr/>
          </p:nvSpPr>
          <p:spPr>
            <a:xfrm flipV="1">
              <a:off x="3982107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0" name="ïṩľiďê">
              <a:extLst>
                <a:ext uri="{FF2B5EF4-FFF2-40B4-BE49-F238E27FC236}">
                  <a16:creationId xmlns:a16="http://schemas.microsoft.com/office/drawing/2014/main" id="{7A08E8E7-7638-4A2B-ABBB-0299A959AD2D}"/>
                </a:ext>
              </a:extLst>
            </p:cNvPr>
            <p:cNvSpPr/>
            <p:nvPr/>
          </p:nvSpPr>
          <p:spPr>
            <a:xfrm flipV="1">
              <a:off x="6248124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1" name="íṡlíḍe">
              <a:extLst>
                <a:ext uri="{FF2B5EF4-FFF2-40B4-BE49-F238E27FC236}">
                  <a16:creationId xmlns:a16="http://schemas.microsoft.com/office/drawing/2014/main" id="{B0047398-F3CF-4614-AF4A-F41BAD5447F6}"/>
                </a:ext>
              </a:extLst>
            </p:cNvPr>
            <p:cNvSpPr/>
            <p:nvPr/>
          </p:nvSpPr>
          <p:spPr>
            <a:xfrm flipV="1">
              <a:off x="8514143" y="4486332"/>
              <a:ext cx="3006345" cy="1654493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2" name="iSļïdè">
              <a:extLst>
                <a:ext uri="{FF2B5EF4-FFF2-40B4-BE49-F238E27FC236}">
                  <a16:creationId xmlns:a16="http://schemas.microsoft.com/office/drawing/2014/main" id="{5836D5F9-1595-4CFA-8E25-0D9268890360}"/>
                </a:ext>
              </a:extLst>
            </p:cNvPr>
            <p:cNvSpPr/>
            <p:nvPr/>
          </p:nvSpPr>
          <p:spPr bwMode="auto">
            <a:xfrm>
              <a:off x="7496420" y="5062546"/>
              <a:ext cx="509753" cy="50895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  <a:gd name="T110" fmla="*/ 372171 w 604011"/>
                <a:gd name="T111" fmla="*/ 372171 w 604011"/>
                <a:gd name="T112" fmla="*/ 372171 w 604011"/>
                <a:gd name="T113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8" h="618">
                  <a:moveTo>
                    <a:pt x="618" y="309"/>
                  </a:moveTo>
                  <a:cubicBezTo>
                    <a:pt x="618" y="344"/>
                    <a:pt x="590" y="372"/>
                    <a:pt x="555" y="372"/>
                  </a:cubicBezTo>
                  <a:cubicBezTo>
                    <a:pt x="529" y="372"/>
                    <a:pt x="507" y="356"/>
                    <a:pt x="498" y="334"/>
                  </a:cubicBezTo>
                  <a:lnTo>
                    <a:pt x="455" y="334"/>
                  </a:lnTo>
                  <a:cubicBezTo>
                    <a:pt x="451" y="356"/>
                    <a:pt x="442" y="377"/>
                    <a:pt x="430" y="395"/>
                  </a:cubicBezTo>
                  <a:lnTo>
                    <a:pt x="460" y="425"/>
                  </a:lnTo>
                  <a:cubicBezTo>
                    <a:pt x="482" y="416"/>
                    <a:pt x="509" y="421"/>
                    <a:pt x="528" y="439"/>
                  </a:cubicBezTo>
                  <a:cubicBezTo>
                    <a:pt x="552" y="463"/>
                    <a:pt x="552" y="503"/>
                    <a:pt x="528" y="528"/>
                  </a:cubicBezTo>
                  <a:cubicBezTo>
                    <a:pt x="503" y="552"/>
                    <a:pt x="463" y="552"/>
                    <a:pt x="439" y="528"/>
                  </a:cubicBezTo>
                  <a:cubicBezTo>
                    <a:pt x="421" y="509"/>
                    <a:pt x="416" y="482"/>
                    <a:pt x="425" y="460"/>
                  </a:cubicBezTo>
                  <a:lnTo>
                    <a:pt x="395" y="430"/>
                  </a:lnTo>
                  <a:cubicBezTo>
                    <a:pt x="377" y="442"/>
                    <a:pt x="356" y="451"/>
                    <a:pt x="334" y="455"/>
                  </a:cubicBezTo>
                  <a:lnTo>
                    <a:pt x="334" y="498"/>
                  </a:lnTo>
                  <a:cubicBezTo>
                    <a:pt x="356" y="507"/>
                    <a:pt x="372" y="529"/>
                    <a:pt x="372" y="555"/>
                  </a:cubicBezTo>
                  <a:cubicBezTo>
                    <a:pt x="372" y="590"/>
                    <a:pt x="344" y="618"/>
                    <a:pt x="309" y="618"/>
                  </a:cubicBezTo>
                  <a:cubicBezTo>
                    <a:pt x="274" y="618"/>
                    <a:pt x="246" y="590"/>
                    <a:pt x="246" y="555"/>
                  </a:cubicBezTo>
                  <a:cubicBezTo>
                    <a:pt x="246" y="529"/>
                    <a:pt x="262" y="507"/>
                    <a:pt x="285" y="498"/>
                  </a:cubicBezTo>
                  <a:lnTo>
                    <a:pt x="285" y="455"/>
                  </a:lnTo>
                  <a:cubicBezTo>
                    <a:pt x="262" y="451"/>
                    <a:pt x="241" y="442"/>
                    <a:pt x="223" y="430"/>
                  </a:cubicBezTo>
                  <a:lnTo>
                    <a:pt x="193" y="460"/>
                  </a:lnTo>
                  <a:cubicBezTo>
                    <a:pt x="202" y="482"/>
                    <a:pt x="198" y="509"/>
                    <a:pt x="179" y="528"/>
                  </a:cubicBezTo>
                  <a:cubicBezTo>
                    <a:pt x="155" y="552"/>
                    <a:pt x="115" y="552"/>
                    <a:pt x="91" y="528"/>
                  </a:cubicBezTo>
                  <a:cubicBezTo>
                    <a:pt x="66" y="503"/>
                    <a:pt x="66" y="463"/>
                    <a:pt x="91" y="439"/>
                  </a:cubicBezTo>
                  <a:cubicBezTo>
                    <a:pt x="109" y="421"/>
                    <a:pt x="136" y="416"/>
                    <a:pt x="158" y="425"/>
                  </a:cubicBezTo>
                  <a:lnTo>
                    <a:pt x="189" y="395"/>
                  </a:lnTo>
                  <a:cubicBezTo>
                    <a:pt x="176" y="377"/>
                    <a:pt x="167" y="356"/>
                    <a:pt x="163" y="334"/>
                  </a:cubicBezTo>
                  <a:lnTo>
                    <a:pt x="121" y="334"/>
                  </a:lnTo>
                  <a:cubicBezTo>
                    <a:pt x="111" y="356"/>
                    <a:pt x="89" y="372"/>
                    <a:pt x="63" y="372"/>
                  </a:cubicBezTo>
                  <a:cubicBezTo>
                    <a:pt x="28" y="372"/>
                    <a:pt x="0" y="344"/>
                    <a:pt x="0" y="309"/>
                  </a:cubicBezTo>
                  <a:cubicBezTo>
                    <a:pt x="0" y="274"/>
                    <a:pt x="28" y="246"/>
                    <a:pt x="63" y="246"/>
                  </a:cubicBezTo>
                  <a:cubicBezTo>
                    <a:pt x="89" y="246"/>
                    <a:pt x="111" y="262"/>
                    <a:pt x="121" y="285"/>
                  </a:cubicBezTo>
                  <a:lnTo>
                    <a:pt x="163" y="285"/>
                  </a:lnTo>
                  <a:cubicBezTo>
                    <a:pt x="167" y="262"/>
                    <a:pt x="176" y="241"/>
                    <a:pt x="189" y="223"/>
                  </a:cubicBezTo>
                  <a:lnTo>
                    <a:pt x="158" y="193"/>
                  </a:lnTo>
                  <a:cubicBezTo>
                    <a:pt x="136" y="202"/>
                    <a:pt x="109" y="198"/>
                    <a:pt x="91" y="179"/>
                  </a:cubicBezTo>
                  <a:cubicBezTo>
                    <a:pt x="66" y="155"/>
                    <a:pt x="66" y="115"/>
                    <a:pt x="91" y="91"/>
                  </a:cubicBezTo>
                  <a:cubicBezTo>
                    <a:pt x="115" y="66"/>
                    <a:pt x="155" y="66"/>
                    <a:pt x="179" y="91"/>
                  </a:cubicBezTo>
                  <a:cubicBezTo>
                    <a:pt x="198" y="109"/>
                    <a:pt x="202" y="136"/>
                    <a:pt x="193" y="158"/>
                  </a:cubicBezTo>
                  <a:lnTo>
                    <a:pt x="223" y="189"/>
                  </a:lnTo>
                  <a:cubicBezTo>
                    <a:pt x="241" y="176"/>
                    <a:pt x="262" y="167"/>
                    <a:pt x="285" y="163"/>
                  </a:cubicBezTo>
                  <a:lnTo>
                    <a:pt x="285" y="121"/>
                  </a:lnTo>
                  <a:cubicBezTo>
                    <a:pt x="262" y="111"/>
                    <a:pt x="246" y="89"/>
                    <a:pt x="246" y="63"/>
                  </a:cubicBezTo>
                  <a:cubicBezTo>
                    <a:pt x="246" y="28"/>
                    <a:pt x="274" y="0"/>
                    <a:pt x="309" y="0"/>
                  </a:cubicBezTo>
                  <a:cubicBezTo>
                    <a:pt x="344" y="0"/>
                    <a:pt x="372" y="28"/>
                    <a:pt x="372" y="63"/>
                  </a:cubicBezTo>
                  <a:cubicBezTo>
                    <a:pt x="372" y="89"/>
                    <a:pt x="356" y="111"/>
                    <a:pt x="334" y="121"/>
                  </a:cubicBezTo>
                  <a:lnTo>
                    <a:pt x="334" y="163"/>
                  </a:lnTo>
                  <a:cubicBezTo>
                    <a:pt x="356" y="167"/>
                    <a:pt x="377" y="176"/>
                    <a:pt x="395" y="189"/>
                  </a:cubicBezTo>
                  <a:lnTo>
                    <a:pt x="425" y="158"/>
                  </a:lnTo>
                  <a:cubicBezTo>
                    <a:pt x="416" y="136"/>
                    <a:pt x="421" y="109"/>
                    <a:pt x="439" y="91"/>
                  </a:cubicBezTo>
                  <a:cubicBezTo>
                    <a:pt x="463" y="66"/>
                    <a:pt x="503" y="66"/>
                    <a:pt x="528" y="91"/>
                  </a:cubicBezTo>
                  <a:cubicBezTo>
                    <a:pt x="552" y="115"/>
                    <a:pt x="552" y="155"/>
                    <a:pt x="528" y="179"/>
                  </a:cubicBezTo>
                  <a:cubicBezTo>
                    <a:pt x="509" y="198"/>
                    <a:pt x="482" y="202"/>
                    <a:pt x="460" y="193"/>
                  </a:cubicBezTo>
                  <a:lnTo>
                    <a:pt x="430" y="223"/>
                  </a:lnTo>
                  <a:cubicBezTo>
                    <a:pt x="442" y="241"/>
                    <a:pt x="451" y="262"/>
                    <a:pt x="455" y="285"/>
                  </a:cubicBezTo>
                  <a:lnTo>
                    <a:pt x="498" y="285"/>
                  </a:lnTo>
                  <a:cubicBezTo>
                    <a:pt x="507" y="262"/>
                    <a:pt x="529" y="246"/>
                    <a:pt x="555" y="246"/>
                  </a:cubicBezTo>
                  <a:cubicBezTo>
                    <a:pt x="590" y="246"/>
                    <a:pt x="618" y="274"/>
                    <a:pt x="618" y="3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3" name="i$ḻîḍè">
              <a:extLst>
                <a:ext uri="{FF2B5EF4-FFF2-40B4-BE49-F238E27FC236}">
                  <a16:creationId xmlns:a16="http://schemas.microsoft.com/office/drawing/2014/main" id="{C2D24CCE-65B6-44BF-9693-51C9F5EFA568}"/>
                </a:ext>
              </a:extLst>
            </p:cNvPr>
            <p:cNvSpPr/>
            <p:nvPr/>
          </p:nvSpPr>
          <p:spPr bwMode="auto">
            <a:xfrm>
              <a:off x="5188831" y="5021058"/>
              <a:ext cx="592896" cy="591933"/>
            </a:xfrm>
            <a:custGeom>
              <a:avLst/>
              <a:gdLst>
                <a:gd name="connsiteX0" fmla="*/ 460696 w 608556"/>
                <a:gd name="connsiteY0" fmla="*/ 435530 h 607568"/>
                <a:gd name="connsiteX1" fmla="*/ 506378 w 608556"/>
                <a:gd name="connsiteY1" fmla="*/ 472847 h 607568"/>
                <a:gd name="connsiteX2" fmla="*/ 317397 w 608556"/>
                <a:gd name="connsiteY2" fmla="*/ 566140 h 607568"/>
                <a:gd name="connsiteX3" fmla="*/ 317397 w 608556"/>
                <a:gd name="connsiteY3" fmla="*/ 607568 h 607568"/>
                <a:gd name="connsiteX4" fmla="*/ 194761 w 608556"/>
                <a:gd name="connsiteY4" fmla="*/ 536887 h 607568"/>
                <a:gd name="connsiteX5" fmla="*/ 317397 w 608556"/>
                <a:gd name="connsiteY5" fmla="*/ 466127 h 607568"/>
                <a:gd name="connsiteX6" fmla="*/ 317397 w 608556"/>
                <a:gd name="connsiteY6" fmla="*/ 507160 h 607568"/>
                <a:gd name="connsiteX7" fmla="*/ 460696 w 608556"/>
                <a:gd name="connsiteY7" fmla="*/ 435530 h 607568"/>
                <a:gd name="connsiteX8" fmla="*/ 70847 w 608556"/>
                <a:gd name="connsiteY8" fmla="*/ 194478 h 607568"/>
                <a:gd name="connsiteX9" fmla="*/ 141616 w 608556"/>
                <a:gd name="connsiteY9" fmla="*/ 316919 h 607568"/>
                <a:gd name="connsiteX10" fmla="*/ 100532 w 608556"/>
                <a:gd name="connsiteY10" fmla="*/ 316919 h 607568"/>
                <a:gd name="connsiteX11" fmla="*/ 172250 w 608556"/>
                <a:gd name="connsiteY11" fmla="*/ 459992 h 607568"/>
                <a:gd name="connsiteX12" fmla="*/ 134966 w 608556"/>
                <a:gd name="connsiteY12" fmla="*/ 505601 h 607568"/>
                <a:gd name="connsiteX13" fmla="*/ 41479 w 608556"/>
                <a:gd name="connsiteY13" fmla="*/ 316919 h 607568"/>
                <a:gd name="connsiteX14" fmla="*/ 0 w 608556"/>
                <a:gd name="connsiteY14" fmla="*/ 316919 h 607568"/>
                <a:gd name="connsiteX15" fmla="*/ 473614 w 608556"/>
                <a:gd name="connsiteY15" fmla="*/ 101967 h 607568"/>
                <a:gd name="connsiteX16" fmla="*/ 567060 w 608556"/>
                <a:gd name="connsiteY16" fmla="*/ 290643 h 607568"/>
                <a:gd name="connsiteX17" fmla="*/ 608556 w 608556"/>
                <a:gd name="connsiteY17" fmla="*/ 290643 h 607568"/>
                <a:gd name="connsiteX18" fmla="*/ 537759 w 608556"/>
                <a:gd name="connsiteY18" fmla="*/ 413160 h 607568"/>
                <a:gd name="connsiteX19" fmla="*/ 466882 w 608556"/>
                <a:gd name="connsiteY19" fmla="*/ 290643 h 607568"/>
                <a:gd name="connsiteX20" fmla="*/ 507983 w 608556"/>
                <a:gd name="connsiteY20" fmla="*/ 290643 h 607568"/>
                <a:gd name="connsiteX21" fmla="*/ 436235 w 608556"/>
                <a:gd name="connsiteY21" fmla="*/ 147654 h 607568"/>
                <a:gd name="connsiteX22" fmla="*/ 291127 w 608556"/>
                <a:gd name="connsiteY22" fmla="*/ 0 h 607568"/>
                <a:gd name="connsiteX23" fmla="*/ 413866 w 608556"/>
                <a:gd name="connsiteY23" fmla="*/ 70760 h 607568"/>
                <a:gd name="connsiteX24" fmla="*/ 291127 w 608556"/>
                <a:gd name="connsiteY24" fmla="*/ 141441 h 607568"/>
                <a:gd name="connsiteX25" fmla="*/ 291127 w 608556"/>
                <a:gd name="connsiteY25" fmla="*/ 100408 h 607568"/>
                <a:gd name="connsiteX26" fmla="*/ 147878 w 608556"/>
                <a:gd name="connsiteY26" fmla="*/ 172038 h 607568"/>
                <a:gd name="connsiteX27" fmla="*/ 102108 w 608556"/>
                <a:gd name="connsiteY27" fmla="*/ 134800 h 607568"/>
                <a:gd name="connsiteX28" fmla="*/ 291127 w 608556"/>
                <a:gd name="connsiteY28" fmla="*/ 41428 h 60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556" h="607568">
                  <a:moveTo>
                    <a:pt x="460696" y="435530"/>
                  </a:moveTo>
                  <a:lnTo>
                    <a:pt x="506378" y="472847"/>
                  </a:lnTo>
                  <a:cubicBezTo>
                    <a:pt x="459509" y="530088"/>
                    <a:pt x="391026" y="563768"/>
                    <a:pt x="317397" y="566140"/>
                  </a:cubicBezTo>
                  <a:lnTo>
                    <a:pt x="317397" y="607568"/>
                  </a:lnTo>
                  <a:lnTo>
                    <a:pt x="194761" y="536887"/>
                  </a:lnTo>
                  <a:lnTo>
                    <a:pt x="317397" y="466127"/>
                  </a:lnTo>
                  <a:lnTo>
                    <a:pt x="317397" y="507160"/>
                  </a:lnTo>
                  <a:cubicBezTo>
                    <a:pt x="373212" y="504788"/>
                    <a:pt x="425069" y="479014"/>
                    <a:pt x="460696" y="435530"/>
                  </a:cubicBezTo>
                  <a:close/>
                  <a:moveTo>
                    <a:pt x="70847" y="194478"/>
                  </a:moveTo>
                  <a:lnTo>
                    <a:pt x="141616" y="316919"/>
                  </a:lnTo>
                  <a:lnTo>
                    <a:pt x="100532" y="316919"/>
                  </a:lnTo>
                  <a:cubicBezTo>
                    <a:pt x="102907" y="372647"/>
                    <a:pt x="128713" y="424421"/>
                    <a:pt x="172250" y="459992"/>
                  </a:cubicBezTo>
                  <a:lnTo>
                    <a:pt x="134966" y="505601"/>
                  </a:lnTo>
                  <a:cubicBezTo>
                    <a:pt x="77576" y="458806"/>
                    <a:pt x="43854" y="390432"/>
                    <a:pt x="41479" y="316919"/>
                  </a:cubicBezTo>
                  <a:lnTo>
                    <a:pt x="0" y="316919"/>
                  </a:lnTo>
                  <a:close/>
                  <a:moveTo>
                    <a:pt x="473614" y="101967"/>
                  </a:moveTo>
                  <a:cubicBezTo>
                    <a:pt x="530948" y="148761"/>
                    <a:pt x="564684" y="217133"/>
                    <a:pt x="567060" y="290643"/>
                  </a:cubicBezTo>
                  <a:lnTo>
                    <a:pt x="608556" y="290643"/>
                  </a:lnTo>
                  <a:lnTo>
                    <a:pt x="537759" y="413160"/>
                  </a:lnTo>
                  <a:lnTo>
                    <a:pt x="466882" y="290643"/>
                  </a:lnTo>
                  <a:lnTo>
                    <a:pt x="507983" y="290643"/>
                  </a:lnTo>
                  <a:cubicBezTo>
                    <a:pt x="505607" y="234918"/>
                    <a:pt x="479790" y="183144"/>
                    <a:pt x="436235" y="147654"/>
                  </a:cubicBezTo>
                  <a:close/>
                  <a:moveTo>
                    <a:pt x="291127" y="0"/>
                  </a:moveTo>
                  <a:lnTo>
                    <a:pt x="413866" y="70760"/>
                  </a:lnTo>
                  <a:lnTo>
                    <a:pt x="291127" y="141441"/>
                  </a:lnTo>
                  <a:lnTo>
                    <a:pt x="291127" y="100408"/>
                  </a:lnTo>
                  <a:cubicBezTo>
                    <a:pt x="235300" y="102780"/>
                    <a:pt x="183433" y="128554"/>
                    <a:pt x="147878" y="172038"/>
                  </a:cubicBezTo>
                  <a:lnTo>
                    <a:pt x="102108" y="134800"/>
                  </a:lnTo>
                  <a:cubicBezTo>
                    <a:pt x="148987" y="77480"/>
                    <a:pt x="217483" y="43800"/>
                    <a:pt x="291127" y="414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4" name="îṣ1ïḓè">
              <a:extLst>
                <a:ext uri="{FF2B5EF4-FFF2-40B4-BE49-F238E27FC236}">
                  <a16:creationId xmlns:a16="http://schemas.microsoft.com/office/drawing/2014/main" id="{578F2E08-9588-48D2-8A26-6F0573870CD2}"/>
                </a:ext>
              </a:extLst>
            </p:cNvPr>
            <p:cNvSpPr/>
            <p:nvPr/>
          </p:nvSpPr>
          <p:spPr bwMode="auto">
            <a:xfrm>
              <a:off x="9771082" y="5014882"/>
              <a:ext cx="492465" cy="604285"/>
            </a:xfrm>
            <a:custGeom>
              <a:avLst/>
              <a:gdLst>
                <a:gd name="connsiteX0" fmla="*/ 247182 w 494452"/>
                <a:gd name="connsiteY0" fmla="*/ 206981 h 606722"/>
                <a:gd name="connsiteX1" fmla="*/ 218609 w 494452"/>
                <a:gd name="connsiteY1" fmla="*/ 235864 h 606722"/>
                <a:gd name="connsiteX2" fmla="*/ 200451 w 494452"/>
                <a:gd name="connsiteY2" fmla="*/ 248483 h 606722"/>
                <a:gd name="connsiteX3" fmla="*/ 186922 w 494452"/>
                <a:gd name="connsiteY3" fmla="*/ 234975 h 606722"/>
                <a:gd name="connsiteX4" fmla="*/ 167695 w 494452"/>
                <a:gd name="connsiteY4" fmla="*/ 234975 h 606722"/>
                <a:gd name="connsiteX5" fmla="*/ 167695 w 494452"/>
                <a:gd name="connsiteY5" fmla="*/ 254260 h 606722"/>
                <a:gd name="connsiteX6" fmla="*/ 183806 w 494452"/>
                <a:gd name="connsiteY6" fmla="*/ 270435 h 606722"/>
                <a:gd name="connsiteX7" fmla="*/ 174104 w 494452"/>
                <a:gd name="connsiteY7" fmla="*/ 300828 h 606722"/>
                <a:gd name="connsiteX8" fmla="*/ 148291 w 494452"/>
                <a:gd name="connsiteY8" fmla="*/ 300828 h 606722"/>
                <a:gd name="connsiteX9" fmla="*/ 134673 w 494452"/>
                <a:gd name="connsiteY9" fmla="*/ 314426 h 606722"/>
                <a:gd name="connsiteX10" fmla="*/ 148291 w 494452"/>
                <a:gd name="connsiteY10" fmla="*/ 328112 h 606722"/>
                <a:gd name="connsiteX11" fmla="*/ 174104 w 494452"/>
                <a:gd name="connsiteY11" fmla="*/ 328112 h 606722"/>
                <a:gd name="connsiteX12" fmla="*/ 183806 w 494452"/>
                <a:gd name="connsiteY12" fmla="*/ 358506 h 606722"/>
                <a:gd name="connsiteX13" fmla="*/ 167695 w 494452"/>
                <a:gd name="connsiteY13" fmla="*/ 374680 h 606722"/>
                <a:gd name="connsiteX14" fmla="*/ 167695 w 494452"/>
                <a:gd name="connsiteY14" fmla="*/ 393876 h 606722"/>
                <a:gd name="connsiteX15" fmla="*/ 186922 w 494452"/>
                <a:gd name="connsiteY15" fmla="*/ 393876 h 606722"/>
                <a:gd name="connsiteX16" fmla="*/ 200362 w 494452"/>
                <a:gd name="connsiteY16" fmla="*/ 380457 h 606722"/>
                <a:gd name="connsiteX17" fmla="*/ 294001 w 494452"/>
                <a:gd name="connsiteY17" fmla="*/ 380457 h 606722"/>
                <a:gd name="connsiteX18" fmla="*/ 307530 w 494452"/>
                <a:gd name="connsiteY18" fmla="*/ 393876 h 606722"/>
                <a:gd name="connsiteX19" fmla="*/ 326757 w 494452"/>
                <a:gd name="connsiteY19" fmla="*/ 393876 h 606722"/>
                <a:gd name="connsiteX20" fmla="*/ 326757 w 494452"/>
                <a:gd name="connsiteY20" fmla="*/ 374680 h 606722"/>
                <a:gd name="connsiteX21" fmla="*/ 310646 w 494452"/>
                <a:gd name="connsiteY21" fmla="*/ 358506 h 606722"/>
                <a:gd name="connsiteX22" fmla="*/ 320348 w 494452"/>
                <a:gd name="connsiteY22" fmla="*/ 328112 h 606722"/>
                <a:gd name="connsiteX23" fmla="*/ 346072 w 494452"/>
                <a:gd name="connsiteY23" fmla="*/ 328112 h 606722"/>
                <a:gd name="connsiteX24" fmla="*/ 359690 w 494452"/>
                <a:gd name="connsiteY24" fmla="*/ 314515 h 606722"/>
                <a:gd name="connsiteX25" fmla="*/ 346072 w 494452"/>
                <a:gd name="connsiteY25" fmla="*/ 300828 h 606722"/>
                <a:gd name="connsiteX26" fmla="*/ 320348 w 494452"/>
                <a:gd name="connsiteY26" fmla="*/ 300828 h 606722"/>
                <a:gd name="connsiteX27" fmla="*/ 310646 w 494452"/>
                <a:gd name="connsiteY27" fmla="*/ 270435 h 606722"/>
                <a:gd name="connsiteX28" fmla="*/ 326757 w 494452"/>
                <a:gd name="connsiteY28" fmla="*/ 254260 h 606722"/>
                <a:gd name="connsiteX29" fmla="*/ 326757 w 494452"/>
                <a:gd name="connsiteY29" fmla="*/ 234975 h 606722"/>
                <a:gd name="connsiteX30" fmla="*/ 307441 w 494452"/>
                <a:gd name="connsiteY30" fmla="*/ 234975 h 606722"/>
                <a:gd name="connsiteX31" fmla="*/ 294001 w 494452"/>
                <a:gd name="connsiteY31" fmla="*/ 248483 h 606722"/>
                <a:gd name="connsiteX32" fmla="*/ 275843 w 494452"/>
                <a:gd name="connsiteY32" fmla="*/ 235864 h 606722"/>
                <a:gd name="connsiteX33" fmla="*/ 275843 w 494452"/>
                <a:gd name="connsiteY33" fmla="*/ 235597 h 606722"/>
                <a:gd name="connsiteX34" fmla="*/ 247182 w 494452"/>
                <a:gd name="connsiteY34" fmla="*/ 206981 h 606722"/>
                <a:gd name="connsiteX35" fmla="*/ 383780 w 494452"/>
                <a:gd name="connsiteY35" fmla="*/ 23560 h 606722"/>
                <a:gd name="connsiteX36" fmla="*/ 391535 w 494452"/>
                <a:gd name="connsiteY36" fmla="*/ 25138 h 606722"/>
                <a:gd name="connsiteX37" fmla="*/ 469237 w 494452"/>
                <a:gd name="connsiteY37" fmla="*/ 102724 h 606722"/>
                <a:gd name="connsiteX38" fmla="*/ 464252 w 494452"/>
                <a:gd name="connsiteY38" fmla="*/ 114810 h 606722"/>
                <a:gd name="connsiteX39" fmla="*/ 386461 w 494452"/>
                <a:gd name="connsiteY39" fmla="*/ 114810 h 606722"/>
                <a:gd name="connsiteX40" fmla="*/ 379430 w 494452"/>
                <a:gd name="connsiteY40" fmla="*/ 107789 h 606722"/>
                <a:gd name="connsiteX41" fmla="*/ 379430 w 494452"/>
                <a:gd name="connsiteY41" fmla="*/ 30115 h 606722"/>
                <a:gd name="connsiteX42" fmla="*/ 383780 w 494452"/>
                <a:gd name="connsiteY42" fmla="*/ 23560 h 606722"/>
                <a:gd name="connsiteX43" fmla="*/ 21273 w 494452"/>
                <a:gd name="connsiteY43" fmla="*/ 0 h 606722"/>
                <a:gd name="connsiteX44" fmla="*/ 328270 w 494452"/>
                <a:gd name="connsiteY44" fmla="*/ 0 h 606722"/>
                <a:gd name="connsiteX45" fmla="*/ 335391 w 494452"/>
                <a:gd name="connsiteY45" fmla="*/ 7110 h 606722"/>
                <a:gd name="connsiteX46" fmla="*/ 335391 w 494452"/>
                <a:gd name="connsiteY46" fmla="*/ 136862 h 606722"/>
                <a:gd name="connsiteX47" fmla="*/ 357376 w 494452"/>
                <a:gd name="connsiteY47" fmla="*/ 158813 h 606722"/>
                <a:gd name="connsiteX48" fmla="*/ 487331 w 494452"/>
                <a:gd name="connsiteY48" fmla="*/ 158813 h 606722"/>
                <a:gd name="connsiteX49" fmla="*/ 494452 w 494452"/>
                <a:gd name="connsiteY49" fmla="*/ 165922 h 606722"/>
                <a:gd name="connsiteX50" fmla="*/ 494452 w 494452"/>
                <a:gd name="connsiteY50" fmla="*/ 585482 h 606722"/>
                <a:gd name="connsiteX51" fmla="*/ 473179 w 494452"/>
                <a:gd name="connsiteY51" fmla="*/ 606722 h 606722"/>
                <a:gd name="connsiteX52" fmla="*/ 21273 w 494452"/>
                <a:gd name="connsiteY52" fmla="*/ 606722 h 606722"/>
                <a:gd name="connsiteX53" fmla="*/ 0 w 494452"/>
                <a:gd name="connsiteY53" fmla="*/ 585482 h 606722"/>
                <a:gd name="connsiteX54" fmla="*/ 0 w 494452"/>
                <a:gd name="connsiteY54" fmla="*/ 21240 h 606722"/>
                <a:gd name="connsiteX55" fmla="*/ 21273 w 494452"/>
                <a:gd name="connsiteY5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4452" h="606722">
                  <a:moveTo>
                    <a:pt x="247182" y="206981"/>
                  </a:moveTo>
                  <a:cubicBezTo>
                    <a:pt x="231872" y="206981"/>
                    <a:pt x="218609" y="219245"/>
                    <a:pt x="218609" y="235864"/>
                  </a:cubicBezTo>
                  <a:cubicBezTo>
                    <a:pt x="212022" y="239063"/>
                    <a:pt x="205881" y="243329"/>
                    <a:pt x="200451" y="248483"/>
                  </a:cubicBezTo>
                  <a:lnTo>
                    <a:pt x="186922" y="234975"/>
                  </a:lnTo>
                  <a:cubicBezTo>
                    <a:pt x="181670" y="229643"/>
                    <a:pt x="173036" y="229643"/>
                    <a:pt x="167695" y="234975"/>
                  </a:cubicBezTo>
                  <a:cubicBezTo>
                    <a:pt x="162355" y="240307"/>
                    <a:pt x="162355" y="248928"/>
                    <a:pt x="167695" y="254260"/>
                  </a:cubicBezTo>
                  <a:lnTo>
                    <a:pt x="183806" y="270435"/>
                  </a:lnTo>
                  <a:cubicBezTo>
                    <a:pt x="179000" y="279588"/>
                    <a:pt x="175617" y="289897"/>
                    <a:pt x="174104" y="300828"/>
                  </a:cubicBezTo>
                  <a:lnTo>
                    <a:pt x="148291" y="300828"/>
                  </a:lnTo>
                  <a:cubicBezTo>
                    <a:pt x="140814" y="300828"/>
                    <a:pt x="134673" y="306961"/>
                    <a:pt x="134673" y="314426"/>
                  </a:cubicBezTo>
                  <a:cubicBezTo>
                    <a:pt x="134673" y="321980"/>
                    <a:pt x="140814" y="328112"/>
                    <a:pt x="148291" y="328112"/>
                  </a:cubicBezTo>
                  <a:lnTo>
                    <a:pt x="174104" y="328112"/>
                  </a:lnTo>
                  <a:cubicBezTo>
                    <a:pt x="175617" y="339043"/>
                    <a:pt x="179000" y="349352"/>
                    <a:pt x="183806" y="358506"/>
                  </a:cubicBezTo>
                  <a:lnTo>
                    <a:pt x="167695" y="374680"/>
                  </a:lnTo>
                  <a:cubicBezTo>
                    <a:pt x="162355" y="380012"/>
                    <a:pt x="162355" y="388544"/>
                    <a:pt x="167695" y="393876"/>
                  </a:cubicBezTo>
                  <a:cubicBezTo>
                    <a:pt x="172947" y="399209"/>
                    <a:pt x="181581" y="399209"/>
                    <a:pt x="186922" y="393876"/>
                  </a:cubicBezTo>
                  <a:lnTo>
                    <a:pt x="200362" y="380457"/>
                  </a:lnTo>
                  <a:cubicBezTo>
                    <a:pt x="227688" y="406140"/>
                    <a:pt x="266764" y="406140"/>
                    <a:pt x="294001" y="380457"/>
                  </a:cubicBezTo>
                  <a:lnTo>
                    <a:pt x="307530" y="393876"/>
                  </a:lnTo>
                  <a:cubicBezTo>
                    <a:pt x="312782" y="399209"/>
                    <a:pt x="321505" y="399209"/>
                    <a:pt x="326757" y="393876"/>
                  </a:cubicBezTo>
                  <a:cubicBezTo>
                    <a:pt x="332097" y="388544"/>
                    <a:pt x="332097" y="380012"/>
                    <a:pt x="326757" y="374680"/>
                  </a:cubicBezTo>
                  <a:lnTo>
                    <a:pt x="310646" y="358506"/>
                  </a:lnTo>
                  <a:cubicBezTo>
                    <a:pt x="315452" y="349352"/>
                    <a:pt x="318835" y="339043"/>
                    <a:pt x="320348" y="328112"/>
                  </a:cubicBezTo>
                  <a:lnTo>
                    <a:pt x="346072" y="328112"/>
                  </a:lnTo>
                  <a:cubicBezTo>
                    <a:pt x="353638" y="328112"/>
                    <a:pt x="359690" y="321980"/>
                    <a:pt x="359690" y="314515"/>
                  </a:cubicBezTo>
                  <a:cubicBezTo>
                    <a:pt x="359690" y="306961"/>
                    <a:pt x="353638" y="300828"/>
                    <a:pt x="346072" y="300828"/>
                  </a:cubicBezTo>
                  <a:lnTo>
                    <a:pt x="320348" y="300828"/>
                  </a:lnTo>
                  <a:cubicBezTo>
                    <a:pt x="318835" y="289897"/>
                    <a:pt x="315452" y="279588"/>
                    <a:pt x="310646" y="270435"/>
                  </a:cubicBezTo>
                  <a:lnTo>
                    <a:pt x="326757" y="254260"/>
                  </a:lnTo>
                  <a:cubicBezTo>
                    <a:pt x="332097" y="248928"/>
                    <a:pt x="332097" y="240307"/>
                    <a:pt x="326757" y="234975"/>
                  </a:cubicBezTo>
                  <a:cubicBezTo>
                    <a:pt x="321416" y="229643"/>
                    <a:pt x="312782" y="229643"/>
                    <a:pt x="307441" y="234975"/>
                  </a:cubicBezTo>
                  <a:lnTo>
                    <a:pt x="294001" y="248483"/>
                  </a:lnTo>
                  <a:cubicBezTo>
                    <a:pt x="288571" y="243329"/>
                    <a:pt x="282430" y="239063"/>
                    <a:pt x="275843" y="235864"/>
                  </a:cubicBezTo>
                  <a:cubicBezTo>
                    <a:pt x="275843" y="235775"/>
                    <a:pt x="275843" y="235686"/>
                    <a:pt x="275843" y="235597"/>
                  </a:cubicBezTo>
                  <a:cubicBezTo>
                    <a:pt x="275843" y="219778"/>
                    <a:pt x="263025" y="206981"/>
                    <a:pt x="247182" y="206981"/>
                  </a:cubicBezTo>
                  <a:close/>
                  <a:moveTo>
                    <a:pt x="383780" y="23560"/>
                  </a:moveTo>
                  <a:cubicBezTo>
                    <a:pt x="386239" y="22538"/>
                    <a:pt x="389265" y="22872"/>
                    <a:pt x="391535" y="25138"/>
                  </a:cubicBezTo>
                  <a:lnTo>
                    <a:pt x="469237" y="102724"/>
                  </a:lnTo>
                  <a:cubicBezTo>
                    <a:pt x="473776" y="107256"/>
                    <a:pt x="470572" y="114810"/>
                    <a:pt x="464252" y="114810"/>
                  </a:cubicBezTo>
                  <a:lnTo>
                    <a:pt x="386461" y="114810"/>
                  </a:lnTo>
                  <a:cubicBezTo>
                    <a:pt x="382545" y="114810"/>
                    <a:pt x="379430" y="111700"/>
                    <a:pt x="379430" y="107789"/>
                  </a:cubicBezTo>
                  <a:lnTo>
                    <a:pt x="379430" y="30115"/>
                  </a:lnTo>
                  <a:cubicBezTo>
                    <a:pt x="379430" y="26960"/>
                    <a:pt x="381321" y="24582"/>
                    <a:pt x="383780" y="23560"/>
                  </a:cubicBezTo>
                  <a:close/>
                  <a:moveTo>
                    <a:pt x="21273" y="0"/>
                  </a:moveTo>
                  <a:lnTo>
                    <a:pt x="328270" y="0"/>
                  </a:lnTo>
                  <a:cubicBezTo>
                    <a:pt x="332186" y="0"/>
                    <a:pt x="335391" y="3200"/>
                    <a:pt x="335391" y="7110"/>
                  </a:cubicBezTo>
                  <a:lnTo>
                    <a:pt x="335391" y="136862"/>
                  </a:lnTo>
                  <a:cubicBezTo>
                    <a:pt x="335391" y="149037"/>
                    <a:pt x="345182" y="158813"/>
                    <a:pt x="357376" y="158813"/>
                  </a:cubicBezTo>
                  <a:lnTo>
                    <a:pt x="487331" y="158813"/>
                  </a:lnTo>
                  <a:cubicBezTo>
                    <a:pt x="491248" y="158813"/>
                    <a:pt x="494452" y="162012"/>
                    <a:pt x="494452" y="165922"/>
                  </a:cubicBezTo>
                  <a:lnTo>
                    <a:pt x="494452" y="585482"/>
                  </a:lnTo>
                  <a:cubicBezTo>
                    <a:pt x="494452" y="597213"/>
                    <a:pt x="484928" y="606722"/>
                    <a:pt x="473179" y="606722"/>
                  </a:cubicBezTo>
                  <a:lnTo>
                    <a:pt x="21273" y="606722"/>
                  </a:lnTo>
                  <a:cubicBezTo>
                    <a:pt x="9524" y="606722"/>
                    <a:pt x="0" y="597213"/>
                    <a:pt x="0" y="585482"/>
                  </a:cubicBezTo>
                  <a:lnTo>
                    <a:pt x="0" y="21240"/>
                  </a:lnTo>
                  <a:cubicBezTo>
                    <a:pt x="0" y="9509"/>
                    <a:pt x="9524" y="0"/>
                    <a:pt x="212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75" name="íṥḷiḍè">
              <a:extLst>
                <a:ext uri="{FF2B5EF4-FFF2-40B4-BE49-F238E27FC236}">
                  <a16:creationId xmlns:a16="http://schemas.microsoft.com/office/drawing/2014/main" id="{D7C0D2E9-D2CA-451F-A65F-61995AD853A8}"/>
                </a:ext>
              </a:extLst>
            </p:cNvPr>
            <p:cNvSpPr txBox="1"/>
            <p:nvPr/>
          </p:nvSpPr>
          <p:spPr>
            <a:xfrm>
              <a:off x="671511" y="1142000"/>
              <a:ext cx="4209489" cy="199168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sz="3600" b="1" dirty="0"/>
            </a:p>
          </p:txBody>
        </p:sp>
        <p:sp>
          <p:nvSpPr>
            <p:cNvPr id="84" name="iSḻïďê">
              <a:extLst>
                <a:ext uri="{FF2B5EF4-FFF2-40B4-BE49-F238E27FC236}">
                  <a16:creationId xmlns:a16="http://schemas.microsoft.com/office/drawing/2014/main" id="{2C3299B3-AFC4-450C-BBF3-825D5D306EC6}"/>
                </a:ext>
              </a:extLst>
            </p:cNvPr>
            <p:cNvSpPr/>
            <p:nvPr/>
          </p:nvSpPr>
          <p:spPr>
            <a:xfrm>
              <a:off x="4598023" y="3333979"/>
              <a:ext cx="1774513" cy="32541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spcBef>
                  <a:spcPct val="0"/>
                </a:spcBef>
                <a:defRPr/>
              </a:pPr>
              <a:r>
                <a:rPr lang="en-NZ" altLang="zh-CN" b="1" dirty="0"/>
                <a:t>Transitions between botnets</a:t>
              </a:r>
              <a:endParaRPr lang="zh-CN" altLang="en-US" b="1" dirty="0"/>
            </a:p>
          </p:txBody>
        </p:sp>
        <p:sp>
          <p:nvSpPr>
            <p:cNvPr id="82" name="ís1iḑè">
              <a:extLst>
                <a:ext uri="{FF2B5EF4-FFF2-40B4-BE49-F238E27FC236}">
                  <a16:creationId xmlns:a16="http://schemas.microsoft.com/office/drawing/2014/main" id="{240A807A-C428-497C-835C-A91D52C18C6C}"/>
                </a:ext>
              </a:extLst>
            </p:cNvPr>
            <p:cNvSpPr/>
            <p:nvPr/>
          </p:nvSpPr>
          <p:spPr>
            <a:xfrm>
              <a:off x="6864039" y="2476944"/>
              <a:ext cx="1774513" cy="32541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spcBef>
                  <a:spcPct val="0"/>
                </a:spcBef>
                <a:defRPr/>
              </a:pPr>
              <a:r>
                <a:rPr lang="en-NZ" altLang="zh-CN" b="1" dirty="0"/>
                <a:t>Concurrent infections</a:t>
              </a:r>
              <a:endParaRPr lang="zh-CN" altLang="en-US" b="1" dirty="0"/>
            </a:p>
          </p:txBody>
        </p:sp>
        <p:sp>
          <p:nvSpPr>
            <p:cNvPr id="80" name="íşļiḑè">
              <a:extLst>
                <a:ext uri="{FF2B5EF4-FFF2-40B4-BE49-F238E27FC236}">
                  <a16:creationId xmlns:a16="http://schemas.microsoft.com/office/drawing/2014/main" id="{9B3E822A-73FC-43E4-958F-34D5D47FD012}"/>
                </a:ext>
              </a:extLst>
            </p:cNvPr>
            <p:cNvSpPr/>
            <p:nvPr/>
          </p:nvSpPr>
          <p:spPr>
            <a:xfrm>
              <a:off x="9130058" y="1285643"/>
              <a:ext cx="1774513" cy="325410"/>
            </a:xfrm>
            <a:prstGeom prst="rect">
              <a:avLst/>
            </a:prstGeom>
          </p:spPr>
          <p:txBody>
            <a:bodyPr wrap="none" lIns="90000" tIns="46800" rIns="90000" bIns="46800" anchor="ctr" anchorCtr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378">
                <a:spcBef>
                  <a:spcPct val="0"/>
                </a:spcBef>
                <a:defRPr/>
              </a:pPr>
              <a:r>
                <a:rPr lang="en-NZ" altLang="zh-CN" b="1" dirty="0"/>
                <a:t>Compatibility of Malware</a:t>
              </a:r>
              <a:endParaRPr lang="zh-CN" altLang="en-US" b="1" dirty="0"/>
            </a:p>
          </p:txBody>
        </p:sp>
      </p:grpSp>
      <p:sp>
        <p:nvSpPr>
          <p:cNvPr id="85" name="íšľiḋé">
            <a:extLst>
              <a:ext uri="{FF2B5EF4-FFF2-40B4-BE49-F238E27FC236}">
                <a16:creationId xmlns:a16="http://schemas.microsoft.com/office/drawing/2014/main" id="{677F122A-AC65-461B-8B87-9AC99B2DBD6D}"/>
              </a:ext>
            </a:extLst>
          </p:cNvPr>
          <p:cNvSpPr txBox="1"/>
          <p:nvPr/>
        </p:nvSpPr>
        <p:spPr bwMode="auto">
          <a:xfrm>
            <a:off x="826539" y="2658042"/>
            <a:ext cx="4600984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NZ" altLang="zh-CN" sz="2400" b="1" dirty="0"/>
              <a:t>Infection characteristics </a:t>
            </a:r>
            <a:endParaRPr lang="en-US" altLang="zh-C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31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7E6D4F-0741-40F8-A095-11EFF3FA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 err="1"/>
              <a:t>Mirai’s</a:t>
            </a:r>
            <a:r>
              <a:rPr lang="en-NZ" altLang="zh-CN" dirty="0"/>
              <a:t> battle over the IoT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E74E9B-35BF-40D1-B7A7-311B0252D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5" name="21494e30-571c-49ea-bff2-af2ad6c6a2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7DF765D-7960-4713-9EA6-5B37AA55FBC2}"/>
              </a:ext>
            </a:extLst>
          </p:cNvPr>
          <p:cNvGrpSpPr>
            <a:grpSpLocks noChangeAspect="1"/>
          </p:cNvGrpSpPr>
          <p:nvPr/>
        </p:nvGrpSpPr>
        <p:grpSpPr>
          <a:xfrm>
            <a:off x="826539" y="260429"/>
            <a:ext cx="10692361" cy="4093569"/>
            <a:chOff x="826539" y="260429"/>
            <a:chExt cx="10692361" cy="4093569"/>
          </a:xfrm>
        </p:grpSpPr>
        <p:sp>
          <p:nvSpPr>
            <p:cNvPr id="7" name="íšľiḋé">
              <a:extLst>
                <a:ext uri="{FF2B5EF4-FFF2-40B4-BE49-F238E27FC236}">
                  <a16:creationId xmlns:a16="http://schemas.microsoft.com/office/drawing/2014/main" id="{C1AE2F6F-B572-41E9-BDC5-25AC51CBA8DD}"/>
                </a:ext>
              </a:extLst>
            </p:cNvPr>
            <p:cNvSpPr txBox="1"/>
            <p:nvPr/>
          </p:nvSpPr>
          <p:spPr bwMode="auto">
            <a:xfrm>
              <a:off x="826539" y="2658042"/>
              <a:ext cx="4600984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sz="2400" b="1" dirty="0"/>
                <a:t>Customization and Evolution</a:t>
              </a:r>
              <a:endParaRPr lang="en-US" altLang="zh-CN" sz="2800" b="1" dirty="0"/>
            </a:p>
          </p:txBody>
        </p:sp>
        <p:sp>
          <p:nvSpPr>
            <p:cNvPr id="8" name="ïŝļíḓé">
              <a:extLst>
                <a:ext uri="{FF2B5EF4-FFF2-40B4-BE49-F238E27FC236}">
                  <a16:creationId xmlns:a16="http://schemas.microsoft.com/office/drawing/2014/main" id="{1245F121-F292-45D5-81A7-BA51775128E1}"/>
                </a:ext>
              </a:extLst>
            </p:cNvPr>
            <p:cNvSpPr/>
            <p:nvPr/>
          </p:nvSpPr>
          <p:spPr>
            <a:xfrm>
              <a:off x="5591199" y="260429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9" name="íšḻîde">
              <a:extLst>
                <a:ext uri="{FF2B5EF4-FFF2-40B4-BE49-F238E27FC236}">
                  <a16:creationId xmlns:a16="http://schemas.microsoft.com/office/drawing/2014/main" id="{459A67E7-8B00-44E2-9E4A-D2D6821BE753}"/>
                </a:ext>
              </a:extLst>
            </p:cNvPr>
            <p:cNvSpPr/>
            <p:nvPr/>
          </p:nvSpPr>
          <p:spPr>
            <a:xfrm rot="10800000">
              <a:off x="7300707" y="565117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0" name="ïSḻîḓê">
              <a:extLst>
                <a:ext uri="{FF2B5EF4-FFF2-40B4-BE49-F238E27FC236}">
                  <a16:creationId xmlns:a16="http://schemas.microsoft.com/office/drawing/2014/main" id="{4092CFCE-F267-445A-AA8D-00061878C14D}"/>
                </a:ext>
              </a:extLst>
            </p:cNvPr>
            <p:cNvSpPr/>
            <p:nvPr/>
          </p:nvSpPr>
          <p:spPr>
            <a:xfrm>
              <a:off x="5591199" y="2390585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>
                <a:defRPr sz="3200" cap="none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1" name="iṩḻîḑê">
              <a:extLst>
                <a:ext uri="{FF2B5EF4-FFF2-40B4-BE49-F238E27FC236}">
                  <a16:creationId xmlns:a16="http://schemas.microsoft.com/office/drawing/2014/main" id="{67153DB5-3D73-420F-B8C8-F35CEE73DF50}"/>
                </a:ext>
              </a:extLst>
            </p:cNvPr>
            <p:cNvSpPr/>
            <p:nvPr/>
          </p:nvSpPr>
          <p:spPr>
            <a:xfrm rot="10800000">
              <a:off x="7300707" y="2695273"/>
              <a:ext cx="4218193" cy="1658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386" extrusionOk="0">
                  <a:moveTo>
                    <a:pt x="4151" y="30"/>
                  </a:moveTo>
                  <a:cubicBezTo>
                    <a:pt x="3034" y="-26"/>
                    <a:pt x="1958" y="1128"/>
                    <a:pt x="1185" y="3213"/>
                  </a:cubicBezTo>
                  <a:cubicBezTo>
                    <a:pt x="-417" y="7532"/>
                    <a:pt x="-400" y="14374"/>
                    <a:pt x="1266" y="18470"/>
                  </a:cubicBezTo>
                  <a:cubicBezTo>
                    <a:pt x="1954" y="20160"/>
                    <a:pt x="2823" y="21094"/>
                    <a:pt x="3717" y="21328"/>
                  </a:cubicBezTo>
                  <a:cubicBezTo>
                    <a:pt x="4656" y="21574"/>
                    <a:pt x="5634" y="21052"/>
                    <a:pt x="6470" y="19636"/>
                  </a:cubicBezTo>
                  <a:cubicBezTo>
                    <a:pt x="6990" y="18756"/>
                    <a:pt x="7412" y="17571"/>
                    <a:pt x="7792" y="16300"/>
                  </a:cubicBezTo>
                  <a:cubicBezTo>
                    <a:pt x="8165" y="15052"/>
                    <a:pt x="8499" y="13715"/>
                    <a:pt x="8966" y="12702"/>
                  </a:cubicBezTo>
                  <a:cubicBezTo>
                    <a:pt x="9147" y="12309"/>
                    <a:pt x="9346" y="11973"/>
                    <a:pt x="9564" y="11748"/>
                  </a:cubicBezTo>
                  <a:cubicBezTo>
                    <a:pt x="9771" y="11535"/>
                    <a:pt x="9993" y="11427"/>
                    <a:pt x="10218" y="11431"/>
                  </a:cubicBezTo>
                  <a:lnTo>
                    <a:pt x="18848" y="11431"/>
                  </a:lnTo>
                  <a:cubicBezTo>
                    <a:pt x="20169" y="11380"/>
                    <a:pt x="21183" y="8383"/>
                    <a:pt x="21027" y="4992"/>
                  </a:cubicBezTo>
                  <a:cubicBezTo>
                    <a:pt x="20895" y="2149"/>
                    <a:pt x="19955" y="20"/>
                    <a:pt x="18848" y="58"/>
                  </a:cubicBezTo>
                  <a:lnTo>
                    <a:pt x="5175" y="0"/>
                  </a:lnTo>
                  <a:lnTo>
                    <a:pt x="4151" y="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/>
            <a:p>
              <a:pPr algn="ctr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12" name="îSḻîḋe">
              <a:extLst>
                <a:ext uri="{FF2B5EF4-FFF2-40B4-BE49-F238E27FC236}">
                  <a16:creationId xmlns:a16="http://schemas.microsoft.com/office/drawing/2014/main" id="{10F98E61-910B-4C7A-B818-2017CF31ABA8}"/>
                </a:ext>
              </a:extLst>
            </p:cNvPr>
            <p:cNvSpPr/>
            <p:nvPr/>
          </p:nvSpPr>
          <p:spPr bwMode="auto">
            <a:xfrm>
              <a:off x="7337424" y="337588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NZ" altLang="zh-CN" sz="2400" dirty="0"/>
                <a:t>Regional biases</a:t>
              </a:r>
              <a:endParaRPr lang="en-US" altLang="zh-CN" sz="1400" dirty="0"/>
            </a:p>
          </p:txBody>
        </p:sp>
        <p:sp>
          <p:nvSpPr>
            <p:cNvPr id="13" name="îṥḷíďe">
              <a:extLst>
                <a:ext uri="{FF2B5EF4-FFF2-40B4-BE49-F238E27FC236}">
                  <a16:creationId xmlns:a16="http://schemas.microsoft.com/office/drawing/2014/main" id="{C30D53F6-C086-4CFD-9580-760090D4D90D}"/>
                </a:ext>
              </a:extLst>
            </p:cNvPr>
            <p:cNvSpPr/>
            <p:nvPr/>
          </p:nvSpPr>
          <p:spPr bwMode="auto">
            <a:xfrm>
              <a:off x="7337424" y="2390585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NZ" altLang="zh-CN" sz="1600" dirty="0"/>
                <a:t>Watching and learning from your competitors</a:t>
              </a:r>
              <a:endParaRPr lang="en-US" altLang="zh-CN" sz="1000" dirty="0"/>
            </a:p>
          </p:txBody>
        </p:sp>
        <p:sp>
          <p:nvSpPr>
            <p:cNvPr id="14" name="ïṩ1iḋe">
              <a:extLst>
                <a:ext uri="{FF2B5EF4-FFF2-40B4-BE49-F238E27FC236}">
                  <a16:creationId xmlns:a16="http://schemas.microsoft.com/office/drawing/2014/main" id="{8F12FA8E-899E-4E5A-B5E4-ED5F7A8286A6}"/>
                </a:ext>
              </a:extLst>
            </p:cNvPr>
            <p:cNvSpPr/>
            <p:nvPr/>
          </p:nvSpPr>
          <p:spPr bwMode="auto">
            <a:xfrm>
              <a:off x="7491207" y="1342257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/>
                <a:t>Increasing your market share</a:t>
              </a:r>
              <a:endParaRPr lang="en-US" altLang="zh-CN" sz="1400" dirty="0"/>
            </a:p>
          </p:txBody>
        </p:sp>
        <p:sp>
          <p:nvSpPr>
            <p:cNvPr id="15" name="íṡľíḍé">
              <a:extLst>
                <a:ext uri="{FF2B5EF4-FFF2-40B4-BE49-F238E27FC236}">
                  <a16:creationId xmlns:a16="http://schemas.microsoft.com/office/drawing/2014/main" id="{ECC17229-9910-47BB-9462-1B908F30B923}"/>
                </a:ext>
              </a:extLst>
            </p:cNvPr>
            <p:cNvSpPr/>
            <p:nvPr/>
          </p:nvSpPr>
          <p:spPr bwMode="auto">
            <a:xfrm>
              <a:off x="7491207" y="3487043"/>
              <a:ext cx="2281468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NZ" altLang="zh-CN" sz="2000" dirty="0"/>
                <a:t>Keeping the net alive</a:t>
              </a:r>
              <a:endParaRPr lang="en-US" altLang="zh-CN" sz="1200" dirty="0"/>
            </a:p>
          </p:txBody>
        </p:sp>
        <p:sp>
          <p:nvSpPr>
            <p:cNvPr id="16" name="ïṣ1ídé">
              <a:extLst>
                <a:ext uri="{FF2B5EF4-FFF2-40B4-BE49-F238E27FC236}">
                  <a16:creationId xmlns:a16="http://schemas.microsoft.com/office/drawing/2014/main" id="{AE10453F-8129-49C8-99D3-1AED6A9CDD45}"/>
                </a:ext>
              </a:extLst>
            </p:cNvPr>
            <p:cNvSpPr/>
            <p:nvPr/>
          </p:nvSpPr>
          <p:spPr>
            <a:xfrm>
              <a:off x="5703815" y="379752"/>
              <a:ext cx="1433217" cy="14332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01</a:t>
              </a:r>
              <a:endParaRPr lang="zh-CN" altLang="en-US" sz="2400" b="1" dirty="0"/>
            </a:p>
          </p:txBody>
        </p:sp>
        <p:sp>
          <p:nvSpPr>
            <p:cNvPr id="17" name="îṩ1îḓê">
              <a:extLst>
                <a:ext uri="{FF2B5EF4-FFF2-40B4-BE49-F238E27FC236}">
                  <a16:creationId xmlns:a16="http://schemas.microsoft.com/office/drawing/2014/main" id="{B4F8BF94-FCD6-4B45-B94B-D66E01318DCD}"/>
                </a:ext>
              </a:extLst>
            </p:cNvPr>
            <p:cNvSpPr/>
            <p:nvPr/>
          </p:nvSpPr>
          <p:spPr>
            <a:xfrm>
              <a:off x="9973068" y="671300"/>
              <a:ext cx="1433217" cy="14332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02</a:t>
              </a:r>
              <a:endParaRPr lang="zh-CN" altLang="en-US" sz="2400" b="1" dirty="0"/>
            </a:p>
          </p:txBody>
        </p:sp>
        <p:sp>
          <p:nvSpPr>
            <p:cNvPr id="18" name="îṣļïdé">
              <a:extLst>
                <a:ext uri="{FF2B5EF4-FFF2-40B4-BE49-F238E27FC236}">
                  <a16:creationId xmlns:a16="http://schemas.microsoft.com/office/drawing/2014/main" id="{CF208186-E899-4A5D-A3D4-68F46A0BE187}"/>
                </a:ext>
              </a:extLst>
            </p:cNvPr>
            <p:cNvSpPr/>
            <p:nvPr/>
          </p:nvSpPr>
          <p:spPr>
            <a:xfrm>
              <a:off x="9973068" y="2801457"/>
              <a:ext cx="1433217" cy="14332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04</a:t>
              </a:r>
              <a:endParaRPr lang="zh-CN" altLang="en-US" sz="2400" b="1" dirty="0"/>
            </a:p>
          </p:txBody>
        </p:sp>
        <p:sp>
          <p:nvSpPr>
            <p:cNvPr id="19" name="íṥ1ïḓè">
              <a:extLst>
                <a:ext uri="{FF2B5EF4-FFF2-40B4-BE49-F238E27FC236}">
                  <a16:creationId xmlns:a16="http://schemas.microsoft.com/office/drawing/2014/main" id="{36F8CE4B-5446-469C-9152-9440F78E37C3}"/>
                </a:ext>
              </a:extLst>
            </p:cNvPr>
            <p:cNvSpPr/>
            <p:nvPr/>
          </p:nvSpPr>
          <p:spPr>
            <a:xfrm>
              <a:off x="5703815" y="2509908"/>
              <a:ext cx="1433217" cy="143321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r>
                <a:rPr lang="en-US" altLang="zh-CN" sz="2400" b="1" dirty="0"/>
                <a:t>03</a:t>
              </a:r>
              <a:endParaRPr lang="zh-CN" altLang="en-US" sz="2400" b="1" dirty="0"/>
            </a:p>
          </p:txBody>
        </p:sp>
      </p:grpSp>
      <p:sp>
        <p:nvSpPr>
          <p:cNvPr id="25" name="ïSḻîḓê">
            <a:extLst>
              <a:ext uri="{FF2B5EF4-FFF2-40B4-BE49-F238E27FC236}">
                <a16:creationId xmlns:a16="http://schemas.microsoft.com/office/drawing/2014/main" id="{4D418483-C332-48D8-ADE6-FFFCDE1C44F1}"/>
              </a:ext>
            </a:extLst>
          </p:cNvPr>
          <p:cNvSpPr/>
          <p:nvPr/>
        </p:nvSpPr>
        <p:spPr>
          <a:xfrm>
            <a:off x="5591199" y="4514863"/>
            <a:ext cx="4218193" cy="1658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386" extrusionOk="0">
                <a:moveTo>
                  <a:pt x="4151" y="30"/>
                </a:moveTo>
                <a:cubicBezTo>
                  <a:pt x="3034" y="-26"/>
                  <a:pt x="1958" y="1128"/>
                  <a:pt x="1185" y="3213"/>
                </a:cubicBezTo>
                <a:cubicBezTo>
                  <a:pt x="-417" y="7532"/>
                  <a:pt x="-400" y="14374"/>
                  <a:pt x="1266" y="18470"/>
                </a:cubicBezTo>
                <a:cubicBezTo>
                  <a:pt x="1954" y="20160"/>
                  <a:pt x="2823" y="21094"/>
                  <a:pt x="3717" y="21328"/>
                </a:cubicBezTo>
                <a:cubicBezTo>
                  <a:pt x="4656" y="21574"/>
                  <a:pt x="5634" y="21052"/>
                  <a:pt x="6470" y="19636"/>
                </a:cubicBezTo>
                <a:cubicBezTo>
                  <a:pt x="6990" y="18756"/>
                  <a:pt x="7412" y="17571"/>
                  <a:pt x="7792" y="16300"/>
                </a:cubicBezTo>
                <a:cubicBezTo>
                  <a:pt x="8165" y="15052"/>
                  <a:pt x="8499" y="13715"/>
                  <a:pt x="8966" y="12702"/>
                </a:cubicBezTo>
                <a:cubicBezTo>
                  <a:pt x="9147" y="12309"/>
                  <a:pt x="9346" y="11973"/>
                  <a:pt x="9564" y="11748"/>
                </a:cubicBezTo>
                <a:cubicBezTo>
                  <a:pt x="9771" y="11535"/>
                  <a:pt x="9993" y="11427"/>
                  <a:pt x="10218" y="11431"/>
                </a:cubicBezTo>
                <a:lnTo>
                  <a:pt x="18848" y="11431"/>
                </a:lnTo>
                <a:cubicBezTo>
                  <a:pt x="20169" y="11380"/>
                  <a:pt x="21183" y="8383"/>
                  <a:pt x="21027" y="4992"/>
                </a:cubicBezTo>
                <a:cubicBezTo>
                  <a:pt x="20895" y="2149"/>
                  <a:pt x="19955" y="20"/>
                  <a:pt x="18848" y="58"/>
                </a:cubicBezTo>
                <a:lnTo>
                  <a:pt x="5175" y="0"/>
                </a:lnTo>
                <a:lnTo>
                  <a:pt x="4151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" name="iṩḻîḑê">
            <a:extLst>
              <a:ext uri="{FF2B5EF4-FFF2-40B4-BE49-F238E27FC236}">
                <a16:creationId xmlns:a16="http://schemas.microsoft.com/office/drawing/2014/main" id="{BA1B2726-F6D6-4342-B90F-BDD797AB94EE}"/>
              </a:ext>
            </a:extLst>
          </p:cNvPr>
          <p:cNvSpPr/>
          <p:nvPr/>
        </p:nvSpPr>
        <p:spPr>
          <a:xfrm rot="10800000">
            <a:off x="7300707" y="4819551"/>
            <a:ext cx="4218193" cy="1658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43" h="21386" extrusionOk="0">
                <a:moveTo>
                  <a:pt x="4151" y="30"/>
                </a:moveTo>
                <a:cubicBezTo>
                  <a:pt x="3034" y="-26"/>
                  <a:pt x="1958" y="1128"/>
                  <a:pt x="1185" y="3213"/>
                </a:cubicBezTo>
                <a:cubicBezTo>
                  <a:pt x="-417" y="7532"/>
                  <a:pt x="-400" y="14374"/>
                  <a:pt x="1266" y="18470"/>
                </a:cubicBezTo>
                <a:cubicBezTo>
                  <a:pt x="1954" y="20160"/>
                  <a:pt x="2823" y="21094"/>
                  <a:pt x="3717" y="21328"/>
                </a:cubicBezTo>
                <a:cubicBezTo>
                  <a:pt x="4656" y="21574"/>
                  <a:pt x="5634" y="21052"/>
                  <a:pt x="6470" y="19636"/>
                </a:cubicBezTo>
                <a:cubicBezTo>
                  <a:pt x="6990" y="18756"/>
                  <a:pt x="7412" y="17571"/>
                  <a:pt x="7792" y="16300"/>
                </a:cubicBezTo>
                <a:cubicBezTo>
                  <a:pt x="8165" y="15052"/>
                  <a:pt x="8499" y="13715"/>
                  <a:pt x="8966" y="12702"/>
                </a:cubicBezTo>
                <a:cubicBezTo>
                  <a:pt x="9147" y="12309"/>
                  <a:pt x="9346" y="11973"/>
                  <a:pt x="9564" y="11748"/>
                </a:cubicBezTo>
                <a:cubicBezTo>
                  <a:pt x="9771" y="11535"/>
                  <a:pt x="9993" y="11427"/>
                  <a:pt x="10218" y="11431"/>
                </a:cubicBezTo>
                <a:lnTo>
                  <a:pt x="18848" y="11431"/>
                </a:lnTo>
                <a:cubicBezTo>
                  <a:pt x="20169" y="11380"/>
                  <a:pt x="21183" y="8383"/>
                  <a:pt x="21027" y="4992"/>
                </a:cubicBezTo>
                <a:cubicBezTo>
                  <a:pt x="20895" y="2149"/>
                  <a:pt x="19955" y="20"/>
                  <a:pt x="18848" y="58"/>
                </a:cubicBezTo>
                <a:lnTo>
                  <a:pt x="5175" y="0"/>
                </a:lnTo>
                <a:lnTo>
                  <a:pt x="4151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/>
            <a:endParaRPr sz="3200">
              <a:solidFill>
                <a:srgbClr val="000000"/>
              </a:solidFill>
            </a:endParaRPr>
          </a:p>
        </p:txBody>
      </p:sp>
      <p:sp>
        <p:nvSpPr>
          <p:cNvPr id="27" name="îṥḷíďe">
            <a:extLst>
              <a:ext uri="{FF2B5EF4-FFF2-40B4-BE49-F238E27FC236}">
                <a16:creationId xmlns:a16="http://schemas.microsoft.com/office/drawing/2014/main" id="{2113316E-9B4F-41AB-87B5-606E033A06CC}"/>
              </a:ext>
            </a:extLst>
          </p:cNvPr>
          <p:cNvSpPr/>
          <p:nvPr/>
        </p:nvSpPr>
        <p:spPr bwMode="auto">
          <a:xfrm>
            <a:off x="7337424" y="4514863"/>
            <a:ext cx="2281468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NZ" altLang="zh-CN" sz="2000" dirty="0"/>
              <a:t>Loading infrastructure</a:t>
            </a:r>
            <a:endParaRPr lang="en-US" altLang="zh-CN" sz="1200" dirty="0"/>
          </a:p>
        </p:txBody>
      </p:sp>
      <p:sp>
        <p:nvSpPr>
          <p:cNvPr id="28" name="íṡľíḍé">
            <a:extLst>
              <a:ext uri="{FF2B5EF4-FFF2-40B4-BE49-F238E27FC236}">
                <a16:creationId xmlns:a16="http://schemas.microsoft.com/office/drawing/2014/main" id="{348DF838-9AA4-4C56-BF7A-C8A569919221}"/>
              </a:ext>
            </a:extLst>
          </p:cNvPr>
          <p:cNvSpPr/>
          <p:nvPr/>
        </p:nvSpPr>
        <p:spPr bwMode="auto">
          <a:xfrm>
            <a:off x="7491207" y="5779566"/>
            <a:ext cx="2281468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850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NZ" altLang="zh-CN" sz="2400" dirty="0"/>
              <a:t>Honeypot evasion</a:t>
            </a:r>
            <a:endParaRPr lang="en-US" altLang="zh-CN" sz="1400" dirty="0"/>
          </a:p>
        </p:txBody>
      </p:sp>
      <p:sp>
        <p:nvSpPr>
          <p:cNvPr id="29" name="îṣļïdé">
            <a:extLst>
              <a:ext uri="{FF2B5EF4-FFF2-40B4-BE49-F238E27FC236}">
                <a16:creationId xmlns:a16="http://schemas.microsoft.com/office/drawing/2014/main" id="{BF372FC8-9D14-4633-B221-57AFC105AA27}"/>
              </a:ext>
            </a:extLst>
          </p:cNvPr>
          <p:cNvSpPr/>
          <p:nvPr/>
        </p:nvSpPr>
        <p:spPr>
          <a:xfrm>
            <a:off x="9973068" y="4925735"/>
            <a:ext cx="1433217" cy="143321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dirty="0"/>
              <a:t>06</a:t>
            </a:r>
            <a:endParaRPr lang="zh-CN" altLang="en-US" sz="2400" b="1" dirty="0"/>
          </a:p>
        </p:txBody>
      </p:sp>
      <p:sp>
        <p:nvSpPr>
          <p:cNvPr id="30" name="íṥ1ïḓè">
            <a:extLst>
              <a:ext uri="{FF2B5EF4-FFF2-40B4-BE49-F238E27FC236}">
                <a16:creationId xmlns:a16="http://schemas.microsoft.com/office/drawing/2014/main" id="{B54059A6-086C-4CDD-B972-02E141250447}"/>
              </a:ext>
            </a:extLst>
          </p:cNvPr>
          <p:cNvSpPr/>
          <p:nvPr/>
        </p:nvSpPr>
        <p:spPr>
          <a:xfrm>
            <a:off x="5703815" y="4634186"/>
            <a:ext cx="1433217" cy="14332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2400" b="1" dirty="0"/>
              <a:t>05</a:t>
            </a:r>
            <a:endParaRPr lang="zh-CN" alt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72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1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1E587D6-4A77-4621-BB7D-63E2BB480569}"/>
              </a:ext>
            </a:extLst>
          </p:cNvPr>
          <p:cNvGrpSpPr>
            <a:grpSpLocks noChangeAspect="1"/>
          </p:cNvGrpSpPr>
          <p:nvPr/>
        </p:nvGrpSpPr>
        <p:grpSpPr>
          <a:xfrm>
            <a:off x="1214686" y="1340768"/>
            <a:ext cx="9165789" cy="4450776"/>
            <a:chOff x="1214686" y="1340768"/>
            <a:chExt cx="9165789" cy="4450776"/>
          </a:xfrm>
        </p:grpSpPr>
        <p:sp>
          <p:nvSpPr>
            <p:cNvPr id="3" name="íS1iḋe">
              <a:extLst>
                <a:ext uri="{FF2B5EF4-FFF2-40B4-BE49-F238E27FC236}">
                  <a16:creationId xmlns:a16="http://schemas.microsoft.com/office/drawing/2014/main" id="{D0BD2FA5-3D59-4DCD-96B3-A52B1F9F1423}"/>
                </a:ext>
              </a:extLst>
            </p:cNvPr>
            <p:cNvSpPr/>
            <p:nvPr/>
          </p:nvSpPr>
          <p:spPr bwMode="auto">
            <a:xfrm>
              <a:off x="5832830" y="1340768"/>
              <a:ext cx="814372" cy="814372"/>
            </a:xfrm>
            <a:prstGeom prst="diamond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4" name="îṣlîde">
              <a:extLst>
                <a:ext uri="{FF2B5EF4-FFF2-40B4-BE49-F238E27FC236}">
                  <a16:creationId xmlns:a16="http://schemas.microsoft.com/office/drawing/2014/main" id="{785926DB-02CC-4568-A75E-8CCC3EF1A334}"/>
                </a:ext>
              </a:extLst>
            </p:cNvPr>
            <p:cNvSpPr/>
            <p:nvPr/>
          </p:nvSpPr>
          <p:spPr bwMode="auto">
            <a:xfrm>
              <a:off x="5832830" y="4977172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5" name="íslíḓé">
              <a:extLst>
                <a:ext uri="{FF2B5EF4-FFF2-40B4-BE49-F238E27FC236}">
                  <a16:creationId xmlns:a16="http://schemas.microsoft.com/office/drawing/2014/main" id="{73CDAFB3-CDB8-4F2D-8382-06B3C970447E}"/>
                </a:ext>
              </a:extLst>
            </p:cNvPr>
            <p:cNvSpPr/>
            <p:nvPr/>
          </p:nvSpPr>
          <p:spPr bwMode="auto">
            <a:xfrm>
              <a:off x="5267908" y="2552903"/>
              <a:ext cx="814372" cy="814372"/>
            </a:xfrm>
            <a:prstGeom prst="diamond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6" name="iśḻiḓé">
              <a:extLst>
                <a:ext uri="{FF2B5EF4-FFF2-40B4-BE49-F238E27FC236}">
                  <a16:creationId xmlns:a16="http://schemas.microsoft.com/office/drawing/2014/main" id="{D6EA73C9-B7D9-4654-98DE-CD5238F8F717}"/>
                </a:ext>
              </a:extLst>
            </p:cNvPr>
            <p:cNvSpPr/>
            <p:nvPr/>
          </p:nvSpPr>
          <p:spPr bwMode="auto">
            <a:xfrm>
              <a:off x="5267908" y="3765038"/>
              <a:ext cx="814372" cy="814372"/>
            </a:xfrm>
            <a:prstGeom prst="diamond">
              <a:avLst/>
            </a:prstGeom>
            <a:solidFill>
              <a:schemeClr val="accent1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16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7" name="iṣľïḑé">
              <a:extLst>
                <a:ext uri="{FF2B5EF4-FFF2-40B4-BE49-F238E27FC236}">
                  <a16:creationId xmlns:a16="http://schemas.microsoft.com/office/drawing/2014/main" id="{C1AB76AE-1C3E-4B1A-B36C-20E379D50657}"/>
                </a:ext>
              </a:extLst>
            </p:cNvPr>
            <p:cNvSpPr txBox="1"/>
            <p:nvPr/>
          </p:nvSpPr>
          <p:spPr>
            <a:xfrm>
              <a:off x="6749177" y="1563737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Introduction</a:t>
              </a:r>
              <a:endParaRPr lang="zh-CN" altLang="en-US" sz="3200" b="1" dirty="0"/>
            </a:p>
          </p:txBody>
        </p:sp>
        <p:sp>
          <p:nvSpPr>
            <p:cNvPr id="9" name="íSḻîḍè">
              <a:extLst>
                <a:ext uri="{FF2B5EF4-FFF2-40B4-BE49-F238E27FC236}">
                  <a16:creationId xmlns:a16="http://schemas.microsoft.com/office/drawing/2014/main" id="{07518B71-C04D-4B71-B986-7B929D0C8352}"/>
                </a:ext>
              </a:extLst>
            </p:cNvPr>
            <p:cNvSpPr txBox="1"/>
            <p:nvPr/>
          </p:nvSpPr>
          <p:spPr>
            <a:xfrm>
              <a:off x="6184254" y="2741891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Solution</a:t>
              </a:r>
              <a:endParaRPr lang="zh-CN" altLang="en-US" sz="3200" b="1" dirty="0"/>
            </a:p>
          </p:txBody>
        </p:sp>
        <p:sp>
          <p:nvSpPr>
            <p:cNvPr id="11" name="ísļïḑè">
              <a:extLst>
                <a:ext uri="{FF2B5EF4-FFF2-40B4-BE49-F238E27FC236}">
                  <a16:creationId xmlns:a16="http://schemas.microsoft.com/office/drawing/2014/main" id="{D8CC4469-B07C-41DE-9DCF-9CB51A700686}"/>
                </a:ext>
              </a:extLst>
            </p:cNvPr>
            <p:cNvSpPr txBox="1"/>
            <p:nvPr/>
          </p:nvSpPr>
          <p:spPr>
            <a:xfrm>
              <a:off x="6240016" y="3988006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Criticism</a:t>
              </a:r>
              <a:endParaRPr lang="zh-CN" altLang="en-US" sz="2400" b="1" dirty="0"/>
            </a:p>
          </p:txBody>
        </p:sp>
        <p:sp>
          <p:nvSpPr>
            <p:cNvPr id="13" name="ïŝ1ïḓè">
              <a:extLst>
                <a:ext uri="{FF2B5EF4-FFF2-40B4-BE49-F238E27FC236}">
                  <a16:creationId xmlns:a16="http://schemas.microsoft.com/office/drawing/2014/main" id="{09F6E8ED-C1AE-4793-80A2-0A15780D3F32}"/>
                </a:ext>
              </a:extLst>
            </p:cNvPr>
            <p:cNvSpPr txBox="1"/>
            <p:nvPr/>
          </p:nvSpPr>
          <p:spPr>
            <a:xfrm>
              <a:off x="6815012" y="5200141"/>
              <a:ext cx="3565463" cy="368434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/>
                <a:t>Limitation &amp; mitigation</a:t>
              </a:r>
              <a:endParaRPr lang="zh-CN" altLang="en-US" sz="2400" b="1" dirty="0"/>
            </a:p>
          </p:txBody>
        </p:sp>
        <p:sp>
          <p:nvSpPr>
            <p:cNvPr id="15" name="ïṥḷíḍê">
              <a:extLst>
                <a:ext uri="{FF2B5EF4-FFF2-40B4-BE49-F238E27FC236}">
                  <a16:creationId xmlns:a16="http://schemas.microsoft.com/office/drawing/2014/main" id="{3A7A739E-D1CB-4273-8842-14004DEA77BC}"/>
                </a:ext>
              </a:extLst>
            </p:cNvPr>
            <p:cNvSpPr/>
            <p:nvPr/>
          </p:nvSpPr>
          <p:spPr>
            <a:xfrm>
              <a:off x="1504950" y="3058441"/>
              <a:ext cx="1995744" cy="532484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2"/>
                  </a:solidFill>
                </a:rPr>
                <a:t>Contents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7BEF026D-D6BC-4141-BE31-8C79E7B025FC}"/>
                </a:ext>
              </a:extLst>
            </p:cNvPr>
            <p:cNvCxnSpPr/>
            <p:nvPr/>
          </p:nvCxnSpPr>
          <p:spPr>
            <a:xfrm flipH="1">
              <a:off x="1214686" y="2921337"/>
              <a:ext cx="757737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408E3A3-4B7B-4CFE-B6FA-2EF6FA3A600D}"/>
                </a:ext>
              </a:extLst>
            </p:cNvPr>
            <p:cNvCxnSpPr/>
            <p:nvPr/>
          </p:nvCxnSpPr>
          <p:spPr>
            <a:xfrm>
              <a:off x="2086723" y="3721614"/>
              <a:ext cx="1800200" cy="0"/>
            </a:xfrm>
            <a:prstGeom prst="line">
              <a:avLst/>
            </a:prstGeom>
            <a:ln w="222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6488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756898" y="2735166"/>
            <a:ext cx="5419185" cy="895350"/>
          </a:xfrm>
        </p:spPr>
        <p:txBody>
          <a:bodyPr/>
          <a:lstStyle/>
          <a:p>
            <a:r>
              <a:rPr lang="en-US" altLang="zh-CN" dirty="0"/>
              <a:t>Criticism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58014" y="3630516"/>
            <a:ext cx="5419185" cy="1015623"/>
          </a:xfrm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14801" y="3023629"/>
            <a:ext cx="1396005" cy="121377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38647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C1F2B7-3837-484F-9191-E9C61795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NZ" altLang="zh-CN" dirty="0"/>
              <a:t>Criticism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205B11-9C84-4762-B6A3-330DBCE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5" name="a4457cd7-beff-4020-a70b-0fbcf7ed79f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5280A5-9F2B-48AF-81A1-29A39C2DDC78}"/>
              </a:ext>
            </a:extLst>
          </p:cNvPr>
          <p:cNvGrpSpPr>
            <a:grpSpLocks noChangeAspect="1"/>
          </p:cNvGrpSpPr>
          <p:nvPr/>
        </p:nvGrpSpPr>
        <p:grpSpPr>
          <a:xfrm>
            <a:off x="2254651" y="1474850"/>
            <a:ext cx="9265837" cy="4361119"/>
            <a:chOff x="2254651" y="1474850"/>
            <a:chExt cx="9265837" cy="4361119"/>
          </a:xfrm>
        </p:grpSpPr>
        <p:sp>
          <p:nvSpPr>
            <p:cNvPr id="6" name="íṧļiḓê">
              <a:extLst>
                <a:ext uri="{FF2B5EF4-FFF2-40B4-BE49-F238E27FC236}">
                  <a16:creationId xmlns:a16="http://schemas.microsoft.com/office/drawing/2014/main" id="{2F95BD0C-3D0E-4A9D-ADED-99F47C0B199D}"/>
                </a:ext>
              </a:extLst>
            </p:cNvPr>
            <p:cNvSpPr/>
            <p:nvPr/>
          </p:nvSpPr>
          <p:spPr bwMode="auto">
            <a:xfrm flipH="1">
              <a:off x="2254651" y="1484250"/>
              <a:ext cx="2304375" cy="4318000"/>
            </a:xfrm>
            <a:custGeom>
              <a:avLst/>
              <a:gdLst>
                <a:gd name="T0" fmla="*/ 463 w 493"/>
                <a:gd name="T1" fmla="*/ 928 h 928"/>
                <a:gd name="T2" fmla="*/ 0 w 493"/>
                <a:gd name="T3" fmla="*/ 464 h 928"/>
                <a:gd name="T4" fmla="*/ 463 w 493"/>
                <a:gd name="T5" fmla="*/ 0 h 928"/>
                <a:gd name="T6" fmla="*/ 493 w 493"/>
                <a:gd name="T7" fmla="*/ 30 h 928"/>
                <a:gd name="T8" fmla="*/ 463 w 493"/>
                <a:gd name="T9" fmla="*/ 60 h 928"/>
                <a:gd name="T10" fmla="*/ 60 w 493"/>
                <a:gd name="T11" fmla="*/ 464 h 928"/>
                <a:gd name="T12" fmla="*/ 463 w 493"/>
                <a:gd name="T13" fmla="*/ 868 h 928"/>
                <a:gd name="T14" fmla="*/ 493 w 493"/>
                <a:gd name="T15" fmla="*/ 898 h 928"/>
                <a:gd name="T16" fmla="*/ 463 w 493"/>
                <a:gd name="T17" fmla="*/ 9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928">
                  <a:moveTo>
                    <a:pt x="463" y="928"/>
                  </a:moveTo>
                  <a:cubicBezTo>
                    <a:pt x="208" y="928"/>
                    <a:pt x="0" y="720"/>
                    <a:pt x="0" y="464"/>
                  </a:cubicBezTo>
                  <a:cubicBezTo>
                    <a:pt x="0" y="208"/>
                    <a:pt x="208" y="0"/>
                    <a:pt x="463" y="0"/>
                  </a:cubicBezTo>
                  <a:cubicBezTo>
                    <a:pt x="480" y="0"/>
                    <a:pt x="493" y="14"/>
                    <a:pt x="493" y="30"/>
                  </a:cubicBezTo>
                  <a:cubicBezTo>
                    <a:pt x="493" y="47"/>
                    <a:pt x="480" y="60"/>
                    <a:pt x="463" y="60"/>
                  </a:cubicBezTo>
                  <a:cubicBezTo>
                    <a:pt x="241" y="60"/>
                    <a:pt x="60" y="241"/>
                    <a:pt x="60" y="464"/>
                  </a:cubicBezTo>
                  <a:cubicBezTo>
                    <a:pt x="60" y="687"/>
                    <a:pt x="241" y="868"/>
                    <a:pt x="463" y="868"/>
                  </a:cubicBezTo>
                  <a:cubicBezTo>
                    <a:pt x="480" y="868"/>
                    <a:pt x="493" y="881"/>
                    <a:pt x="493" y="898"/>
                  </a:cubicBezTo>
                  <a:cubicBezTo>
                    <a:pt x="493" y="914"/>
                    <a:pt x="480" y="928"/>
                    <a:pt x="463" y="9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FEA247FC-B659-4ACD-BD6D-5AAF5C1A02A6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>
              <a:off x="3066448" y="1474850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6713D1E-E49A-4C24-8B5E-2F04EE9859BD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>
              <a:off x="3066448" y="5211051"/>
              <a:ext cx="8454040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3B38DC7-84AB-4648-818E-511DD4799C67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>
              <a:off x="4316502" y="39656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52E97B48-D955-4268-850C-0D7765CD3062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>
              <a:off x="4316502" y="2720249"/>
              <a:ext cx="7203986" cy="0"/>
            </a:xfrm>
            <a:prstGeom prst="line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grpSp>
          <p:nvGrpSpPr>
            <p:cNvPr id="11" name="ïṣ1iḓé">
              <a:extLst>
                <a:ext uri="{FF2B5EF4-FFF2-40B4-BE49-F238E27FC236}">
                  <a16:creationId xmlns:a16="http://schemas.microsoft.com/office/drawing/2014/main" id="{B94A73A0-6FCC-4DE0-86F3-CA3EF844C6B4}"/>
                </a:ext>
              </a:extLst>
            </p:cNvPr>
            <p:cNvGrpSpPr/>
            <p:nvPr/>
          </p:nvGrpSpPr>
          <p:grpSpPr>
            <a:xfrm>
              <a:off x="7761155" y="3441137"/>
              <a:ext cx="952304" cy="616203"/>
              <a:chOff x="6349908" y="3947608"/>
              <a:chExt cx="952304" cy="616203"/>
            </a:xfrm>
          </p:grpSpPr>
          <p:sp>
            <p:nvSpPr>
              <p:cNvPr id="34" name="ïSḷîḋè">
                <a:extLst>
                  <a:ext uri="{FF2B5EF4-FFF2-40B4-BE49-F238E27FC236}">
                    <a16:creationId xmlns:a16="http://schemas.microsoft.com/office/drawing/2014/main" id="{60C10615-D303-42C8-9AF2-5DCC350A4E39}"/>
                  </a:ext>
                </a:extLst>
              </p:cNvPr>
              <p:cNvSpPr txBox="1"/>
              <p:nvPr/>
            </p:nvSpPr>
            <p:spPr>
              <a:xfrm>
                <a:off x="6349908" y="4225257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Jul-Sep</a:t>
                </a:r>
              </a:p>
            </p:txBody>
          </p:sp>
          <p:grpSp>
            <p:nvGrpSpPr>
              <p:cNvPr id="35" name="îṥḻîdê">
                <a:extLst>
                  <a:ext uri="{FF2B5EF4-FFF2-40B4-BE49-F238E27FC236}">
                    <a16:creationId xmlns:a16="http://schemas.microsoft.com/office/drawing/2014/main" id="{A67B5E77-10C4-4CC1-9828-380CF83F31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697923" y="3947608"/>
                <a:ext cx="256271" cy="251999"/>
                <a:chOff x="314325" y="2508251"/>
                <a:chExt cx="285750" cy="280987"/>
              </a:xfrm>
              <a:solidFill>
                <a:sysClr val="window" lastClr="FFFFFF"/>
              </a:solidFill>
            </p:grpSpPr>
            <p:sp>
              <p:nvSpPr>
                <p:cNvPr id="36" name="íšľïdè">
                  <a:extLst>
                    <a:ext uri="{FF2B5EF4-FFF2-40B4-BE49-F238E27FC236}">
                      <a16:creationId xmlns:a16="http://schemas.microsoft.com/office/drawing/2014/main" id="{FEDE9385-6780-4AAE-BEFE-44AFE42FD461}"/>
                    </a:ext>
                  </a:extLst>
                </p:cNvPr>
                <p:cNvSpPr/>
                <p:nvPr/>
              </p:nvSpPr>
              <p:spPr bwMode="auto">
                <a:xfrm>
                  <a:off x="314325" y="2508251"/>
                  <a:ext cx="214313" cy="195263"/>
                </a:xfrm>
                <a:custGeom>
                  <a:avLst/>
                  <a:gdLst>
                    <a:gd name="T0" fmla="*/ 383 w 674"/>
                    <a:gd name="T1" fmla="*/ 32 h 615"/>
                    <a:gd name="T2" fmla="*/ 442 w 674"/>
                    <a:gd name="T3" fmla="*/ 45 h 615"/>
                    <a:gd name="T4" fmla="*/ 495 w 674"/>
                    <a:gd name="T5" fmla="*/ 65 h 615"/>
                    <a:gd name="T6" fmla="*/ 544 w 674"/>
                    <a:gd name="T7" fmla="*/ 94 h 615"/>
                    <a:gd name="T8" fmla="*/ 583 w 674"/>
                    <a:gd name="T9" fmla="*/ 129 h 615"/>
                    <a:gd name="T10" fmla="*/ 613 w 674"/>
                    <a:gd name="T11" fmla="*/ 170 h 615"/>
                    <a:gd name="T12" fmla="*/ 635 w 674"/>
                    <a:gd name="T13" fmla="*/ 215 h 615"/>
                    <a:gd name="T14" fmla="*/ 643 w 674"/>
                    <a:gd name="T15" fmla="*/ 264 h 615"/>
                    <a:gd name="T16" fmla="*/ 672 w 674"/>
                    <a:gd name="T17" fmla="*/ 249 h 615"/>
                    <a:gd name="T18" fmla="*/ 659 w 674"/>
                    <a:gd name="T19" fmla="*/ 194 h 615"/>
                    <a:gd name="T20" fmla="*/ 633 w 674"/>
                    <a:gd name="T21" fmla="*/ 144 h 615"/>
                    <a:gd name="T22" fmla="*/ 597 w 674"/>
                    <a:gd name="T23" fmla="*/ 100 h 615"/>
                    <a:gd name="T24" fmla="*/ 551 w 674"/>
                    <a:gd name="T25" fmla="*/ 63 h 615"/>
                    <a:gd name="T26" fmla="*/ 498 w 674"/>
                    <a:gd name="T27" fmla="*/ 33 h 615"/>
                    <a:gd name="T28" fmla="*/ 437 w 674"/>
                    <a:gd name="T29" fmla="*/ 11 h 615"/>
                    <a:gd name="T30" fmla="*/ 371 w 674"/>
                    <a:gd name="T31" fmla="*/ 1 h 615"/>
                    <a:gd name="T32" fmla="*/ 303 w 674"/>
                    <a:gd name="T33" fmla="*/ 1 h 615"/>
                    <a:gd name="T34" fmla="*/ 236 w 674"/>
                    <a:gd name="T35" fmla="*/ 11 h 615"/>
                    <a:gd name="T36" fmla="*/ 177 w 674"/>
                    <a:gd name="T37" fmla="*/ 33 h 615"/>
                    <a:gd name="T38" fmla="*/ 123 w 674"/>
                    <a:gd name="T39" fmla="*/ 63 h 615"/>
                    <a:gd name="T40" fmla="*/ 77 w 674"/>
                    <a:gd name="T41" fmla="*/ 100 h 615"/>
                    <a:gd name="T42" fmla="*/ 41 w 674"/>
                    <a:gd name="T43" fmla="*/ 145 h 615"/>
                    <a:gd name="T44" fmla="*/ 15 w 674"/>
                    <a:gd name="T45" fmla="*/ 194 h 615"/>
                    <a:gd name="T46" fmla="*/ 2 w 674"/>
                    <a:gd name="T47" fmla="*/ 249 h 615"/>
                    <a:gd name="T48" fmla="*/ 1 w 674"/>
                    <a:gd name="T49" fmla="*/ 305 h 615"/>
                    <a:gd name="T50" fmla="*/ 13 w 674"/>
                    <a:gd name="T51" fmla="*/ 357 h 615"/>
                    <a:gd name="T52" fmla="*/ 34 w 674"/>
                    <a:gd name="T53" fmla="*/ 406 h 615"/>
                    <a:gd name="T54" fmla="*/ 66 w 674"/>
                    <a:gd name="T55" fmla="*/ 449 h 615"/>
                    <a:gd name="T56" fmla="*/ 15 w 674"/>
                    <a:gd name="T57" fmla="*/ 597 h 615"/>
                    <a:gd name="T58" fmla="*/ 21 w 674"/>
                    <a:gd name="T59" fmla="*/ 612 h 615"/>
                    <a:gd name="T60" fmla="*/ 33 w 674"/>
                    <a:gd name="T61" fmla="*/ 615 h 615"/>
                    <a:gd name="T62" fmla="*/ 254 w 674"/>
                    <a:gd name="T63" fmla="*/ 549 h 615"/>
                    <a:gd name="T64" fmla="*/ 273 w 674"/>
                    <a:gd name="T65" fmla="*/ 522 h 615"/>
                    <a:gd name="T66" fmla="*/ 225 w 674"/>
                    <a:gd name="T67" fmla="*/ 510 h 615"/>
                    <a:gd name="T68" fmla="*/ 120 w 674"/>
                    <a:gd name="T69" fmla="*/ 467 h 615"/>
                    <a:gd name="T70" fmla="*/ 105 w 674"/>
                    <a:gd name="T71" fmla="*/ 445 h 615"/>
                    <a:gd name="T72" fmla="*/ 71 w 674"/>
                    <a:gd name="T73" fmla="*/ 407 h 615"/>
                    <a:gd name="T74" fmla="*/ 47 w 674"/>
                    <a:gd name="T75" fmla="*/ 364 h 615"/>
                    <a:gd name="T76" fmla="*/ 33 w 674"/>
                    <a:gd name="T77" fmla="*/ 315 h 615"/>
                    <a:gd name="T78" fmla="*/ 30 w 674"/>
                    <a:gd name="T79" fmla="*/ 264 h 615"/>
                    <a:gd name="T80" fmla="*/ 40 w 674"/>
                    <a:gd name="T81" fmla="*/ 215 h 615"/>
                    <a:gd name="T82" fmla="*/ 60 w 674"/>
                    <a:gd name="T83" fmla="*/ 170 h 615"/>
                    <a:gd name="T84" fmla="*/ 91 w 674"/>
                    <a:gd name="T85" fmla="*/ 129 h 615"/>
                    <a:gd name="T86" fmla="*/ 131 w 674"/>
                    <a:gd name="T87" fmla="*/ 94 h 615"/>
                    <a:gd name="T88" fmla="*/ 178 w 674"/>
                    <a:gd name="T89" fmla="*/ 65 h 615"/>
                    <a:gd name="T90" fmla="*/ 231 w 674"/>
                    <a:gd name="T91" fmla="*/ 45 h 615"/>
                    <a:gd name="T92" fmla="*/ 290 w 674"/>
                    <a:gd name="T93" fmla="*/ 32 h 615"/>
                    <a:gd name="T94" fmla="*/ 337 w 674"/>
                    <a:gd name="T95" fmla="*/ 30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74" h="615">
                      <a:moveTo>
                        <a:pt x="337" y="30"/>
                      </a:moveTo>
                      <a:lnTo>
                        <a:pt x="353" y="30"/>
                      </a:lnTo>
                      <a:lnTo>
                        <a:pt x="368" y="31"/>
                      </a:lnTo>
                      <a:lnTo>
                        <a:pt x="383" y="32"/>
                      </a:lnTo>
                      <a:lnTo>
                        <a:pt x="399" y="34"/>
                      </a:lnTo>
                      <a:lnTo>
                        <a:pt x="413" y="37"/>
                      </a:lnTo>
                      <a:lnTo>
                        <a:pt x="428" y="40"/>
                      </a:lnTo>
                      <a:lnTo>
                        <a:pt x="442" y="45"/>
                      </a:lnTo>
                      <a:lnTo>
                        <a:pt x="456" y="49"/>
                      </a:lnTo>
                      <a:lnTo>
                        <a:pt x="470" y="54"/>
                      </a:lnTo>
                      <a:lnTo>
                        <a:pt x="483" y="60"/>
                      </a:lnTo>
                      <a:lnTo>
                        <a:pt x="495" y="65"/>
                      </a:lnTo>
                      <a:lnTo>
                        <a:pt x="508" y="71"/>
                      </a:lnTo>
                      <a:lnTo>
                        <a:pt x="520" y="79"/>
                      </a:lnTo>
                      <a:lnTo>
                        <a:pt x="532" y="86"/>
                      </a:lnTo>
                      <a:lnTo>
                        <a:pt x="544" y="94"/>
                      </a:lnTo>
                      <a:lnTo>
                        <a:pt x="554" y="102"/>
                      </a:lnTo>
                      <a:lnTo>
                        <a:pt x="564" y="111"/>
                      </a:lnTo>
                      <a:lnTo>
                        <a:pt x="574" y="120"/>
                      </a:lnTo>
                      <a:lnTo>
                        <a:pt x="583" y="129"/>
                      </a:lnTo>
                      <a:lnTo>
                        <a:pt x="592" y="139"/>
                      </a:lnTo>
                      <a:lnTo>
                        <a:pt x="599" y="148"/>
                      </a:lnTo>
                      <a:lnTo>
                        <a:pt x="607" y="159"/>
                      </a:lnTo>
                      <a:lnTo>
                        <a:pt x="613" y="170"/>
                      </a:lnTo>
                      <a:lnTo>
                        <a:pt x="620" y="181"/>
                      </a:lnTo>
                      <a:lnTo>
                        <a:pt x="625" y="192"/>
                      </a:lnTo>
                      <a:lnTo>
                        <a:pt x="630" y="203"/>
                      </a:lnTo>
                      <a:lnTo>
                        <a:pt x="635" y="215"/>
                      </a:lnTo>
                      <a:lnTo>
                        <a:pt x="638" y="228"/>
                      </a:lnTo>
                      <a:lnTo>
                        <a:pt x="640" y="239"/>
                      </a:lnTo>
                      <a:lnTo>
                        <a:pt x="642" y="251"/>
                      </a:lnTo>
                      <a:lnTo>
                        <a:pt x="643" y="264"/>
                      </a:lnTo>
                      <a:lnTo>
                        <a:pt x="644" y="277"/>
                      </a:lnTo>
                      <a:lnTo>
                        <a:pt x="674" y="277"/>
                      </a:lnTo>
                      <a:lnTo>
                        <a:pt x="673" y="263"/>
                      </a:lnTo>
                      <a:lnTo>
                        <a:pt x="672" y="249"/>
                      </a:lnTo>
                      <a:lnTo>
                        <a:pt x="670" y="235"/>
                      </a:lnTo>
                      <a:lnTo>
                        <a:pt x="667" y="221"/>
                      </a:lnTo>
                      <a:lnTo>
                        <a:pt x="663" y="207"/>
                      </a:lnTo>
                      <a:lnTo>
                        <a:pt x="659" y="194"/>
                      </a:lnTo>
                      <a:lnTo>
                        <a:pt x="654" y="182"/>
                      </a:lnTo>
                      <a:lnTo>
                        <a:pt x="647" y="169"/>
                      </a:lnTo>
                      <a:lnTo>
                        <a:pt x="641" y="157"/>
                      </a:lnTo>
                      <a:lnTo>
                        <a:pt x="633" y="144"/>
                      </a:lnTo>
                      <a:lnTo>
                        <a:pt x="625" y="133"/>
                      </a:lnTo>
                      <a:lnTo>
                        <a:pt x="616" y="122"/>
                      </a:lnTo>
                      <a:lnTo>
                        <a:pt x="607" y="111"/>
                      </a:lnTo>
                      <a:lnTo>
                        <a:pt x="597" y="100"/>
                      </a:lnTo>
                      <a:lnTo>
                        <a:pt x="586" y="91"/>
                      </a:lnTo>
                      <a:lnTo>
                        <a:pt x="575" y="81"/>
                      </a:lnTo>
                      <a:lnTo>
                        <a:pt x="563" y="71"/>
                      </a:lnTo>
                      <a:lnTo>
                        <a:pt x="551" y="63"/>
                      </a:lnTo>
                      <a:lnTo>
                        <a:pt x="538" y="54"/>
                      </a:lnTo>
                      <a:lnTo>
                        <a:pt x="525" y="47"/>
                      </a:lnTo>
                      <a:lnTo>
                        <a:pt x="511" y="39"/>
                      </a:lnTo>
                      <a:lnTo>
                        <a:pt x="498" y="33"/>
                      </a:lnTo>
                      <a:lnTo>
                        <a:pt x="483" y="26"/>
                      </a:lnTo>
                      <a:lnTo>
                        <a:pt x="468" y="21"/>
                      </a:lnTo>
                      <a:lnTo>
                        <a:pt x="453" y="16"/>
                      </a:lnTo>
                      <a:lnTo>
                        <a:pt x="437" y="11"/>
                      </a:lnTo>
                      <a:lnTo>
                        <a:pt x="421" y="8"/>
                      </a:lnTo>
                      <a:lnTo>
                        <a:pt x="404" y="5"/>
                      </a:lnTo>
                      <a:lnTo>
                        <a:pt x="388" y="3"/>
                      </a:lnTo>
                      <a:lnTo>
                        <a:pt x="371" y="1"/>
                      </a:lnTo>
                      <a:lnTo>
                        <a:pt x="354" y="0"/>
                      </a:lnTo>
                      <a:lnTo>
                        <a:pt x="337" y="0"/>
                      </a:lnTo>
                      <a:lnTo>
                        <a:pt x="320" y="0"/>
                      </a:lnTo>
                      <a:lnTo>
                        <a:pt x="303" y="1"/>
                      </a:lnTo>
                      <a:lnTo>
                        <a:pt x="286" y="3"/>
                      </a:lnTo>
                      <a:lnTo>
                        <a:pt x="269" y="5"/>
                      </a:lnTo>
                      <a:lnTo>
                        <a:pt x="253" y="8"/>
                      </a:lnTo>
                      <a:lnTo>
                        <a:pt x="236" y="11"/>
                      </a:lnTo>
                      <a:lnTo>
                        <a:pt x="221" y="16"/>
                      </a:lnTo>
                      <a:lnTo>
                        <a:pt x="205" y="21"/>
                      </a:lnTo>
                      <a:lnTo>
                        <a:pt x="190" y="26"/>
                      </a:lnTo>
                      <a:lnTo>
                        <a:pt x="177" y="33"/>
                      </a:lnTo>
                      <a:lnTo>
                        <a:pt x="163" y="39"/>
                      </a:lnTo>
                      <a:lnTo>
                        <a:pt x="149" y="47"/>
                      </a:lnTo>
                      <a:lnTo>
                        <a:pt x="136" y="54"/>
                      </a:lnTo>
                      <a:lnTo>
                        <a:pt x="123" y="63"/>
                      </a:lnTo>
                      <a:lnTo>
                        <a:pt x="110" y="71"/>
                      </a:lnTo>
                      <a:lnTo>
                        <a:pt x="98" y="81"/>
                      </a:lnTo>
                      <a:lnTo>
                        <a:pt x="88" y="91"/>
                      </a:lnTo>
                      <a:lnTo>
                        <a:pt x="77" y="100"/>
                      </a:lnTo>
                      <a:lnTo>
                        <a:pt x="67" y="111"/>
                      </a:lnTo>
                      <a:lnTo>
                        <a:pt x="58" y="122"/>
                      </a:lnTo>
                      <a:lnTo>
                        <a:pt x="49" y="133"/>
                      </a:lnTo>
                      <a:lnTo>
                        <a:pt x="41" y="145"/>
                      </a:lnTo>
                      <a:lnTo>
                        <a:pt x="33" y="157"/>
                      </a:lnTo>
                      <a:lnTo>
                        <a:pt x="27" y="169"/>
                      </a:lnTo>
                      <a:lnTo>
                        <a:pt x="20" y="182"/>
                      </a:lnTo>
                      <a:lnTo>
                        <a:pt x="15" y="194"/>
                      </a:lnTo>
                      <a:lnTo>
                        <a:pt x="11" y="207"/>
                      </a:lnTo>
                      <a:lnTo>
                        <a:pt x="6" y="221"/>
                      </a:lnTo>
                      <a:lnTo>
                        <a:pt x="4" y="235"/>
                      </a:lnTo>
                      <a:lnTo>
                        <a:pt x="2" y="249"/>
                      </a:lnTo>
                      <a:lnTo>
                        <a:pt x="0" y="263"/>
                      </a:lnTo>
                      <a:lnTo>
                        <a:pt x="0" y="277"/>
                      </a:lnTo>
                      <a:lnTo>
                        <a:pt x="0" y="291"/>
                      </a:lnTo>
                      <a:lnTo>
                        <a:pt x="1" y="305"/>
                      </a:lnTo>
                      <a:lnTo>
                        <a:pt x="3" y="319"/>
                      </a:lnTo>
                      <a:lnTo>
                        <a:pt x="5" y="331"/>
                      </a:lnTo>
                      <a:lnTo>
                        <a:pt x="9" y="344"/>
                      </a:lnTo>
                      <a:lnTo>
                        <a:pt x="13" y="357"/>
                      </a:lnTo>
                      <a:lnTo>
                        <a:pt x="17" y="370"/>
                      </a:lnTo>
                      <a:lnTo>
                        <a:pt x="22" y="383"/>
                      </a:lnTo>
                      <a:lnTo>
                        <a:pt x="28" y="395"/>
                      </a:lnTo>
                      <a:lnTo>
                        <a:pt x="34" y="406"/>
                      </a:lnTo>
                      <a:lnTo>
                        <a:pt x="42" y="417"/>
                      </a:lnTo>
                      <a:lnTo>
                        <a:pt x="49" y="429"/>
                      </a:lnTo>
                      <a:lnTo>
                        <a:pt x="58" y="440"/>
                      </a:lnTo>
                      <a:lnTo>
                        <a:pt x="66" y="449"/>
                      </a:lnTo>
                      <a:lnTo>
                        <a:pt x="76" y="459"/>
                      </a:lnTo>
                      <a:lnTo>
                        <a:pt x="86" y="468"/>
                      </a:lnTo>
                      <a:lnTo>
                        <a:pt x="17" y="593"/>
                      </a:lnTo>
                      <a:lnTo>
                        <a:pt x="15" y="597"/>
                      </a:lnTo>
                      <a:lnTo>
                        <a:pt x="15" y="601"/>
                      </a:lnTo>
                      <a:lnTo>
                        <a:pt x="16" y="606"/>
                      </a:lnTo>
                      <a:lnTo>
                        <a:pt x="18" y="610"/>
                      </a:lnTo>
                      <a:lnTo>
                        <a:pt x="21" y="612"/>
                      </a:lnTo>
                      <a:lnTo>
                        <a:pt x="24" y="614"/>
                      </a:lnTo>
                      <a:lnTo>
                        <a:pt x="27" y="615"/>
                      </a:lnTo>
                      <a:lnTo>
                        <a:pt x="30" y="615"/>
                      </a:lnTo>
                      <a:lnTo>
                        <a:pt x="33" y="615"/>
                      </a:lnTo>
                      <a:lnTo>
                        <a:pt x="35" y="614"/>
                      </a:lnTo>
                      <a:lnTo>
                        <a:pt x="226" y="540"/>
                      </a:lnTo>
                      <a:lnTo>
                        <a:pt x="239" y="544"/>
                      </a:lnTo>
                      <a:lnTo>
                        <a:pt x="254" y="549"/>
                      </a:lnTo>
                      <a:lnTo>
                        <a:pt x="269" y="552"/>
                      </a:lnTo>
                      <a:lnTo>
                        <a:pt x="284" y="555"/>
                      </a:lnTo>
                      <a:lnTo>
                        <a:pt x="288" y="525"/>
                      </a:lnTo>
                      <a:lnTo>
                        <a:pt x="273" y="522"/>
                      </a:lnTo>
                      <a:lnTo>
                        <a:pt x="257" y="519"/>
                      </a:lnTo>
                      <a:lnTo>
                        <a:pt x="242" y="514"/>
                      </a:lnTo>
                      <a:lnTo>
                        <a:pt x="230" y="510"/>
                      </a:lnTo>
                      <a:lnTo>
                        <a:pt x="225" y="510"/>
                      </a:lnTo>
                      <a:lnTo>
                        <a:pt x="219" y="511"/>
                      </a:lnTo>
                      <a:lnTo>
                        <a:pt x="63" y="571"/>
                      </a:lnTo>
                      <a:lnTo>
                        <a:pt x="119" y="472"/>
                      </a:lnTo>
                      <a:lnTo>
                        <a:pt x="120" y="467"/>
                      </a:lnTo>
                      <a:lnTo>
                        <a:pt x="120" y="462"/>
                      </a:lnTo>
                      <a:lnTo>
                        <a:pt x="118" y="457"/>
                      </a:lnTo>
                      <a:lnTo>
                        <a:pt x="114" y="453"/>
                      </a:lnTo>
                      <a:lnTo>
                        <a:pt x="105" y="445"/>
                      </a:lnTo>
                      <a:lnTo>
                        <a:pt x="95" y="436"/>
                      </a:lnTo>
                      <a:lnTo>
                        <a:pt x="87" y="427"/>
                      </a:lnTo>
                      <a:lnTo>
                        <a:pt x="78" y="417"/>
                      </a:lnTo>
                      <a:lnTo>
                        <a:pt x="71" y="407"/>
                      </a:lnTo>
                      <a:lnTo>
                        <a:pt x="64" y="397"/>
                      </a:lnTo>
                      <a:lnTo>
                        <a:pt x="58" y="386"/>
                      </a:lnTo>
                      <a:lnTo>
                        <a:pt x="51" y="375"/>
                      </a:lnTo>
                      <a:lnTo>
                        <a:pt x="47" y="364"/>
                      </a:lnTo>
                      <a:lnTo>
                        <a:pt x="43" y="352"/>
                      </a:lnTo>
                      <a:lnTo>
                        <a:pt x="39" y="340"/>
                      </a:lnTo>
                      <a:lnTo>
                        <a:pt x="35" y="328"/>
                      </a:lnTo>
                      <a:lnTo>
                        <a:pt x="33" y="315"/>
                      </a:lnTo>
                      <a:lnTo>
                        <a:pt x="31" y="303"/>
                      </a:lnTo>
                      <a:lnTo>
                        <a:pt x="30" y="290"/>
                      </a:lnTo>
                      <a:lnTo>
                        <a:pt x="30" y="277"/>
                      </a:lnTo>
                      <a:lnTo>
                        <a:pt x="30" y="264"/>
                      </a:lnTo>
                      <a:lnTo>
                        <a:pt x="32" y="251"/>
                      </a:lnTo>
                      <a:lnTo>
                        <a:pt x="33" y="239"/>
                      </a:lnTo>
                      <a:lnTo>
                        <a:pt x="36" y="227"/>
                      </a:lnTo>
                      <a:lnTo>
                        <a:pt x="40" y="215"/>
                      </a:lnTo>
                      <a:lnTo>
                        <a:pt x="44" y="203"/>
                      </a:lnTo>
                      <a:lnTo>
                        <a:pt x="48" y="192"/>
                      </a:lnTo>
                      <a:lnTo>
                        <a:pt x="55" y="181"/>
                      </a:lnTo>
                      <a:lnTo>
                        <a:pt x="60" y="170"/>
                      </a:lnTo>
                      <a:lnTo>
                        <a:pt x="67" y="159"/>
                      </a:lnTo>
                      <a:lnTo>
                        <a:pt x="75" y="148"/>
                      </a:lnTo>
                      <a:lnTo>
                        <a:pt x="82" y="139"/>
                      </a:lnTo>
                      <a:lnTo>
                        <a:pt x="91" y="129"/>
                      </a:lnTo>
                      <a:lnTo>
                        <a:pt x="101" y="120"/>
                      </a:lnTo>
                      <a:lnTo>
                        <a:pt x="110" y="111"/>
                      </a:lnTo>
                      <a:lnTo>
                        <a:pt x="120" y="102"/>
                      </a:lnTo>
                      <a:lnTo>
                        <a:pt x="131" y="94"/>
                      </a:lnTo>
                      <a:lnTo>
                        <a:pt x="142" y="86"/>
                      </a:lnTo>
                      <a:lnTo>
                        <a:pt x="153" y="79"/>
                      </a:lnTo>
                      <a:lnTo>
                        <a:pt x="166" y="71"/>
                      </a:lnTo>
                      <a:lnTo>
                        <a:pt x="178" y="65"/>
                      </a:lnTo>
                      <a:lnTo>
                        <a:pt x="190" y="60"/>
                      </a:lnTo>
                      <a:lnTo>
                        <a:pt x="204" y="54"/>
                      </a:lnTo>
                      <a:lnTo>
                        <a:pt x="217" y="49"/>
                      </a:lnTo>
                      <a:lnTo>
                        <a:pt x="231" y="45"/>
                      </a:lnTo>
                      <a:lnTo>
                        <a:pt x="246" y="40"/>
                      </a:lnTo>
                      <a:lnTo>
                        <a:pt x="260" y="37"/>
                      </a:lnTo>
                      <a:lnTo>
                        <a:pt x="275" y="34"/>
                      </a:lnTo>
                      <a:lnTo>
                        <a:pt x="290" y="32"/>
                      </a:lnTo>
                      <a:lnTo>
                        <a:pt x="306" y="31"/>
                      </a:lnTo>
                      <a:lnTo>
                        <a:pt x="321" y="30"/>
                      </a:lnTo>
                      <a:lnTo>
                        <a:pt x="337" y="30"/>
                      </a:lnTo>
                      <a:lnTo>
                        <a:pt x="337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iṧlîḋe">
                  <a:extLst>
                    <a:ext uri="{FF2B5EF4-FFF2-40B4-BE49-F238E27FC236}">
                      <a16:creationId xmlns:a16="http://schemas.microsoft.com/office/drawing/2014/main" id="{AF77289A-4272-4D5B-8AFB-D0C923EFF3AD}"/>
                    </a:ext>
                  </a:extLst>
                </p:cNvPr>
                <p:cNvSpPr/>
                <p:nvPr/>
              </p:nvSpPr>
              <p:spPr bwMode="auto">
                <a:xfrm>
                  <a:off x="422275" y="2620963"/>
                  <a:ext cx="177800" cy="168275"/>
                </a:xfrm>
                <a:custGeom>
                  <a:avLst/>
                  <a:gdLst>
                    <a:gd name="T0" fmla="*/ 377 w 560"/>
                    <a:gd name="T1" fmla="*/ 437 h 527"/>
                    <a:gd name="T2" fmla="*/ 336 w 560"/>
                    <a:gd name="T3" fmla="*/ 451 h 527"/>
                    <a:gd name="T4" fmla="*/ 285 w 560"/>
                    <a:gd name="T5" fmla="*/ 459 h 527"/>
                    <a:gd name="T6" fmla="*/ 248 w 560"/>
                    <a:gd name="T7" fmla="*/ 458 h 527"/>
                    <a:gd name="T8" fmla="*/ 179 w 560"/>
                    <a:gd name="T9" fmla="*/ 442 h 527"/>
                    <a:gd name="T10" fmla="*/ 102 w 560"/>
                    <a:gd name="T11" fmla="*/ 395 h 527"/>
                    <a:gd name="T12" fmla="*/ 59 w 560"/>
                    <a:gd name="T13" fmla="*/ 345 h 527"/>
                    <a:gd name="T14" fmla="*/ 41 w 560"/>
                    <a:gd name="T15" fmla="*/ 306 h 527"/>
                    <a:gd name="T16" fmla="*/ 31 w 560"/>
                    <a:gd name="T17" fmla="*/ 265 h 527"/>
                    <a:gd name="T18" fmla="*/ 31 w 560"/>
                    <a:gd name="T19" fmla="*/ 221 h 527"/>
                    <a:gd name="T20" fmla="*/ 41 w 560"/>
                    <a:gd name="T21" fmla="*/ 180 h 527"/>
                    <a:gd name="T22" fmla="*/ 60 w 560"/>
                    <a:gd name="T23" fmla="*/ 143 h 527"/>
                    <a:gd name="T24" fmla="*/ 104 w 560"/>
                    <a:gd name="T25" fmla="*/ 93 h 527"/>
                    <a:gd name="T26" fmla="*/ 183 w 560"/>
                    <a:gd name="T27" fmla="*/ 47 h 527"/>
                    <a:gd name="T28" fmla="*/ 255 w 560"/>
                    <a:gd name="T29" fmla="*/ 31 h 527"/>
                    <a:gd name="T30" fmla="*/ 305 w 560"/>
                    <a:gd name="T31" fmla="*/ 31 h 527"/>
                    <a:gd name="T32" fmla="*/ 376 w 560"/>
                    <a:gd name="T33" fmla="*/ 47 h 527"/>
                    <a:gd name="T34" fmla="*/ 456 w 560"/>
                    <a:gd name="T35" fmla="*/ 93 h 527"/>
                    <a:gd name="T36" fmla="*/ 499 w 560"/>
                    <a:gd name="T37" fmla="*/ 143 h 527"/>
                    <a:gd name="T38" fmla="*/ 518 w 560"/>
                    <a:gd name="T39" fmla="*/ 180 h 527"/>
                    <a:gd name="T40" fmla="*/ 529 w 560"/>
                    <a:gd name="T41" fmla="*/ 221 h 527"/>
                    <a:gd name="T42" fmla="*/ 529 w 560"/>
                    <a:gd name="T43" fmla="*/ 262 h 527"/>
                    <a:gd name="T44" fmla="*/ 520 w 560"/>
                    <a:gd name="T45" fmla="*/ 301 h 527"/>
                    <a:gd name="T46" fmla="*/ 502 w 560"/>
                    <a:gd name="T47" fmla="*/ 336 h 527"/>
                    <a:gd name="T48" fmla="*/ 476 w 560"/>
                    <a:gd name="T49" fmla="*/ 367 h 527"/>
                    <a:gd name="T50" fmla="*/ 455 w 560"/>
                    <a:gd name="T51" fmla="*/ 391 h 527"/>
                    <a:gd name="T52" fmla="*/ 386 w 560"/>
                    <a:gd name="T53" fmla="*/ 437 h 527"/>
                    <a:gd name="T54" fmla="*/ 512 w 560"/>
                    <a:gd name="T55" fmla="*/ 373 h 527"/>
                    <a:gd name="T56" fmla="*/ 536 w 560"/>
                    <a:gd name="T57" fmla="*/ 336 h 527"/>
                    <a:gd name="T58" fmla="*/ 552 w 560"/>
                    <a:gd name="T59" fmla="*/ 297 h 527"/>
                    <a:gd name="T60" fmla="*/ 560 w 560"/>
                    <a:gd name="T61" fmla="*/ 254 h 527"/>
                    <a:gd name="T62" fmla="*/ 557 w 560"/>
                    <a:gd name="T63" fmla="*/ 206 h 527"/>
                    <a:gd name="T64" fmla="*/ 543 w 560"/>
                    <a:gd name="T65" fmla="*/ 160 h 527"/>
                    <a:gd name="T66" fmla="*/ 519 w 560"/>
                    <a:gd name="T67" fmla="*/ 118 h 527"/>
                    <a:gd name="T68" fmla="*/ 486 w 560"/>
                    <a:gd name="T69" fmla="*/ 81 h 527"/>
                    <a:gd name="T70" fmla="*/ 447 w 560"/>
                    <a:gd name="T71" fmla="*/ 48 h 527"/>
                    <a:gd name="T72" fmla="*/ 401 w 560"/>
                    <a:gd name="T73" fmla="*/ 24 h 527"/>
                    <a:gd name="T74" fmla="*/ 349 w 560"/>
                    <a:gd name="T75" fmla="*/ 8 h 527"/>
                    <a:gd name="T76" fmla="*/ 295 w 560"/>
                    <a:gd name="T77" fmla="*/ 0 h 527"/>
                    <a:gd name="T78" fmla="*/ 238 w 560"/>
                    <a:gd name="T79" fmla="*/ 2 h 527"/>
                    <a:gd name="T80" fmla="*/ 184 w 560"/>
                    <a:gd name="T81" fmla="*/ 15 h 527"/>
                    <a:gd name="T82" fmla="*/ 136 w 560"/>
                    <a:gd name="T83" fmla="*/ 36 h 527"/>
                    <a:gd name="T84" fmla="*/ 92 w 560"/>
                    <a:gd name="T85" fmla="*/ 63 h 527"/>
                    <a:gd name="T86" fmla="*/ 56 w 560"/>
                    <a:gd name="T87" fmla="*/ 99 h 527"/>
                    <a:gd name="T88" fmla="*/ 28 w 560"/>
                    <a:gd name="T89" fmla="*/ 138 h 527"/>
                    <a:gd name="T90" fmla="*/ 9 w 560"/>
                    <a:gd name="T91" fmla="*/ 182 h 527"/>
                    <a:gd name="T92" fmla="*/ 0 w 560"/>
                    <a:gd name="T93" fmla="*/ 230 h 527"/>
                    <a:gd name="T94" fmla="*/ 4 w 560"/>
                    <a:gd name="T95" fmla="*/ 280 h 527"/>
                    <a:gd name="T96" fmla="*/ 16 w 560"/>
                    <a:gd name="T97" fmla="*/ 327 h 527"/>
                    <a:gd name="T98" fmla="*/ 40 w 560"/>
                    <a:gd name="T99" fmla="*/ 369 h 527"/>
                    <a:gd name="T100" fmla="*/ 72 w 560"/>
                    <a:gd name="T101" fmla="*/ 407 h 527"/>
                    <a:gd name="T102" fmla="*/ 111 w 560"/>
                    <a:gd name="T103" fmla="*/ 439 h 527"/>
                    <a:gd name="T104" fmla="*/ 155 w 560"/>
                    <a:gd name="T105" fmla="*/ 465 h 527"/>
                    <a:gd name="T106" fmla="*/ 205 w 560"/>
                    <a:gd name="T107" fmla="*/ 482 h 527"/>
                    <a:gd name="T108" fmla="*/ 258 w 560"/>
                    <a:gd name="T109" fmla="*/ 489 h 527"/>
                    <a:gd name="T110" fmla="*/ 300 w 560"/>
                    <a:gd name="T111" fmla="*/ 488 h 527"/>
                    <a:gd name="T112" fmla="*/ 353 w 560"/>
                    <a:gd name="T113" fmla="*/ 478 h 527"/>
                    <a:gd name="T114" fmla="*/ 527 w 560"/>
                    <a:gd name="T115" fmla="*/ 526 h 527"/>
                    <a:gd name="T116" fmla="*/ 539 w 560"/>
                    <a:gd name="T117" fmla="*/ 524 h 527"/>
                    <a:gd name="T118" fmla="*/ 545 w 560"/>
                    <a:gd name="T119" fmla="*/ 509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60" h="527">
                      <a:moveTo>
                        <a:pt x="386" y="437"/>
                      </a:moveTo>
                      <a:lnTo>
                        <a:pt x="382" y="437"/>
                      </a:lnTo>
                      <a:lnTo>
                        <a:pt x="380" y="436"/>
                      </a:lnTo>
                      <a:lnTo>
                        <a:pt x="377" y="437"/>
                      </a:lnTo>
                      <a:lnTo>
                        <a:pt x="374" y="438"/>
                      </a:lnTo>
                      <a:lnTo>
                        <a:pt x="362" y="442"/>
                      </a:lnTo>
                      <a:lnTo>
                        <a:pt x="349" y="447"/>
                      </a:lnTo>
                      <a:lnTo>
                        <a:pt x="336" y="451"/>
                      </a:lnTo>
                      <a:lnTo>
                        <a:pt x="323" y="454"/>
                      </a:lnTo>
                      <a:lnTo>
                        <a:pt x="311" y="456"/>
                      </a:lnTo>
                      <a:lnTo>
                        <a:pt x="298" y="458"/>
                      </a:lnTo>
                      <a:lnTo>
                        <a:pt x="285" y="459"/>
                      </a:lnTo>
                      <a:lnTo>
                        <a:pt x="272" y="459"/>
                      </a:lnTo>
                      <a:lnTo>
                        <a:pt x="272" y="459"/>
                      </a:lnTo>
                      <a:lnTo>
                        <a:pt x="259" y="459"/>
                      </a:lnTo>
                      <a:lnTo>
                        <a:pt x="248" y="458"/>
                      </a:lnTo>
                      <a:lnTo>
                        <a:pt x="236" y="457"/>
                      </a:lnTo>
                      <a:lnTo>
                        <a:pt x="224" y="455"/>
                      </a:lnTo>
                      <a:lnTo>
                        <a:pt x="200" y="450"/>
                      </a:lnTo>
                      <a:lnTo>
                        <a:pt x="179" y="442"/>
                      </a:lnTo>
                      <a:lnTo>
                        <a:pt x="158" y="433"/>
                      </a:lnTo>
                      <a:lnTo>
                        <a:pt x="137" y="422"/>
                      </a:lnTo>
                      <a:lnTo>
                        <a:pt x="119" y="409"/>
                      </a:lnTo>
                      <a:lnTo>
                        <a:pt x="102" y="395"/>
                      </a:lnTo>
                      <a:lnTo>
                        <a:pt x="86" y="379"/>
                      </a:lnTo>
                      <a:lnTo>
                        <a:pt x="72" y="363"/>
                      </a:lnTo>
                      <a:lnTo>
                        <a:pt x="66" y="353"/>
                      </a:lnTo>
                      <a:lnTo>
                        <a:pt x="59" y="345"/>
                      </a:lnTo>
                      <a:lnTo>
                        <a:pt x="54" y="335"/>
                      </a:lnTo>
                      <a:lnTo>
                        <a:pt x="50" y="326"/>
                      </a:lnTo>
                      <a:lnTo>
                        <a:pt x="45" y="316"/>
                      </a:lnTo>
                      <a:lnTo>
                        <a:pt x="41" y="306"/>
                      </a:lnTo>
                      <a:lnTo>
                        <a:pt x="38" y="296"/>
                      </a:lnTo>
                      <a:lnTo>
                        <a:pt x="35" y="285"/>
                      </a:lnTo>
                      <a:lnTo>
                        <a:pt x="32" y="275"/>
                      </a:lnTo>
                      <a:lnTo>
                        <a:pt x="31" y="265"/>
                      </a:lnTo>
                      <a:lnTo>
                        <a:pt x="30" y="254"/>
                      </a:lnTo>
                      <a:lnTo>
                        <a:pt x="30" y="242"/>
                      </a:lnTo>
                      <a:lnTo>
                        <a:pt x="30" y="231"/>
                      </a:lnTo>
                      <a:lnTo>
                        <a:pt x="31" y="221"/>
                      </a:lnTo>
                      <a:lnTo>
                        <a:pt x="32" y="211"/>
                      </a:lnTo>
                      <a:lnTo>
                        <a:pt x="35" y="200"/>
                      </a:lnTo>
                      <a:lnTo>
                        <a:pt x="38" y="190"/>
                      </a:lnTo>
                      <a:lnTo>
                        <a:pt x="41" y="180"/>
                      </a:lnTo>
                      <a:lnTo>
                        <a:pt x="45" y="170"/>
                      </a:lnTo>
                      <a:lnTo>
                        <a:pt x="50" y="161"/>
                      </a:lnTo>
                      <a:lnTo>
                        <a:pt x="55" y="151"/>
                      </a:lnTo>
                      <a:lnTo>
                        <a:pt x="60" y="143"/>
                      </a:lnTo>
                      <a:lnTo>
                        <a:pt x="67" y="133"/>
                      </a:lnTo>
                      <a:lnTo>
                        <a:pt x="73" y="124"/>
                      </a:lnTo>
                      <a:lnTo>
                        <a:pt x="88" y="108"/>
                      </a:lnTo>
                      <a:lnTo>
                        <a:pt x="104" y="93"/>
                      </a:lnTo>
                      <a:lnTo>
                        <a:pt x="122" y="79"/>
                      </a:lnTo>
                      <a:lnTo>
                        <a:pt x="142" y="67"/>
                      </a:lnTo>
                      <a:lnTo>
                        <a:pt x="162" y="56"/>
                      </a:lnTo>
                      <a:lnTo>
                        <a:pt x="183" y="47"/>
                      </a:lnTo>
                      <a:lnTo>
                        <a:pt x="207" y="40"/>
                      </a:lnTo>
                      <a:lnTo>
                        <a:pt x="230" y="35"/>
                      </a:lnTo>
                      <a:lnTo>
                        <a:pt x="242" y="32"/>
                      </a:lnTo>
                      <a:lnTo>
                        <a:pt x="255" y="31"/>
                      </a:lnTo>
                      <a:lnTo>
                        <a:pt x="267" y="30"/>
                      </a:lnTo>
                      <a:lnTo>
                        <a:pt x="280" y="30"/>
                      </a:lnTo>
                      <a:lnTo>
                        <a:pt x="292" y="30"/>
                      </a:lnTo>
                      <a:lnTo>
                        <a:pt x="305" y="31"/>
                      </a:lnTo>
                      <a:lnTo>
                        <a:pt x="317" y="32"/>
                      </a:lnTo>
                      <a:lnTo>
                        <a:pt x="330" y="35"/>
                      </a:lnTo>
                      <a:lnTo>
                        <a:pt x="353" y="40"/>
                      </a:lnTo>
                      <a:lnTo>
                        <a:pt x="376" y="47"/>
                      </a:lnTo>
                      <a:lnTo>
                        <a:pt x="398" y="56"/>
                      </a:lnTo>
                      <a:lnTo>
                        <a:pt x="419" y="67"/>
                      </a:lnTo>
                      <a:lnTo>
                        <a:pt x="438" y="79"/>
                      </a:lnTo>
                      <a:lnTo>
                        <a:pt x="456" y="93"/>
                      </a:lnTo>
                      <a:lnTo>
                        <a:pt x="472" y="108"/>
                      </a:lnTo>
                      <a:lnTo>
                        <a:pt x="486" y="124"/>
                      </a:lnTo>
                      <a:lnTo>
                        <a:pt x="494" y="133"/>
                      </a:lnTo>
                      <a:lnTo>
                        <a:pt x="499" y="143"/>
                      </a:lnTo>
                      <a:lnTo>
                        <a:pt x="505" y="151"/>
                      </a:lnTo>
                      <a:lnTo>
                        <a:pt x="510" y="161"/>
                      </a:lnTo>
                      <a:lnTo>
                        <a:pt x="515" y="170"/>
                      </a:lnTo>
                      <a:lnTo>
                        <a:pt x="518" y="180"/>
                      </a:lnTo>
                      <a:lnTo>
                        <a:pt x="521" y="190"/>
                      </a:lnTo>
                      <a:lnTo>
                        <a:pt x="525" y="200"/>
                      </a:lnTo>
                      <a:lnTo>
                        <a:pt x="527" y="211"/>
                      </a:lnTo>
                      <a:lnTo>
                        <a:pt x="529" y="221"/>
                      </a:lnTo>
                      <a:lnTo>
                        <a:pt x="530" y="231"/>
                      </a:lnTo>
                      <a:lnTo>
                        <a:pt x="530" y="242"/>
                      </a:lnTo>
                      <a:lnTo>
                        <a:pt x="530" y="253"/>
                      </a:lnTo>
                      <a:lnTo>
                        <a:pt x="529" y="262"/>
                      </a:lnTo>
                      <a:lnTo>
                        <a:pt x="528" y="272"/>
                      </a:lnTo>
                      <a:lnTo>
                        <a:pt x="526" y="282"/>
                      </a:lnTo>
                      <a:lnTo>
                        <a:pt x="522" y="291"/>
                      </a:lnTo>
                      <a:lnTo>
                        <a:pt x="520" y="301"/>
                      </a:lnTo>
                      <a:lnTo>
                        <a:pt x="516" y="311"/>
                      </a:lnTo>
                      <a:lnTo>
                        <a:pt x="512" y="319"/>
                      </a:lnTo>
                      <a:lnTo>
                        <a:pt x="508" y="328"/>
                      </a:lnTo>
                      <a:lnTo>
                        <a:pt x="502" y="336"/>
                      </a:lnTo>
                      <a:lnTo>
                        <a:pt x="497" y="345"/>
                      </a:lnTo>
                      <a:lnTo>
                        <a:pt x="490" y="352"/>
                      </a:lnTo>
                      <a:lnTo>
                        <a:pt x="483" y="360"/>
                      </a:lnTo>
                      <a:lnTo>
                        <a:pt x="476" y="367"/>
                      </a:lnTo>
                      <a:lnTo>
                        <a:pt x="468" y="375"/>
                      </a:lnTo>
                      <a:lnTo>
                        <a:pt x="459" y="382"/>
                      </a:lnTo>
                      <a:lnTo>
                        <a:pt x="456" y="386"/>
                      </a:lnTo>
                      <a:lnTo>
                        <a:pt x="455" y="391"/>
                      </a:lnTo>
                      <a:lnTo>
                        <a:pt x="454" y="396"/>
                      </a:lnTo>
                      <a:lnTo>
                        <a:pt x="456" y="400"/>
                      </a:lnTo>
                      <a:lnTo>
                        <a:pt x="498" y="483"/>
                      </a:lnTo>
                      <a:lnTo>
                        <a:pt x="386" y="437"/>
                      </a:lnTo>
                      <a:close/>
                      <a:moveTo>
                        <a:pt x="488" y="397"/>
                      </a:moveTo>
                      <a:lnTo>
                        <a:pt x="497" y="390"/>
                      </a:lnTo>
                      <a:lnTo>
                        <a:pt x="504" y="381"/>
                      </a:lnTo>
                      <a:lnTo>
                        <a:pt x="512" y="373"/>
                      </a:lnTo>
                      <a:lnTo>
                        <a:pt x="519" y="364"/>
                      </a:lnTo>
                      <a:lnTo>
                        <a:pt x="526" y="356"/>
                      </a:lnTo>
                      <a:lnTo>
                        <a:pt x="531" y="346"/>
                      </a:lnTo>
                      <a:lnTo>
                        <a:pt x="536" y="336"/>
                      </a:lnTo>
                      <a:lnTo>
                        <a:pt x="542" y="327"/>
                      </a:lnTo>
                      <a:lnTo>
                        <a:pt x="546" y="317"/>
                      </a:lnTo>
                      <a:lnTo>
                        <a:pt x="549" y="307"/>
                      </a:lnTo>
                      <a:lnTo>
                        <a:pt x="552" y="297"/>
                      </a:lnTo>
                      <a:lnTo>
                        <a:pt x="556" y="286"/>
                      </a:lnTo>
                      <a:lnTo>
                        <a:pt x="558" y="275"/>
                      </a:lnTo>
                      <a:lnTo>
                        <a:pt x="559" y="265"/>
                      </a:lnTo>
                      <a:lnTo>
                        <a:pt x="560" y="254"/>
                      </a:lnTo>
                      <a:lnTo>
                        <a:pt x="560" y="242"/>
                      </a:lnTo>
                      <a:lnTo>
                        <a:pt x="560" y="230"/>
                      </a:lnTo>
                      <a:lnTo>
                        <a:pt x="559" y="218"/>
                      </a:lnTo>
                      <a:lnTo>
                        <a:pt x="557" y="206"/>
                      </a:lnTo>
                      <a:lnTo>
                        <a:pt x="555" y="194"/>
                      </a:lnTo>
                      <a:lnTo>
                        <a:pt x="551" y="182"/>
                      </a:lnTo>
                      <a:lnTo>
                        <a:pt x="547" y="171"/>
                      </a:lnTo>
                      <a:lnTo>
                        <a:pt x="543" y="160"/>
                      </a:lnTo>
                      <a:lnTo>
                        <a:pt x="537" y="149"/>
                      </a:lnTo>
                      <a:lnTo>
                        <a:pt x="532" y="138"/>
                      </a:lnTo>
                      <a:lnTo>
                        <a:pt x="526" y="128"/>
                      </a:lnTo>
                      <a:lnTo>
                        <a:pt x="519" y="118"/>
                      </a:lnTo>
                      <a:lnTo>
                        <a:pt x="512" y="108"/>
                      </a:lnTo>
                      <a:lnTo>
                        <a:pt x="503" y="99"/>
                      </a:lnTo>
                      <a:lnTo>
                        <a:pt x="495" y="89"/>
                      </a:lnTo>
                      <a:lnTo>
                        <a:pt x="486" y="81"/>
                      </a:lnTo>
                      <a:lnTo>
                        <a:pt x="476" y="72"/>
                      </a:lnTo>
                      <a:lnTo>
                        <a:pt x="467" y="63"/>
                      </a:lnTo>
                      <a:lnTo>
                        <a:pt x="457" y="56"/>
                      </a:lnTo>
                      <a:lnTo>
                        <a:pt x="447" y="48"/>
                      </a:lnTo>
                      <a:lnTo>
                        <a:pt x="435" y="42"/>
                      </a:lnTo>
                      <a:lnTo>
                        <a:pt x="424" y="36"/>
                      </a:lnTo>
                      <a:lnTo>
                        <a:pt x="412" y="30"/>
                      </a:lnTo>
                      <a:lnTo>
                        <a:pt x="401" y="24"/>
                      </a:lnTo>
                      <a:lnTo>
                        <a:pt x="388" y="20"/>
                      </a:lnTo>
                      <a:lnTo>
                        <a:pt x="375" y="15"/>
                      </a:lnTo>
                      <a:lnTo>
                        <a:pt x="362" y="11"/>
                      </a:lnTo>
                      <a:lnTo>
                        <a:pt x="349" y="8"/>
                      </a:lnTo>
                      <a:lnTo>
                        <a:pt x="335" y="5"/>
                      </a:lnTo>
                      <a:lnTo>
                        <a:pt x="322" y="2"/>
                      </a:lnTo>
                      <a:lnTo>
                        <a:pt x="308" y="1"/>
                      </a:lnTo>
                      <a:lnTo>
                        <a:pt x="295" y="0"/>
                      </a:lnTo>
                      <a:lnTo>
                        <a:pt x="280" y="0"/>
                      </a:lnTo>
                      <a:lnTo>
                        <a:pt x="266" y="0"/>
                      </a:lnTo>
                      <a:lnTo>
                        <a:pt x="252" y="1"/>
                      </a:lnTo>
                      <a:lnTo>
                        <a:pt x="238" y="2"/>
                      </a:lnTo>
                      <a:lnTo>
                        <a:pt x="224" y="5"/>
                      </a:lnTo>
                      <a:lnTo>
                        <a:pt x="211" y="8"/>
                      </a:lnTo>
                      <a:lnTo>
                        <a:pt x="197" y="11"/>
                      </a:lnTo>
                      <a:lnTo>
                        <a:pt x="184" y="15"/>
                      </a:lnTo>
                      <a:lnTo>
                        <a:pt x="173" y="20"/>
                      </a:lnTo>
                      <a:lnTo>
                        <a:pt x="160" y="24"/>
                      </a:lnTo>
                      <a:lnTo>
                        <a:pt x="148" y="30"/>
                      </a:lnTo>
                      <a:lnTo>
                        <a:pt x="136" y="36"/>
                      </a:lnTo>
                      <a:lnTo>
                        <a:pt x="124" y="42"/>
                      </a:lnTo>
                      <a:lnTo>
                        <a:pt x="114" y="48"/>
                      </a:lnTo>
                      <a:lnTo>
                        <a:pt x="103" y="56"/>
                      </a:lnTo>
                      <a:lnTo>
                        <a:pt x="92" y="63"/>
                      </a:lnTo>
                      <a:lnTo>
                        <a:pt x="83" y="72"/>
                      </a:lnTo>
                      <a:lnTo>
                        <a:pt x="73" y="81"/>
                      </a:lnTo>
                      <a:lnTo>
                        <a:pt x="65" y="89"/>
                      </a:lnTo>
                      <a:lnTo>
                        <a:pt x="56" y="99"/>
                      </a:lnTo>
                      <a:lnTo>
                        <a:pt x="48" y="108"/>
                      </a:lnTo>
                      <a:lnTo>
                        <a:pt x="41" y="118"/>
                      </a:lnTo>
                      <a:lnTo>
                        <a:pt x="35" y="128"/>
                      </a:lnTo>
                      <a:lnTo>
                        <a:pt x="28" y="138"/>
                      </a:lnTo>
                      <a:lnTo>
                        <a:pt x="22" y="149"/>
                      </a:lnTo>
                      <a:lnTo>
                        <a:pt x="17" y="160"/>
                      </a:lnTo>
                      <a:lnTo>
                        <a:pt x="13" y="171"/>
                      </a:lnTo>
                      <a:lnTo>
                        <a:pt x="9" y="182"/>
                      </a:lnTo>
                      <a:lnTo>
                        <a:pt x="6" y="194"/>
                      </a:lnTo>
                      <a:lnTo>
                        <a:pt x="4" y="206"/>
                      </a:lnTo>
                      <a:lnTo>
                        <a:pt x="1" y="218"/>
                      </a:lnTo>
                      <a:lnTo>
                        <a:pt x="0" y="230"/>
                      </a:lnTo>
                      <a:lnTo>
                        <a:pt x="0" y="242"/>
                      </a:lnTo>
                      <a:lnTo>
                        <a:pt x="0" y="255"/>
                      </a:lnTo>
                      <a:lnTo>
                        <a:pt x="1" y="267"/>
                      </a:lnTo>
                      <a:lnTo>
                        <a:pt x="4" y="280"/>
                      </a:lnTo>
                      <a:lnTo>
                        <a:pt x="6" y="291"/>
                      </a:lnTo>
                      <a:lnTo>
                        <a:pt x="9" y="303"/>
                      </a:lnTo>
                      <a:lnTo>
                        <a:pt x="12" y="315"/>
                      </a:lnTo>
                      <a:lnTo>
                        <a:pt x="16" y="327"/>
                      </a:lnTo>
                      <a:lnTo>
                        <a:pt x="22" y="337"/>
                      </a:lnTo>
                      <a:lnTo>
                        <a:pt x="27" y="348"/>
                      </a:lnTo>
                      <a:lnTo>
                        <a:pt x="34" y="359"/>
                      </a:lnTo>
                      <a:lnTo>
                        <a:pt x="40" y="369"/>
                      </a:lnTo>
                      <a:lnTo>
                        <a:pt x="47" y="379"/>
                      </a:lnTo>
                      <a:lnTo>
                        <a:pt x="55" y="389"/>
                      </a:lnTo>
                      <a:lnTo>
                        <a:pt x="62" y="398"/>
                      </a:lnTo>
                      <a:lnTo>
                        <a:pt x="72" y="407"/>
                      </a:lnTo>
                      <a:lnTo>
                        <a:pt x="81" y="417"/>
                      </a:lnTo>
                      <a:lnTo>
                        <a:pt x="90" y="424"/>
                      </a:lnTo>
                      <a:lnTo>
                        <a:pt x="100" y="433"/>
                      </a:lnTo>
                      <a:lnTo>
                        <a:pt x="111" y="439"/>
                      </a:lnTo>
                      <a:lnTo>
                        <a:pt x="121" y="447"/>
                      </a:lnTo>
                      <a:lnTo>
                        <a:pt x="132" y="453"/>
                      </a:lnTo>
                      <a:lnTo>
                        <a:pt x="144" y="459"/>
                      </a:lnTo>
                      <a:lnTo>
                        <a:pt x="155" y="465"/>
                      </a:lnTo>
                      <a:lnTo>
                        <a:pt x="167" y="470"/>
                      </a:lnTo>
                      <a:lnTo>
                        <a:pt x="179" y="474"/>
                      </a:lnTo>
                      <a:lnTo>
                        <a:pt x="192" y="478"/>
                      </a:lnTo>
                      <a:lnTo>
                        <a:pt x="205" y="482"/>
                      </a:lnTo>
                      <a:lnTo>
                        <a:pt x="218" y="484"/>
                      </a:lnTo>
                      <a:lnTo>
                        <a:pt x="231" y="486"/>
                      </a:lnTo>
                      <a:lnTo>
                        <a:pt x="244" y="488"/>
                      </a:lnTo>
                      <a:lnTo>
                        <a:pt x="258" y="489"/>
                      </a:lnTo>
                      <a:lnTo>
                        <a:pt x="272" y="489"/>
                      </a:lnTo>
                      <a:lnTo>
                        <a:pt x="272" y="489"/>
                      </a:lnTo>
                      <a:lnTo>
                        <a:pt x="286" y="489"/>
                      </a:lnTo>
                      <a:lnTo>
                        <a:pt x="300" y="488"/>
                      </a:lnTo>
                      <a:lnTo>
                        <a:pt x="314" y="486"/>
                      </a:lnTo>
                      <a:lnTo>
                        <a:pt x="327" y="484"/>
                      </a:lnTo>
                      <a:lnTo>
                        <a:pt x="341" y="481"/>
                      </a:lnTo>
                      <a:lnTo>
                        <a:pt x="353" y="478"/>
                      </a:lnTo>
                      <a:lnTo>
                        <a:pt x="367" y="472"/>
                      </a:lnTo>
                      <a:lnTo>
                        <a:pt x="380" y="468"/>
                      </a:lnTo>
                      <a:lnTo>
                        <a:pt x="525" y="526"/>
                      </a:lnTo>
                      <a:lnTo>
                        <a:pt x="527" y="526"/>
                      </a:lnTo>
                      <a:lnTo>
                        <a:pt x="530" y="527"/>
                      </a:lnTo>
                      <a:lnTo>
                        <a:pt x="533" y="526"/>
                      </a:lnTo>
                      <a:lnTo>
                        <a:pt x="536" y="525"/>
                      </a:lnTo>
                      <a:lnTo>
                        <a:pt x="539" y="524"/>
                      </a:lnTo>
                      <a:lnTo>
                        <a:pt x="541" y="521"/>
                      </a:lnTo>
                      <a:lnTo>
                        <a:pt x="544" y="517"/>
                      </a:lnTo>
                      <a:lnTo>
                        <a:pt x="545" y="513"/>
                      </a:lnTo>
                      <a:lnTo>
                        <a:pt x="545" y="509"/>
                      </a:lnTo>
                      <a:lnTo>
                        <a:pt x="543" y="504"/>
                      </a:lnTo>
                      <a:lnTo>
                        <a:pt x="488" y="39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iṣ1ïḋê">
              <a:extLst>
                <a:ext uri="{FF2B5EF4-FFF2-40B4-BE49-F238E27FC236}">
                  <a16:creationId xmlns:a16="http://schemas.microsoft.com/office/drawing/2014/main" id="{1795CE49-3A1B-4994-B13C-F5A40083BA02}"/>
                </a:ext>
              </a:extLst>
            </p:cNvPr>
            <p:cNvGrpSpPr/>
            <p:nvPr/>
          </p:nvGrpSpPr>
          <p:grpSpPr>
            <a:xfrm>
              <a:off x="7761155" y="2188828"/>
              <a:ext cx="952304" cy="623435"/>
              <a:chOff x="6349908" y="2695299"/>
              <a:chExt cx="952304" cy="623435"/>
            </a:xfrm>
          </p:grpSpPr>
          <p:sp>
            <p:nvSpPr>
              <p:cNvPr id="28" name="íšľîďe">
                <a:extLst>
                  <a:ext uri="{FF2B5EF4-FFF2-40B4-BE49-F238E27FC236}">
                    <a16:creationId xmlns:a16="http://schemas.microsoft.com/office/drawing/2014/main" id="{74330071-823E-4C3D-97C8-402087975A26}"/>
                  </a:ext>
                </a:extLst>
              </p:cNvPr>
              <p:cNvSpPr txBox="1"/>
              <p:nvPr/>
            </p:nvSpPr>
            <p:spPr>
              <a:xfrm>
                <a:off x="6349908" y="2980180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Apr-Jun</a:t>
                </a:r>
              </a:p>
            </p:txBody>
          </p:sp>
          <p:grpSp>
            <p:nvGrpSpPr>
              <p:cNvPr id="29" name="iSḻiďé">
                <a:extLst>
                  <a:ext uri="{FF2B5EF4-FFF2-40B4-BE49-F238E27FC236}">
                    <a16:creationId xmlns:a16="http://schemas.microsoft.com/office/drawing/2014/main" id="{36ABE691-93DA-438F-BA08-348D6D0E01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00714" y="2695299"/>
                <a:ext cx="250681" cy="252001"/>
                <a:chOff x="1547813" y="3240088"/>
                <a:chExt cx="301626" cy="303213"/>
              </a:xfrm>
              <a:solidFill>
                <a:sysClr val="window" lastClr="FFFFFF"/>
              </a:solidFill>
            </p:grpSpPr>
            <p:sp>
              <p:nvSpPr>
                <p:cNvPr id="30" name="ï$ḻíḓè">
                  <a:extLst>
                    <a:ext uri="{FF2B5EF4-FFF2-40B4-BE49-F238E27FC236}">
                      <a16:creationId xmlns:a16="http://schemas.microsoft.com/office/drawing/2014/main" id="{C735B9A9-B286-4DDB-96A9-C4EB645BB7D2}"/>
                    </a:ext>
                  </a:extLst>
                </p:cNvPr>
                <p:cNvSpPr/>
                <p:nvPr/>
              </p:nvSpPr>
              <p:spPr bwMode="auto">
                <a:xfrm>
                  <a:off x="1611313" y="3392488"/>
                  <a:ext cx="85725" cy="87313"/>
                </a:xfrm>
                <a:custGeom>
                  <a:avLst/>
                  <a:gdLst>
                    <a:gd name="T0" fmla="*/ 92 w 218"/>
                    <a:gd name="T1" fmla="*/ 191 h 219"/>
                    <a:gd name="T2" fmla="*/ 70 w 218"/>
                    <a:gd name="T3" fmla="*/ 183 h 219"/>
                    <a:gd name="T4" fmla="*/ 50 w 218"/>
                    <a:gd name="T5" fmla="*/ 168 h 219"/>
                    <a:gd name="T6" fmla="*/ 35 w 218"/>
                    <a:gd name="T7" fmla="*/ 149 h 219"/>
                    <a:gd name="T8" fmla="*/ 27 w 218"/>
                    <a:gd name="T9" fmla="*/ 125 h 219"/>
                    <a:gd name="T10" fmla="*/ 26 w 218"/>
                    <a:gd name="T11" fmla="*/ 101 h 219"/>
                    <a:gd name="T12" fmla="*/ 32 w 218"/>
                    <a:gd name="T13" fmla="*/ 77 h 219"/>
                    <a:gd name="T14" fmla="*/ 45 w 218"/>
                    <a:gd name="T15" fmla="*/ 56 h 219"/>
                    <a:gd name="T16" fmla="*/ 62 w 218"/>
                    <a:gd name="T17" fmla="*/ 40 h 219"/>
                    <a:gd name="T18" fmla="*/ 85 w 218"/>
                    <a:gd name="T19" fmla="*/ 29 h 219"/>
                    <a:gd name="T20" fmla="*/ 109 w 218"/>
                    <a:gd name="T21" fmla="*/ 26 h 219"/>
                    <a:gd name="T22" fmla="*/ 134 w 218"/>
                    <a:gd name="T23" fmla="*/ 29 h 219"/>
                    <a:gd name="T24" fmla="*/ 155 w 218"/>
                    <a:gd name="T25" fmla="*/ 40 h 219"/>
                    <a:gd name="T26" fmla="*/ 174 w 218"/>
                    <a:gd name="T27" fmla="*/ 56 h 219"/>
                    <a:gd name="T28" fmla="*/ 186 w 218"/>
                    <a:gd name="T29" fmla="*/ 77 h 219"/>
                    <a:gd name="T30" fmla="*/ 192 w 218"/>
                    <a:gd name="T31" fmla="*/ 101 h 219"/>
                    <a:gd name="T32" fmla="*/ 191 w 218"/>
                    <a:gd name="T33" fmla="*/ 125 h 219"/>
                    <a:gd name="T34" fmla="*/ 182 w 218"/>
                    <a:gd name="T35" fmla="*/ 149 h 219"/>
                    <a:gd name="T36" fmla="*/ 168 w 218"/>
                    <a:gd name="T37" fmla="*/ 168 h 219"/>
                    <a:gd name="T38" fmla="*/ 149 w 218"/>
                    <a:gd name="T39" fmla="*/ 183 h 219"/>
                    <a:gd name="T40" fmla="*/ 125 w 218"/>
                    <a:gd name="T41" fmla="*/ 191 h 219"/>
                    <a:gd name="T42" fmla="*/ 109 w 218"/>
                    <a:gd name="T43" fmla="*/ 0 h 219"/>
                    <a:gd name="T44" fmla="*/ 77 w 218"/>
                    <a:gd name="T45" fmla="*/ 4 h 219"/>
                    <a:gd name="T46" fmla="*/ 48 w 218"/>
                    <a:gd name="T47" fmla="*/ 18 h 219"/>
                    <a:gd name="T48" fmla="*/ 25 w 218"/>
                    <a:gd name="T49" fmla="*/ 40 h 219"/>
                    <a:gd name="T50" fmla="*/ 8 w 218"/>
                    <a:gd name="T51" fmla="*/ 66 h 219"/>
                    <a:gd name="T52" fmla="*/ 1 w 218"/>
                    <a:gd name="T53" fmla="*/ 98 h 219"/>
                    <a:gd name="T54" fmla="*/ 2 w 218"/>
                    <a:gd name="T55" fmla="*/ 131 h 219"/>
                    <a:gd name="T56" fmla="*/ 13 w 218"/>
                    <a:gd name="T57" fmla="*/ 161 h 219"/>
                    <a:gd name="T58" fmla="*/ 32 w 218"/>
                    <a:gd name="T59" fmla="*/ 187 h 219"/>
                    <a:gd name="T60" fmla="*/ 57 w 218"/>
                    <a:gd name="T61" fmla="*/ 205 h 219"/>
                    <a:gd name="T62" fmla="*/ 87 w 218"/>
                    <a:gd name="T63" fmla="*/ 217 h 219"/>
                    <a:gd name="T64" fmla="*/ 120 w 218"/>
                    <a:gd name="T65" fmla="*/ 218 h 219"/>
                    <a:gd name="T66" fmla="*/ 151 w 218"/>
                    <a:gd name="T67" fmla="*/ 210 h 219"/>
                    <a:gd name="T68" fmla="*/ 178 w 218"/>
                    <a:gd name="T69" fmla="*/ 193 h 219"/>
                    <a:gd name="T70" fmla="*/ 200 w 218"/>
                    <a:gd name="T71" fmla="*/ 171 h 219"/>
                    <a:gd name="T72" fmla="*/ 213 w 218"/>
                    <a:gd name="T73" fmla="*/ 142 h 219"/>
                    <a:gd name="T74" fmla="*/ 218 w 218"/>
                    <a:gd name="T75" fmla="*/ 109 h 219"/>
                    <a:gd name="T76" fmla="*/ 213 w 218"/>
                    <a:gd name="T77" fmla="*/ 77 h 219"/>
                    <a:gd name="T78" fmla="*/ 200 w 218"/>
                    <a:gd name="T79" fmla="*/ 48 h 219"/>
                    <a:gd name="T80" fmla="*/ 178 w 218"/>
                    <a:gd name="T81" fmla="*/ 25 h 219"/>
                    <a:gd name="T82" fmla="*/ 151 w 218"/>
                    <a:gd name="T83" fmla="*/ 8 h 219"/>
                    <a:gd name="T84" fmla="*/ 120 w 218"/>
                    <a:gd name="T85" fmla="*/ 0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8" h="219">
                      <a:moveTo>
                        <a:pt x="109" y="193"/>
                      </a:moveTo>
                      <a:lnTo>
                        <a:pt x="101" y="193"/>
                      </a:lnTo>
                      <a:lnTo>
                        <a:pt x="92" y="191"/>
                      </a:lnTo>
                      <a:lnTo>
                        <a:pt x="85" y="190"/>
                      </a:lnTo>
                      <a:lnTo>
                        <a:pt x="76" y="187"/>
                      </a:lnTo>
                      <a:lnTo>
                        <a:pt x="70" y="183"/>
                      </a:lnTo>
                      <a:lnTo>
                        <a:pt x="62" y="179"/>
                      </a:lnTo>
                      <a:lnTo>
                        <a:pt x="56" y="174"/>
                      </a:lnTo>
                      <a:lnTo>
                        <a:pt x="50" y="168"/>
                      </a:lnTo>
                      <a:lnTo>
                        <a:pt x="45" y="162"/>
                      </a:lnTo>
                      <a:lnTo>
                        <a:pt x="40" y="156"/>
                      </a:lnTo>
                      <a:lnTo>
                        <a:pt x="35" y="149"/>
                      </a:lnTo>
                      <a:lnTo>
                        <a:pt x="32" y="142"/>
                      </a:lnTo>
                      <a:lnTo>
                        <a:pt x="29" y="134"/>
                      </a:lnTo>
                      <a:lnTo>
                        <a:pt x="27" y="125"/>
                      </a:lnTo>
                      <a:lnTo>
                        <a:pt x="26" y="118"/>
                      </a:lnTo>
                      <a:lnTo>
                        <a:pt x="26" y="109"/>
                      </a:lnTo>
                      <a:lnTo>
                        <a:pt x="26" y="101"/>
                      </a:lnTo>
                      <a:lnTo>
                        <a:pt x="27" y="92"/>
                      </a:lnTo>
                      <a:lnTo>
                        <a:pt x="29" y="85"/>
                      </a:lnTo>
                      <a:lnTo>
                        <a:pt x="32" y="77"/>
                      </a:lnTo>
                      <a:lnTo>
                        <a:pt x="35" y="70"/>
                      </a:lnTo>
                      <a:lnTo>
                        <a:pt x="40" y="62"/>
                      </a:lnTo>
                      <a:lnTo>
                        <a:pt x="45" y="56"/>
                      </a:lnTo>
                      <a:lnTo>
                        <a:pt x="50" y="50"/>
                      </a:lnTo>
                      <a:lnTo>
                        <a:pt x="56" y="45"/>
                      </a:lnTo>
                      <a:lnTo>
                        <a:pt x="62" y="40"/>
                      </a:lnTo>
                      <a:lnTo>
                        <a:pt x="70" y="35"/>
                      </a:lnTo>
                      <a:lnTo>
                        <a:pt x="76" y="32"/>
                      </a:lnTo>
                      <a:lnTo>
                        <a:pt x="85" y="29"/>
                      </a:lnTo>
                      <a:lnTo>
                        <a:pt x="92" y="27"/>
                      </a:lnTo>
                      <a:lnTo>
                        <a:pt x="101" y="26"/>
                      </a:lnTo>
                      <a:lnTo>
                        <a:pt x="109" y="26"/>
                      </a:lnTo>
                      <a:lnTo>
                        <a:pt x="118" y="26"/>
                      </a:lnTo>
                      <a:lnTo>
                        <a:pt x="125" y="27"/>
                      </a:lnTo>
                      <a:lnTo>
                        <a:pt x="134" y="29"/>
                      </a:lnTo>
                      <a:lnTo>
                        <a:pt x="142" y="32"/>
                      </a:lnTo>
                      <a:lnTo>
                        <a:pt x="149" y="35"/>
                      </a:lnTo>
                      <a:lnTo>
                        <a:pt x="155" y="40"/>
                      </a:lnTo>
                      <a:lnTo>
                        <a:pt x="162" y="45"/>
                      </a:lnTo>
                      <a:lnTo>
                        <a:pt x="168" y="50"/>
                      </a:lnTo>
                      <a:lnTo>
                        <a:pt x="174" y="56"/>
                      </a:lnTo>
                      <a:lnTo>
                        <a:pt x="178" y="62"/>
                      </a:lnTo>
                      <a:lnTo>
                        <a:pt x="182" y="70"/>
                      </a:lnTo>
                      <a:lnTo>
                        <a:pt x="186" y="77"/>
                      </a:lnTo>
                      <a:lnTo>
                        <a:pt x="189" y="85"/>
                      </a:lnTo>
                      <a:lnTo>
                        <a:pt x="191" y="92"/>
                      </a:lnTo>
                      <a:lnTo>
                        <a:pt x="192" y="101"/>
                      </a:lnTo>
                      <a:lnTo>
                        <a:pt x="193" y="109"/>
                      </a:lnTo>
                      <a:lnTo>
                        <a:pt x="192" y="118"/>
                      </a:lnTo>
                      <a:lnTo>
                        <a:pt x="191" y="125"/>
                      </a:lnTo>
                      <a:lnTo>
                        <a:pt x="189" y="134"/>
                      </a:lnTo>
                      <a:lnTo>
                        <a:pt x="186" y="142"/>
                      </a:lnTo>
                      <a:lnTo>
                        <a:pt x="182" y="149"/>
                      </a:lnTo>
                      <a:lnTo>
                        <a:pt x="178" y="156"/>
                      </a:lnTo>
                      <a:lnTo>
                        <a:pt x="174" y="162"/>
                      </a:lnTo>
                      <a:lnTo>
                        <a:pt x="168" y="168"/>
                      </a:lnTo>
                      <a:lnTo>
                        <a:pt x="162" y="174"/>
                      </a:lnTo>
                      <a:lnTo>
                        <a:pt x="155" y="179"/>
                      </a:lnTo>
                      <a:lnTo>
                        <a:pt x="149" y="183"/>
                      </a:lnTo>
                      <a:lnTo>
                        <a:pt x="142" y="187"/>
                      </a:lnTo>
                      <a:lnTo>
                        <a:pt x="134" y="190"/>
                      </a:lnTo>
                      <a:lnTo>
                        <a:pt x="125" y="191"/>
                      </a:lnTo>
                      <a:lnTo>
                        <a:pt x="118" y="193"/>
                      </a:lnTo>
                      <a:lnTo>
                        <a:pt x="109" y="193"/>
                      </a:lnTo>
                      <a:close/>
                      <a:moveTo>
                        <a:pt x="109" y="0"/>
                      </a:moveTo>
                      <a:lnTo>
                        <a:pt x="98" y="0"/>
                      </a:lnTo>
                      <a:lnTo>
                        <a:pt x="87" y="2"/>
                      </a:lnTo>
                      <a:lnTo>
                        <a:pt x="77" y="4"/>
                      </a:lnTo>
                      <a:lnTo>
                        <a:pt x="66" y="8"/>
                      </a:lnTo>
                      <a:lnTo>
                        <a:pt x="57" y="13"/>
                      </a:lnTo>
                      <a:lnTo>
                        <a:pt x="48" y="18"/>
                      </a:lnTo>
                      <a:lnTo>
                        <a:pt x="40" y="25"/>
                      </a:lnTo>
                      <a:lnTo>
                        <a:pt x="32" y="32"/>
                      </a:lnTo>
                      <a:lnTo>
                        <a:pt x="25" y="40"/>
                      </a:lnTo>
                      <a:lnTo>
                        <a:pt x="19" y="48"/>
                      </a:lnTo>
                      <a:lnTo>
                        <a:pt x="13" y="57"/>
                      </a:lnTo>
                      <a:lnTo>
                        <a:pt x="8" y="66"/>
                      </a:lnTo>
                      <a:lnTo>
                        <a:pt x="5" y="77"/>
                      </a:lnTo>
                      <a:lnTo>
                        <a:pt x="2" y="87"/>
                      </a:lnTo>
                      <a:lnTo>
                        <a:pt x="1" y="98"/>
                      </a:lnTo>
                      <a:lnTo>
                        <a:pt x="0" y="109"/>
                      </a:lnTo>
                      <a:lnTo>
                        <a:pt x="1" y="120"/>
                      </a:lnTo>
                      <a:lnTo>
                        <a:pt x="2" y="131"/>
                      </a:lnTo>
                      <a:lnTo>
                        <a:pt x="5" y="142"/>
                      </a:lnTo>
                      <a:lnTo>
                        <a:pt x="8" y="151"/>
                      </a:lnTo>
                      <a:lnTo>
                        <a:pt x="13" y="161"/>
                      </a:lnTo>
                      <a:lnTo>
                        <a:pt x="19" y="171"/>
                      </a:lnTo>
                      <a:lnTo>
                        <a:pt x="25" y="178"/>
                      </a:lnTo>
                      <a:lnTo>
                        <a:pt x="32" y="187"/>
                      </a:lnTo>
                      <a:lnTo>
                        <a:pt x="40" y="193"/>
                      </a:lnTo>
                      <a:lnTo>
                        <a:pt x="48" y="200"/>
                      </a:lnTo>
                      <a:lnTo>
                        <a:pt x="57" y="205"/>
                      </a:lnTo>
                      <a:lnTo>
                        <a:pt x="66" y="210"/>
                      </a:lnTo>
                      <a:lnTo>
                        <a:pt x="77" y="214"/>
                      </a:lnTo>
                      <a:lnTo>
                        <a:pt x="87" y="217"/>
                      </a:lnTo>
                      <a:lnTo>
                        <a:pt x="98" y="218"/>
                      </a:lnTo>
                      <a:lnTo>
                        <a:pt x="109" y="219"/>
                      </a:lnTo>
                      <a:lnTo>
                        <a:pt x="120" y="218"/>
                      </a:lnTo>
                      <a:lnTo>
                        <a:pt x="131" y="217"/>
                      </a:lnTo>
                      <a:lnTo>
                        <a:pt x="142" y="214"/>
                      </a:lnTo>
                      <a:lnTo>
                        <a:pt x="151" y="210"/>
                      </a:lnTo>
                      <a:lnTo>
                        <a:pt x="161" y="205"/>
                      </a:lnTo>
                      <a:lnTo>
                        <a:pt x="169" y="200"/>
                      </a:lnTo>
                      <a:lnTo>
                        <a:pt x="178" y="193"/>
                      </a:lnTo>
                      <a:lnTo>
                        <a:pt x="187" y="187"/>
                      </a:lnTo>
                      <a:lnTo>
                        <a:pt x="193" y="178"/>
                      </a:lnTo>
                      <a:lnTo>
                        <a:pt x="200" y="171"/>
                      </a:lnTo>
                      <a:lnTo>
                        <a:pt x="205" y="161"/>
                      </a:lnTo>
                      <a:lnTo>
                        <a:pt x="209" y="151"/>
                      </a:lnTo>
                      <a:lnTo>
                        <a:pt x="213" y="142"/>
                      </a:lnTo>
                      <a:lnTo>
                        <a:pt x="216" y="131"/>
                      </a:lnTo>
                      <a:lnTo>
                        <a:pt x="218" y="120"/>
                      </a:lnTo>
                      <a:lnTo>
                        <a:pt x="218" y="109"/>
                      </a:lnTo>
                      <a:lnTo>
                        <a:pt x="218" y="98"/>
                      </a:lnTo>
                      <a:lnTo>
                        <a:pt x="216" y="87"/>
                      </a:lnTo>
                      <a:lnTo>
                        <a:pt x="213" y="77"/>
                      </a:lnTo>
                      <a:lnTo>
                        <a:pt x="209" y="66"/>
                      </a:lnTo>
                      <a:lnTo>
                        <a:pt x="205" y="57"/>
                      </a:lnTo>
                      <a:lnTo>
                        <a:pt x="200" y="48"/>
                      </a:lnTo>
                      <a:lnTo>
                        <a:pt x="193" y="40"/>
                      </a:lnTo>
                      <a:lnTo>
                        <a:pt x="187" y="32"/>
                      </a:lnTo>
                      <a:lnTo>
                        <a:pt x="178" y="25"/>
                      </a:lnTo>
                      <a:lnTo>
                        <a:pt x="169" y="18"/>
                      </a:lnTo>
                      <a:lnTo>
                        <a:pt x="161" y="13"/>
                      </a:lnTo>
                      <a:lnTo>
                        <a:pt x="151" y="8"/>
                      </a:lnTo>
                      <a:lnTo>
                        <a:pt x="142" y="4"/>
                      </a:lnTo>
                      <a:lnTo>
                        <a:pt x="131" y="2"/>
                      </a:lnTo>
                      <a:lnTo>
                        <a:pt x="120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îśļîḓe">
                  <a:extLst>
                    <a:ext uri="{FF2B5EF4-FFF2-40B4-BE49-F238E27FC236}">
                      <a16:creationId xmlns:a16="http://schemas.microsoft.com/office/drawing/2014/main" id="{98824B92-0AC2-4742-B3D4-095BB2606539}"/>
                    </a:ext>
                  </a:extLst>
                </p:cNvPr>
                <p:cNvSpPr/>
                <p:nvPr/>
              </p:nvSpPr>
              <p:spPr bwMode="auto">
                <a:xfrm>
                  <a:off x="1763713" y="3278188"/>
                  <a:ext cx="49213" cy="47625"/>
                </a:xfrm>
                <a:custGeom>
                  <a:avLst/>
                  <a:gdLst>
                    <a:gd name="T0" fmla="*/ 54 w 122"/>
                    <a:gd name="T1" fmla="*/ 96 h 121"/>
                    <a:gd name="T2" fmla="*/ 41 w 122"/>
                    <a:gd name="T3" fmla="*/ 90 h 121"/>
                    <a:gd name="T4" fmla="*/ 31 w 122"/>
                    <a:gd name="T5" fmla="*/ 81 h 121"/>
                    <a:gd name="T6" fmla="*/ 26 w 122"/>
                    <a:gd name="T7" fmla="*/ 68 h 121"/>
                    <a:gd name="T8" fmla="*/ 26 w 122"/>
                    <a:gd name="T9" fmla="*/ 54 h 121"/>
                    <a:gd name="T10" fmla="*/ 31 w 122"/>
                    <a:gd name="T11" fmla="*/ 41 h 121"/>
                    <a:gd name="T12" fmla="*/ 41 w 122"/>
                    <a:gd name="T13" fmla="*/ 31 h 121"/>
                    <a:gd name="T14" fmla="*/ 54 w 122"/>
                    <a:gd name="T15" fmla="*/ 26 h 121"/>
                    <a:gd name="T16" fmla="*/ 68 w 122"/>
                    <a:gd name="T17" fmla="*/ 26 h 121"/>
                    <a:gd name="T18" fmla="*/ 81 w 122"/>
                    <a:gd name="T19" fmla="*/ 31 h 121"/>
                    <a:gd name="T20" fmla="*/ 90 w 122"/>
                    <a:gd name="T21" fmla="*/ 41 h 121"/>
                    <a:gd name="T22" fmla="*/ 96 w 122"/>
                    <a:gd name="T23" fmla="*/ 54 h 121"/>
                    <a:gd name="T24" fmla="*/ 96 w 122"/>
                    <a:gd name="T25" fmla="*/ 68 h 121"/>
                    <a:gd name="T26" fmla="*/ 90 w 122"/>
                    <a:gd name="T27" fmla="*/ 81 h 121"/>
                    <a:gd name="T28" fmla="*/ 81 w 122"/>
                    <a:gd name="T29" fmla="*/ 90 h 121"/>
                    <a:gd name="T30" fmla="*/ 68 w 122"/>
                    <a:gd name="T31" fmla="*/ 96 h 121"/>
                    <a:gd name="T32" fmla="*/ 61 w 122"/>
                    <a:gd name="T33" fmla="*/ 0 h 121"/>
                    <a:gd name="T34" fmla="*/ 49 w 122"/>
                    <a:gd name="T35" fmla="*/ 1 h 121"/>
                    <a:gd name="T36" fmla="*/ 38 w 122"/>
                    <a:gd name="T37" fmla="*/ 4 h 121"/>
                    <a:gd name="T38" fmla="*/ 27 w 122"/>
                    <a:gd name="T39" fmla="*/ 11 h 121"/>
                    <a:gd name="T40" fmla="*/ 19 w 122"/>
                    <a:gd name="T41" fmla="*/ 18 h 121"/>
                    <a:gd name="T42" fmla="*/ 11 w 122"/>
                    <a:gd name="T43" fmla="*/ 27 h 121"/>
                    <a:gd name="T44" fmla="*/ 5 w 122"/>
                    <a:gd name="T45" fmla="*/ 38 h 121"/>
                    <a:gd name="T46" fmla="*/ 1 w 122"/>
                    <a:gd name="T47" fmla="*/ 48 h 121"/>
                    <a:gd name="T48" fmla="*/ 0 w 122"/>
                    <a:gd name="T49" fmla="*/ 61 h 121"/>
                    <a:gd name="T50" fmla="*/ 1 w 122"/>
                    <a:gd name="T51" fmla="*/ 73 h 121"/>
                    <a:gd name="T52" fmla="*/ 5 w 122"/>
                    <a:gd name="T53" fmla="*/ 85 h 121"/>
                    <a:gd name="T54" fmla="*/ 11 w 122"/>
                    <a:gd name="T55" fmla="*/ 96 h 121"/>
                    <a:gd name="T56" fmla="*/ 19 w 122"/>
                    <a:gd name="T57" fmla="*/ 104 h 121"/>
                    <a:gd name="T58" fmla="*/ 27 w 122"/>
                    <a:gd name="T59" fmla="*/ 112 h 121"/>
                    <a:gd name="T60" fmla="*/ 38 w 122"/>
                    <a:gd name="T61" fmla="*/ 117 h 121"/>
                    <a:gd name="T62" fmla="*/ 49 w 122"/>
                    <a:gd name="T63" fmla="*/ 120 h 121"/>
                    <a:gd name="T64" fmla="*/ 61 w 122"/>
                    <a:gd name="T65" fmla="*/ 121 h 121"/>
                    <a:gd name="T66" fmla="*/ 73 w 122"/>
                    <a:gd name="T67" fmla="*/ 120 h 121"/>
                    <a:gd name="T68" fmla="*/ 85 w 122"/>
                    <a:gd name="T69" fmla="*/ 117 h 121"/>
                    <a:gd name="T70" fmla="*/ 95 w 122"/>
                    <a:gd name="T71" fmla="*/ 112 h 121"/>
                    <a:gd name="T72" fmla="*/ 104 w 122"/>
                    <a:gd name="T73" fmla="*/ 104 h 121"/>
                    <a:gd name="T74" fmla="*/ 112 w 122"/>
                    <a:gd name="T75" fmla="*/ 96 h 121"/>
                    <a:gd name="T76" fmla="*/ 117 w 122"/>
                    <a:gd name="T77" fmla="*/ 85 h 121"/>
                    <a:gd name="T78" fmla="*/ 121 w 122"/>
                    <a:gd name="T79" fmla="*/ 73 h 121"/>
                    <a:gd name="T80" fmla="*/ 122 w 122"/>
                    <a:gd name="T81" fmla="*/ 61 h 121"/>
                    <a:gd name="T82" fmla="*/ 121 w 122"/>
                    <a:gd name="T83" fmla="*/ 48 h 121"/>
                    <a:gd name="T84" fmla="*/ 117 w 122"/>
                    <a:gd name="T85" fmla="*/ 38 h 121"/>
                    <a:gd name="T86" fmla="*/ 112 w 122"/>
                    <a:gd name="T87" fmla="*/ 27 h 121"/>
                    <a:gd name="T88" fmla="*/ 104 w 122"/>
                    <a:gd name="T89" fmla="*/ 18 h 121"/>
                    <a:gd name="T90" fmla="*/ 95 w 122"/>
                    <a:gd name="T91" fmla="*/ 11 h 121"/>
                    <a:gd name="T92" fmla="*/ 85 w 122"/>
                    <a:gd name="T93" fmla="*/ 4 h 121"/>
                    <a:gd name="T94" fmla="*/ 73 w 122"/>
                    <a:gd name="T95" fmla="*/ 1 h 121"/>
                    <a:gd name="T96" fmla="*/ 61 w 122"/>
                    <a:gd name="T97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2" h="121">
                      <a:moveTo>
                        <a:pt x="61" y="97"/>
                      </a:moveTo>
                      <a:lnTo>
                        <a:pt x="54" y="96"/>
                      </a:lnTo>
                      <a:lnTo>
                        <a:pt x="47" y="93"/>
                      </a:lnTo>
                      <a:lnTo>
                        <a:pt x="41" y="90"/>
                      </a:lnTo>
                      <a:lnTo>
                        <a:pt x="36" y="86"/>
                      </a:lnTo>
                      <a:lnTo>
                        <a:pt x="31" y="81"/>
                      </a:lnTo>
                      <a:lnTo>
                        <a:pt x="28" y="75"/>
                      </a:lnTo>
                      <a:lnTo>
                        <a:pt x="26" y="68"/>
                      </a:lnTo>
                      <a:lnTo>
                        <a:pt x="26" y="61"/>
                      </a:lnTo>
                      <a:lnTo>
                        <a:pt x="26" y="54"/>
                      </a:lnTo>
                      <a:lnTo>
                        <a:pt x="28" y="47"/>
                      </a:lnTo>
                      <a:lnTo>
                        <a:pt x="31" y="41"/>
                      </a:lnTo>
                      <a:lnTo>
                        <a:pt x="36" y="35"/>
                      </a:lnTo>
                      <a:lnTo>
                        <a:pt x="41" y="31"/>
                      </a:lnTo>
                      <a:lnTo>
                        <a:pt x="47" y="28"/>
                      </a:lnTo>
                      <a:lnTo>
                        <a:pt x="54" y="26"/>
                      </a:lnTo>
                      <a:lnTo>
                        <a:pt x="61" y="25"/>
                      </a:lnTo>
                      <a:lnTo>
                        <a:pt x="68" y="26"/>
                      </a:lnTo>
                      <a:lnTo>
                        <a:pt x="75" y="28"/>
                      </a:lnTo>
                      <a:lnTo>
                        <a:pt x="81" y="31"/>
                      </a:lnTo>
                      <a:lnTo>
                        <a:pt x="86" y="35"/>
                      </a:lnTo>
                      <a:lnTo>
                        <a:pt x="90" y="41"/>
                      </a:lnTo>
                      <a:lnTo>
                        <a:pt x="94" y="47"/>
                      </a:lnTo>
                      <a:lnTo>
                        <a:pt x="96" y="54"/>
                      </a:lnTo>
                      <a:lnTo>
                        <a:pt x="97" y="61"/>
                      </a:lnTo>
                      <a:lnTo>
                        <a:pt x="96" y="68"/>
                      </a:lnTo>
                      <a:lnTo>
                        <a:pt x="94" y="75"/>
                      </a:lnTo>
                      <a:lnTo>
                        <a:pt x="90" y="81"/>
                      </a:lnTo>
                      <a:lnTo>
                        <a:pt x="86" y="86"/>
                      </a:lnTo>
                      <a:lnTo>
                        <a:pt x="81" y="90"/>
                      </a:lnTo>
                      <a:lnTo>
                        <a:pt x="75" y="93"/>
                      </a:lnTo>
                      <a:lnTo>
                        <a:pt x="68" y="96"/>
                      </a:lnTo>
                      <a:lnTo>
                        <a:pt x="61" y="97"/>
                      </a:lnTo>
                      <a:close/>
                      <a:moveTo>
                        <a:pt x="61" y="0"/>
                      </a:moveTo>
                      <a:lnTo>
                        <a:pt x="55" y="0"/>
                      </a:lnTo>
                      <a:lnTo>
                        <a:pt x="49" y="1"/>
                      </a:lnTo>
                      <a:lnTo>
                        <a:pt x="43" y="2"/>
                      </a:lnTo>
                      <a:lnTo>
                        <a:pt x="38" y="4"/>
                      </a:lnTo>
                      <a:lnTo>
                        <a:pt x="32" y="8"/>
                      </a:lnTo>
                      <a:lnTo>
                        <a:pt x="27" y="11"/>
                      </a:lnTo>
                      <a:lnTo>
                        <a:pt x="23" y="14"/>
                      </a:lnTo>
                      <a:lnTo>
                        <a:pt x="19" y="18"/>
                      </a:lnTo>
                      <a:lnTo>
                        <a:pt x="14" y="23"/>
                      </a:lnTo>
                      <a:lnTo>
                        <a:pt x="11" y="27"/>
                      </a:lnTo>
                      <a:lnTo>
                        <a:pt x="8" y="32"/>
                      </a:lnTo>
                      <a:lnTo>
                        <a:pt x="5" y="38"/>
                      </a:lnTo>
                      <a:lnTo>
                        <a:pt x="3" y="43"/>
                      </a:lnTo>
                      <a:lnTo>
                        <a:pt x="1" y="48"/>
                      </a:lnTo>
                      <a:lnTo>
                        <a:pt x="0" y="55"/>
                      </a:lnTo>
                      <a:lnTo>
                        <a:pt x="0" y="61"/>
                      </a:lnTo>
                      <a:lnTo>
                        <a:pt x="0" y="67"/>
                      </a:lnTo>
                      <a:lnTo>
                        <a:pt x="1" y="73"/>
                      </a:lnTo>
                      <a:lnTo>
                        <a:pt x="3" y="79"/>
                      </a:lnTo>
                      <a:lnTo>
                        <a:pt x="5" y="85"/>
                      </a:lnTo>
                      <a:lnTo>
                        <a:pt x="8" y="90"/>
                      </a:lnTo>
                      <a:lnTo>
                        <a:pt x="11" y="96"/>
                      </a:lnTo>
                      <a:lnTo>
                        <a:pt x="14" y="100"/>
                      </a:lnTo>
                      <a:lnTo>
                        <a:pt x="19" y="104"/>
                      </a:lnTo>
                      <a:lnTo>
                        <a:pt x="23" y="108"/>
                      </a:lnTo>
                      <a:lnTo>
                        <a:pt x="27" y="112"/>
                      </a:lnTo>
                      <a:lnTo>
                        <a:pt x="32" y="115"/>
                      </a:lnTo>
                      <a:lnTo>
                        <a:pt x="38" y="117"/>
                      </a:lnTo>
                      <a:lnTo>
                        <a:pt x="43" y="119"/>
                      </a:lnTo>
                      <a:lnTo>
                        <a:pt x="49" y="120"/>
                      </a:lnTo>
                      <a:lnTo>
                        <a:pt x="55" y="121"/>
                      </a:lnTo>
                      <a:lnTo>
                        <a:pt x="61" y="121"/>
                      </a:lnTo>
                      <a:lnTo>
                        <a:pt x="68" y="121"/>
                      </a:lnTo>
                      <a:lnTo>
                        <a:pt x="73" y="120"/>
                      </a:lnTo>
                      <a:lnTo>
                        <a:pt x="80" y="119"/>
                      </a:lnTo>
                      <a:lnTo>
                        <a:pt x="85" y="117"/>
                      </a:lnTo>
                      <a:lnTo>
                        <a:pt x="90" y="115"/>
                      </a:lnTo>
                      <a:lnTo>
                        <a:pt x="95" y="112"/>
                      </a:lnTo>
                      <a:lnTo>
                        <a:pt x="100" y="108"/>
                      </a:lnTo>
                      <a:lnTo>
                        <a:pt x="104" y="104"/>
                      </a:lnTo>
                      <a:lnTo>
                        <a:pt x="108" y="100"/>
                      </a:lnTo>
                      <a:lnTo>
                        <a:pt x="112" y="96"/>
                      </a:lnTo>
                      <a:lnTo>
                        <a:pt x="115" y="90"/>
                      </a:lnTo>
                      <a:lnTo>
                        <a:pt x="117" y="85"/>
                      </a:lnTo>
                      <a:lnTo>
                        <a:pt x="119" y="79"/>
                      </a:lnTo>
                      <a:lnTo>
                        <a:pt x="121" y="73"/>
                      </a:lnTo>
                      <a:lnTo>
                        <a:pt x="122" y="67"/>
                      </a:lnTo>
                      <a:lnTo>
                        <a:pt x="122" y="61"/>
                      </a:lnTo>
                      <a:lnTo>
                        <a:pt x="122" y="55"/>
                      </a:lnTo>
                      <a:lnTo>
                        <a:pt x="121" y="48"/>
                      </a:lnTo>
                      <a:lnTo>
                        <a:pt x="119" y="43"/>
                      </a:lnTo>
                      <a:lnTo>
                        <a:pt x="117" y="38"/>
                      </a:lnTo>
                      <a:lnTo>
                        <a:pt x="115" y="32"/>
                      </a:lnTo>
                      <a:lnTo>
                        <a:pt x="112" y="27"/>
                      </a:lnTo>
                      <a:lnTo>
                        <a:pt x="108" y="23"/>
                      </a:lnTo>
                      <a:lnTo>
                        <a:pt x="104" y="18"/>
                      </a:lnTo>
                      <a:lnTo>
                        <a:pt x="100" y="14"/>
                      </a:lnTo>
                      <a:lnTo>
                        <a:pt x="95" y="11"/>
                      </a:lnTo>
                      <a:lnTo>
                        <a:pt x="90" y="8"/>
                      </a:lnTo>
                      <a:lnTo>
                        <a:pt x="85" y="4"/>
                      </a:lnTo>
                      <a:lnTo>
                        <a:pt x="80" y="2"/>
                      </a:lnTo>
                      <a:lnTo>
                        <a:pt x="73" y="1"/>
                      </a:lnTo>
                      <a:lnTo>
                        <a:pt x="68" y="0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îSḷíḋè">
                  <a:extLst>
                    <a:ext uri="{FF2B5EF4-FFF2-40B4-BE49-F238E27FC236}">
                      <a16:creationId xmlns:a16="http://schemas.microsoft.com/office/drawing/2014/main" id="{3C6B8E59-F70C-410B-8CC0-FAE860097B83}"/>
                    </a:ext>
                  </a:extLst>
                </p:cNvPr>
                <p:cNvSpPr/>
                <p:nvPr/>
              </p:nvSpPr>
              <p:spPr bwMode="auto">
                <a:xfrm>
                  <a:off x="1547813" y="3330576"/>
                  <a:ext cx="212725" cy="212725"/>
                </a:xfrm>
                <a:custGeom>
                  <a:avLst/>
                  <a:gdLst>
                    <a:gd name="T0" fmla="*/ 407 w 535"/>
                    <a:gd name="T1" fmla="*/ 408 h 536"/>
                    <a:gd name="T2" fmla="*/ 367 w 535"/>
                    <a:gd name="T3" fmla="*/ 436 h 536"/>
                    <a:gd name="T4" fmla="*/ 330 w 535"/>
                    <a:gd name="T5" fmla="*/ 452 h 536"/>
                    <a:gd name="T6" fmla="*/ 321 w 535"/>
                    <a:gd name="T7" fmla="*/ 465 h 536"/>
                    <a:gd name="T8" fmla="*/ 217 w 535"/>
                    <a:gd name="T9" fmla="*/ 461 h 536"/>
                    <a:gd name="T10" fmla="*/ 199 w 535"/>
                    <a:gd name="T11" fmla="*/ 449 h 536"/>
                    <a:gd name="T12" fmla="*/ 163 w 535"/>
                    <a:gd name="T13" fmla="*/ 432 h 536"/>
                    <a:gd name="T14" fmla="*/ 134 w 535"/>
                    <a:gd name="T15" fmla="*/ 409 h 536"/>
                    <a:gd name="T16" fmla="*/ 82 w 535"/>
                    <a:gd name="T17" fmla="*/ 433 h 536"/>
                    <a:gd name="T18" fmla="*/ 75 w 535"/>
                    <a:gd name="T19" fmla="*/ 316 h 536"/>
                    <a:gd name="T20" fmla="*/ 72 w 535"/>
                    <a:gd name="T21" fmla="*/ 287 h 536"/>
                    <a:gd name="T22" fmla="*/ 72 w 535"/>
                    <a:gd name="T23" fmla="*/ 246 h 536"/>
                    <a:gd name="T24" fmla="*/ 75 w 535"/>
                    <a:gd name="T25" fmla="*/ 217 h 536"/>
                    <a:gd name="T26" fmla="*/ 82 w 535"/>
                    <a:gd name="T27" fmla="*/ 99 h 536"/>
                    <a:gd name="T28" fmla="*/ 134 w 535"/>
                    <a:gd name="T29" fmla="*/ 124 h 536"/>
                    <a:gd name="T30" fmla="*/ 163 w 535"/>
                    <a:gd name="T31" fmla="*/ 101 h 536"/>
                    <a:gd name="T32" fmla="*/ 199 w 535"/>
                    <a:gd name="T33" fmla="*/ 84 h 536"/>
                    <a:gd name="T34" fmla="*/ 217 w 535"/>
                    <a:gd name="T35" fmla="*/ 72 h 536"/>
                    <a:gd name="T36" fmla="*/ 321 w 535"/>
                    <a:gd name="T37" fmla="*/ 68 h 536"/>
                    <a:gd name="T38" fmla="*/ 330 w 535"/>
                    <a:gd name="T39" fmla="*/ 81 h 536"/>
                    <a:gd name="T40" fmla="*/ 367 w 535"/>
                    <a:gd name="T41" fmla="*/ 97 h 536"/>
                    <a:gd name="T42" fmla="*/ 407 w 535"/>
                    <a:gd name="T43" fmla="*/ 124 h 536"/>
                    <a:gd name="T44" fmla="*/ 505 w 535"/>
                    <a:gd name="T45" fmla="*/ 188 h 536"/>
                    <a:gd name="T46" fmla="*/ 458 w 535"/>
                    <a:gd name="T47" fmla="*/ 221 h 536"/>
                    <a:gd name="T48" fmla="*/ 463 w 535"/>
                    <a:gd name="T49" fmla="*/ 256 h 536"/>
                    <a:gd name="T50" fmla="*/ 461 w 535"/>
                    <a:gd name="T51" fmla="*/ 297 h 536"/>
                    <a:gd name="T52" fmla="*/ 462 w 535"/>
                    <a:gd name="T53" fmla="*/ 319 h 536"/>
                    <a:gd name="T54" fmla="*/ 528 w 535"/>
                    <a:gd name="T55" fmla="*/ 329 h 536"/>
                    <a:gd name="T56" fmla="*/ 489 w 535"/>
                    <a:gd name="T57" fmla="*/ 276 h 536"/>
                    <a:gd name="T58" fmla="*/ 486 w 535"/>
                    <a:gd name="T59" fmla="*/ 238 h 536"/>
                    <a:gd name="T60" fmla="*/ 534 w 535"/>
                    <a:gd name="T61" fmla="*/ 197 h 536"/>
                    <a:gd name="T62" fmla="*/ 467 w 535"/>
                    <a:gd name="T63" fmla="*/ 74 h 536"/>
                    <a:gd name="T64" fmla="*/ 455 w 535"/>
                    <a:gd name="T65" fmla="*/ 70 h 536"/>
                    <a:gd name="T66" fmla="*/ 380 w 535"/>
                    <a:gd name="T67" fmla="*/ 74 h 536"/>
                    <a:gd name="T68" fmla="*/ 346 w 535"/>
                    <a:gd name="T69" fmla="*/ 8 h 536"/>
                    <a:gd name="T70" fmla="*/ 205 w 535"/>
                    <a:gd name="T71" fmla="*/ 0 h 536"/>
                    <a:gd name="T72" fmla="*/ 192 w 535"/>
                    <a:gd name="T73" fmla="*/ 13 h 536"/>
                    <a:gd name="T74" fmla="*/ 143 w 535"/>
                    <a:gd name="T75" fmla="*/ 84 h 536"/>
                    <a:gd name="T76" fmla="*/ 74 w 535"/>
                    <a:gd name="T77" fmla="*/ 70 h 536"/>
                    <a:gd name="T78" fmla="*/ 0 w 535"/>
                    <a:gd name="T79" fmla="*/ 191 h 536"/>
                    <a:gd name="T80" fmla="*/ 49 w 535"/>
                    <a:gd name="T81" fmla="*/ 229 h 536"/>
                    <a:gd name="T82" fmla="*/ 46 w 535"/>
                    <a:gd name="T83" fmla="*/ 266 h 536"/>
                    <a:gd name="T84" fmla="*/ 48 w 535"/>
                    <a:gd name="T85" fmla="*/ 303 h 536"/>
                    <a:gd name="T86" fmla="*/ 0 w 535"/>
                    <a:gd name="T87" fmla="*/ 340 h 536"/>
                    <a:gd name="T88" fmla="*/ 73 w 535"/>
                    <a:gd name="T89" fmla="*/ 463 h 536"/>
                    <a:gd name="T90" fmla="*/ 143 w 535"/>
                    <a:gd name="T91" fmla="*/ 449 h 536"/>
                    <a:gd name="T92" fmla="*/ 192 w 535"/>
                    <a:gd name="T93" fmla="*/ 523 h 536"/>
                    <a:gd name="T94" fmla="*/ 205 w 535"/>
                    <a:gd name="T95" fmla="*/ 536 h 536"/>
                    <a:gd name="T96" fmla="*/ 346 w 535"/>
                    <a:gd name="T97" fmla="*/ 528 h 536"/>
                    <a:gd name="T98" fmla="*/ 364 w 535"/>
                    <a:gd name="T99" fmla="*/ 467 h 536"/>
                    <a:gd name="T100" fmla="*/ 409 w 535"/>
                    <a:gd name="T101" fmla="*/ 437 h 536"/>
                    <a:gd name="T102" fmla="*/ 458 w 535"/>
                    <a:gd name="T103" fmla="*/ 463 h 536"/>
                    <a:gd name="T104" fmla="*/ 467 w 535"/>
                    <a:gd name="T105" fmla="*/ 459 h 536"/>
                    <a:gd name="T106" fmla="*/ 535 w 535"/>
                    <a:gd name="T107" fmla="*/ 335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5" h="536">
                      <a:moveTo>
                        <a:pt x="453" y="433"/>
                      </a:moveTo>
                      <a:lnTo>
                        <a:pt x="414" y="410"/>
                      </a:lnTo>
                      <a:lnTo>
                        <a:pt x="410" y="409"/>
                      </a:lnTo>
                      <a:lnTo>
                        <a:pt x="407" y="408"/>
                      </a:lnTo>
                      <a:lnTo>
                        <a:pt x="403" y="409"/>
                      </a:lnTo>
                      <a:lnTo>
                        <a:pt x="399" y="411"/>
                      </a:lnTo>
                      <a:lnTo>
                        <a:pt x="383" y="424"/>
                      </a:lnTo>
                      <a:lnTo>
                        <a:pt x="367" y="436"/>
                      </a:lnTo>
                      <a:lnTo>
                        <a:pt x="359" y="441"/>
                      </a:lnTo>
                      <a:lnTo>
                        <a:pt x="350" y="446"/>
                      </a:lnTo>
                      <a:lnTo>
                        <a:pt x="340" y="449"/>
                      </a:lnTo>
                      <a:lnTo>
                        <a:pt x="330" y="452"/>
                      </a:lnTo>
                      <a:lnTo>
                        <a:pt x="326" y="454"/>
                      </a:lnTo>
                      <a:lnTo>
                        <a:pt x="323" y="457"/>
                      </a:lnTo>
                      <a:lnTo>
                        <a:pt x="321" y="461"/>
                      </a:lnTo>
                      <a:lnTo>
                        <a:pt x="321" y="465"/>
                      </a:lnTo>
                      <a:lnTo>
                        <a:pt x="321" y="511"/>
                      </a:lnTo>
                      <a:lnTo>
                        <a:pt x="218" y="511"/>
                      </a:lnTo>
                      <a:lnTo>
                        <a:pt x="218" y="465"/>
                      </a:lnTo>
                      <a:lnTo>
                        <a:pt x="217" y="461"/>
                      </a:lnTo>
                      <a:lnTo>
                        <a:pt x="216" y="457"/>
                      </a:lnTo>
                      <a:lnTo>
                        <a:pt x="213" y="454"/>
                      </a:lnTo>
                      <a:lnTo>
                        <a:pt x="208" y="452"/>
                      </a:lnTo>
                      <a:lnTo>
                        <a:pt x="199" y="449"/>
                      </a:lnTo>
                      <a:lnTo>
                        <a:pt x="189" y="446"/>
                      </a:lnTo>
                      <a:lnTo>
                        <a:pt x="180" y="441"/>
                      </a:lnTo>
                      <a:lnTo>
                        <a:pt x="172" y="437"/>
                      </a:lnTo>
                      <a:lnTo>
                        <a:pt x="163" y="432"/>
                      </a:lnTo>
                      <a:lnTo>
                        <a:pt x="155" y="425"/>
                      </a:lnTo>
                      <a:lnTo>
                        <a:pt x="146" y="419"/>
                      </a:lnTo>
                      <a:lnTo>
                        <a:pt x="137" y="411"/>
                      </a:lnTo>
                      <a:lnTo>
                        <a:pt x="134" y="409"/>
                      </a:lnTo>
                      <a:lnTo>
                        <a:pt x="130" y="408"/>
                      </a:lnTo>
                      <a:lnTo>
                        <a:pt x="126" y="409"/>
                      </a:lnTo>
                      <a:lnTo>
                        <a:pt x="122" y="410"/>
                      </a:lnTo>
                      <a:lnTo>
                        <a:pt x="82" y="433"/>
                      </a:lnTo>
                      <a:lnTo>
                        <a:pt x="30" y="344"/>
                      </a:lnTo>
                      <a:lnTo>
                        <a:pt x="70" y="321"/>
                      </a:lnTo>
                      <a:lnTo>
                        <a:pt x="73" y="319"/>
                      </a:lnTo>
                      <a:lnTo>
                        <a:pt x="75" y="316"/>
                      </a:lnTo>
                      <a:lnTo>
                        <a:pt x="75" y="311"/>
                      </a:lnTo>
                      <a:lnTo>
                        <a:pt x="75" y="307"/>
                      </a:lnTo>
                      <a:lnTo>
                        <a:pt x="74" y="297"/>
                      </a:lnTo>
                      <a:lnTo>
                        <a:pt x="72" y="287"/>
                      </a:lnTo>
                      <a:lnTo>
                        <a:pt x="72" y="277"/>
                      </a:lnTo>
                      <a:lnTo>
                        <a:pt x="71" y="266"/>
                      </a:lnTo>
                      <a:lnTo>
                        <a:pt x="72" y="257"/>
                      </a:lnTo>
                      <a:lnTo>
                        <a:pt x="72" y="246"/>
                      </a:lnTo>
                      <a:lnTo>
                        <a:pt x="74" y="236"/>
                      </a:lnTo>
                      <a:lnTo>
                        <a:pt x="75" y="226"/>
                      </a:lnTo>
                      <a:lnTo>
                        <a:pt x="76" y="221"/>
                      </a:lnTo>
                      <a:lnTo>
                        <a:pt x="75" y="217"/>
                      </a:lnTo>
                      <a:lnTo>
                        <a:pt x="73" y="214"/>
                      </a:lnTo>
                      <a:lnTo>
                        <a:pt x="70" y="212"/>
                      </a:lnTo>
                      <a:lnTo>
                        <a:pt x="30" y="188"/>
                      </a:lnTo>
                      <a:lnTo>
                        <a:pt x="82" y="99"/>
                      </a:lnTo>
                      <a:lnTo>
                        <a:pt x="122" y="122"/>
                      </a:lnTo>
                      <a:lnTo>
                        <a:pt x="126" y="124"/>
                      </a:lnTo>
                      <a:lnTo>
                        <a:pt x="130" y="124"/>
                      </a:lnTo>
                      <a:lnTo>
                        <a:pt x="134" y="124"/>
                      </a:lnTo>
                      <a:lnTo>
                        <a:pt x="137" y="121"/>
                      </a:lnTo>
                      <a:lnTo>
                        <a:pt x="146" y="114"/>
                      </a:lnTo>
                      <a:lnTo>
                        <a:pt x="155" y="106"/>
                      </a:lnTo>
                      <a:lnTo>
                        <a:pt x="163" y="101"/>
                      </a:lnTo>
                      <a:lnTo>
                        <a:pt x="172" y="96"/>
                      </a:lnTo>
                      <a:lnTo>
                        <a:pt x="180" y="91"/>
                      </a:lnTo>
                      <a:lnTo>
                        <a:pt x="189" y="87"/>
                      </a:lnTo>
                      <a:lnTo>
                        <a:pt x="199" y="84"/>
                      </a:lnTo>
                      <a:lnTo>
                        <a:pt x="208" y="81"/>
                      </a:lnTo>
                      <a:lnTo>
                        <a:pt x="213" y="78"/>
                      </a:lnTo>
                      <a:lnTo>
                        <a:pt x="215" y="76"/>
                      </a:lnTo>
                      <a:lnTo>
                        <a:pt x="217" y="72"/>
                      </a:lnTo>
                      <a:lnTo>
                        <a:pt x="218" y="68"/>
                      </a:lnTo>
                      <a:lnTo>
                        <a:pt x="218" y="26"/>
                      </a:lnTo>
                      <a:lnTo>
                        <a:pt x="321" y="26"/>
                      </a:lnTo>
                      <a:lnTo>
                        <a:pt x="321" y="68"/>
                      </a:lnTo>
                      <a:lnTo>
                        <a:pt x="321" y="72"/>
                      </a:lnTo>
                      <a:lnTo>
                        <a:pt x="323" y="76"/>
                      </a:lnTo>
                      <a:lnTo>
                        <a:pt x="326" y="78"/>
                      </a:lnTo>
                      <a:lnTo>
                        <a:pt x="330" y="81"/>
                      </a:lnTo>
                      <a:lnTo>
                        <a:pt x="340" y="84"/>
                      </a:lnTo>
                      <a:lnTo>
                        <a:pt x="350" y="87"/>
                      </a:lnTo>
                      <a:lnTo>
                        <a:pt x="360" y="91"/>
                      </a:lnTo>
                      <a:lnTo>
                        <a:pt x="367" y="97"/>
                      </a:lnTo>
                      <a:lnTo>
                        <a:pt x="383" y="107"/>
                      </a:lnTo>
                      <a:lnTo>
                        <a:pt x="399" y="121"/>
                      </a:lnTo>
                      <a:lnTo>
                        <a:pt x="403" y="124"/>
                      </a:lnTo>
                      <a:lnTo>
                        <a:pt x="407" y="124"/>
                      </a:lnTo>
                      <a:lnTo>
                        <a:pt x="410" y="124"/>
                      </a:lnTo>
                      <a:lnTo>
                        <a:pt x="414" y="122"/>
                      </a:lnTo>
                      <a:lnTo>
                        <a:pt x="453" y="99"/>
                      </a:lnTo>
                      <a:lnTo>
                        <a:pt x="505" y="188"/>
                      </a:lnTo>
                      <a:lnTo>
                        <a:pt x="465" y="212"/>
                      </a:lnTo>
                      <a:lnTo>
                        <a:pt x="462" y="214"/>
                      </a:lnTo>
                      <a:lnTo>
                        <a:pt x="460" y="217"/>
                      </a:lnTo>
                      <a:lnTo>
                        <a:pt x="458" y="221"/>
                      </a:lnTo>
                      <a:lnTo>
                        <a:pt x="458" y="226"/>
                      </a:lnTo>
                      <a:lnTo>
                        <a:pt x="461" y="235"/>
                      </a:lnTo>
                      <a:lnTo>
                        <a:pt x="462" y="246"/>
                      </a:lnTo>
                      <a:lnTo>
                        <a:pt x="463" y="256"/>
                      </a:lnTo>
                      <a:lnTo>
                        <a:pt x="463" y="266"/>
                      </a:lnTo>
                      <a:lnTo>
                        <a:pt x="463" y="277"/>
                      </a:lnTo>
                      <a:lnTo>
                        <a:pt x="462" y="287"/>
                      </a:lnTo>
                      <a:lnTo>
                        <a:pt x="461" y="297"/>
                      </a:lnTo>
                      <a:lnTo>
                        <a:pt x="458" y="307"/>
                      </a:lnTo>
                      <a:lnTo>
                        <a:pt x="458" y="311"/>
                      </a:lnTo>
                      <a:lnTo>
                        <a:pt x="460" y="316"/>
                      </a:lnTo>
                      <a:lnTo>
                        <a:pt x="462" y="319"/>
                      </a:lnTo>
                      <a:lnTo>
                        <a:pt x="465" y="321"/>
                      </a:lnTo>
                      <a:lnTo>
                        <a:pt x="505" y="344"/>
                      </a:lnTo>
                      <a:lnTo>
                        <a:pt x="453" y="433"/>
                      </a:lnTo>
                      <a:close/>
                      <a:moveTo>
                        <a:pt x="528" y="329"/>
                      </a:moveTo>
                      <a:lnTo>
                        <a:pt x="485" y="303"/>
                      </a:lnTo>
                      <a:lnTo>
                        <a:pt x="486" y="294"/>
                      </a:lnTo>
                      <a:lnTo>
                        <a:pt x="487" y="285"/>
                      </a:lnTo>
                      <a:lnTo>
                        <a:pt x="489" y="276"/>
                      </a:lnTo>
                      <a:lnTo>
                        <a:pt x="489" y="266"/>
                      </a:lnTo>
                      <a:lnTo>
                        <a:pt x="489" y="257"/>
                      </a:lnTo>
                      <a:lnTo>
                        <a:pt x="487" y="248"/>
                      </a:lnTo>
                      <a:lnTo>
                        <a:pt x="486" y="238"/>
                      </a:lnTo>
                      <a:lnTo>
                        <a:pt x="485" y="229"/>
                      </a:lnTo>
                      <a:lnTo>
                        <a:pt x="528" y="205"/>
                      </a:lnTo>
                      <a:lnTo>
                        <a:pt x="531" y="202"/>
                      </a:lnTo>
                      <a:lnTo>
                        <a:pt x="534" y="197"/>
                      </a:lnTo>
                      <a:lnTo>
                        <a:pt x="535" y="192"/>
                      </a:lnTo>
                      <a:lnTo>
                        <a:pt x="533" y="187"/>
                      </a:lnTo>
                      <a:lnTo>
                        <a:pt x="468" y="76"/>
                      </a:lnTo>
                      <a:lnTo>
                        <a:pt x="467" y="74"/>
                      </a:lnTo>
                      <a:lnTo>
                        <a:pt x="465" y="72"/>
                      </a:lnTo>
                      <a:lnTo>
                        <a:pt x="463" y="71"/>
                      </a:lnTo>
                      <a:lnTo>
                        <a:pt x="461" y="70"/>
                      </a:lnTo>
                      <a:lnTo>
                        <a:pt x="455" y="70"/>
                      </a:lnTo>
                      <a:lnTo>
                        <a:pt x="451" y="71"/>
                      </a:lnTo>
                      <a:lnTo>
                        <a:pt x="409" y="96"/>
                      </a:lnTo>
                      <a:lnTo>
                        <a:pt x="395" y="85"/>
                      </a:lnTo>
                      <a:lnTo>
                        <a:pt x="380" y="74"/>
                      </a:lnTo>
                      <a:lnTo>
                        <a:pt x="364" y="66"/>
                      </a:lnTo>
                      <a:lnTo>
                        <a:pt x="347" y="59"/>
                      </a:lnTo>
                      <a:lnTo>
                        <a:pt x="347" y="13"/>
                      </a:lnTo>
                      <a:lnTo>
                        <a:pt x="346" y="8"/>
                      </a:lnTo>
                      <a:lnTo>
                        <a:pt x="342" y="4"/>
                      </a:lnTo>
                      <a:lnTo>
                        <a:pt x="338" y="1"/>
                      </a:lnTo>
                      <a:lnTo>
                        <a:pt x="334" y="0"/>
                      </a:lnTo>
                      <a:lnTo>
                        <a:pt x="205" y="0"/>
                      </a:lnTo>
                      <a:lnTo>
                        <a:pt x="200" y="1"/>
                      </a:lnTo>
                      <a:lnTo>
                        <a:pt x="196" y="4"/>
                      </a:lnTo>
                      <a:lnTo>
                        <a:pt x="193" y="8"/>
                      </a:lnTo>
                      <a:lnTo>
                        <a:pt x="192" y="13"/>
                      </a:lnTo>
                      <a:lnTo>
                        <a:pt x="192" y="59"/>
                      </a:lnTo>
                      <a:lnTo>
                        <a:pt x="175" y="66"/>
                      </a:lnTo>
                      <a:lnTo>
                        <a:pt x="159" y="73"/>
                      </a:lnTo>
                      <a:lnTo>
                        <a:pt x="143" y="84"/>
                      </a:lnTo>
                      <a:lnTo>
                        <a:pt x="127" y="96"/>
                      </a:lnTo>
                      <a:lnTo>
                        <a:pt x="84" y="71"/>
                      </a:lnTo>
                      <a:lnTo>
                        <a:pt x="78" y="70"/>
                      </a:lnTo>
                      <a:lnTo>
                        <a:pt x="74" y="70"/>
                      </a:lnTo>
                      <a:lnTo>
                        <a:pt x="70" y="72"/>
                      </a:lnTo>
                      <a:lnTo>
                        <a:pt x="67" y="76"/>
                      </a:lnTo>
                      <a:lnTo>
                        <a:pt x="2" y="187"/>
                      </a:lnTo>
                      <a:lnTo>
                        <a:pt x="0" y="191"/>
                      </a:lnTo>
                      <a:lnTo>
                        <a:pt x="0" y="197"/>
                      </a:lnTo>
                      <a:lnTo>
                        <a:pt x="2" y="201"/>
                      </a:lnTo>
                      <a:lnTo>
                        <a:pt x="6" y="205"/>
                      </a:lnTo>
                      <a:lnTo>
                        <a:pt x="49" y="229"/>
                      </a:lnTo>
                      <a:lnTo>
                        <a:pt x="47" y="238"/>
                      </a:lnTo>
                      <a:lnTo>
                        <a:pt x="46" y="248"/>
                      </a:lnTo>
                      <a:lnTo>
                        <a:pt x="46" y="257"/>
                      </a:lnTo>
                      <a:lnTo>
                        <a:pt x="46" y="266"/>
                      </a:lnTo>
                      <a:lnTo>
                        <a:pt x="46" y="276"/>
                      </a:lnTo>
                      <a:lnTo>
                        <a:pt x="46" y="285"/>
                      </a:lnTo>
                      <a:lnTo>
                        <a:pt x="47" y="294"/>
                      </a:lnTo>
                      <a:lnTo>
                        <a:pt x="48" y="303"/>
                      </a:lnTo>
                      <a:lnTo>
                        <a:pt x="6" y="329"/>
                      </a:lnTo>
                      <a:lnTo>
                        <a:pt x="2" y="332"/>
                      </a:lnTo>
                      <a:lnTo>
                        <a:pt x="0" y="335"/>
                      </a:lnTo>
                      <a:lnTo>
                        <a:pt x="0" y="340"/>
                      </a:lnTo>
                      <a:lnTo>
                        <a:pt x="1" y="345"/>
                      </a:lnTo>
                      <a:lnTo>
                        <a:pt x="65" y="457"/>
                      </a:lnTo>
                      <a:lnTo>
                        <a:pt x="69" y="461"/>
                      </a:lnTo>
                      <a:lnTo>
                        <a:pt x="73" y="463"/>
                      </a:lnTo>
                      <a:lnTo>
                        <a:pt x="78" y="463"/>
                      </a:lnTo>
                      <a:lnTo>
                        <a:pt x="83" y="461"/>
                      </a:lnTo>
                      <a:lnTo>
                        <a:pt x="127" y="437"/>
                      </a:lnTo>
                      <a:lnTo>
                        <a:pt x="143" y="449"/>
                      </a:lnTo>
                      <a:lnTo>
                        <a:pt x="159" y="459"/>
                      </a:lnTo>
                      <a:lnTo>
                        <a:pt x="175" y="467"/>
                      </a:lnTo>
                      <a:lnTo>
                        <a:pt x="192" y="474"/>
                      </a:lnTo>
                      <a:lnTo>
                        <a:pt x="192" y="523"/>
                      </a:lnTo>
                      <a:lnTo>
                        <a:pt x="193" y="528"/>
                      </a:lnTo>
                      <a:lnTo>
                        <a:pt x="196" y="533"/>
                      </a:lnTo>
                      <a:lnTo>
                        <a:pt x="200" y="535"/>
                      </a:lnTo>
                      <a:lnTo>
                        <a:pt x="205" y="536"/>
                      </a:lnTo>
                      <a:lnTo>
                        <a:pt x="334" y="536"/>
                      </a:lnTo>
                      <a:lnTo>
                        <a:pt x="338" y="535"/>
                      </a:lnTo>
                      <a:lnTo>
                        <a:pt x="342" y="533"/>
                      </a:lnTo>
                      <a:lnTo>
                        <a:pt x="346" y="528"/>
                      </a:lnTo>
                      <a:lnTo>
                        <a:pt x="347" y="523"/>
                      </a:lnTo>
                      <a:lnTo>
                        <a:pt x="347" y="474"/>
                      </a:lnTo>
                      <a:lnTo>
                        <a:pt x="355" y="470"/>
                      </a:lnTo>
                      <a:lnTo>
                        <a:pt x="364" y="467"/>
                      </a:lnTo>
                      <a:lnTo>
                        <a:pt x="373" y="463"/>
                      </a:lnTo>
                      <a:lnTo>
                        <a:pt x="380" y="459"/>
                      </a:lnTo>
                      <a:lnTo>
                        <a:pt x="395" y="449"/>
                      </a:lnTo>
                      <a:lnTo>
                        <a:pt x="409" y="437"/>
                      </a:lnTo>
                      <a:lnTo>
                        <a:pt x="452" y="461"/>
                      </a:lnTo>
                      <a:lnTo>
                        <a:pt x="454" y="463"/>
                      </a:lnTo>
                      <a:lnTo>
                        <a:pt x="456" y="463"/>
                      </a:lnTo>
                      <a:lnTo>
                        <a:pt x="458" y="463"/>
                      </a:lnTo>
                      <a:lnTo>
                        <a:pt x="462" y="462"/>
                      </a:lnTo>
                      <a:lnTo>
                        <a:pt x="464" y="462"/>
                      </a:lnTo>
                      <a:lnTo>
                        <a:pt x="466" y="461"/>
                      </a:lnTo>
                      <a:lnTo>
                        <a:pt x="467" y="459"/>
                      </a:lnTo>
                      <a:lnTo>
                        <a:pt x="469" y="457"/>
                      </a:lnTo>
                      <a:lnTo>
                        <a:pt x="533" y="345"/>
                      </a:lnTo>
                      <a:lnTo>
                        <a:pt x="535" y="340"/>
                      </a:lnTo>
                      <a:lnTo>
                        <a:pt x="535" y="335"/>
                      </a:lnTo>
                      <a:lnTo>
                        <a:pt x="533" y="332"/>
                      </a:lnTo>
                      <a:lnTo>
                        <a:pt x="528" y="3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íṧ1íďê">
                  <a:extLst>
                    <a:ext uri="{FF2B5EF4-FFF2-40B4-BE49-F238E27FC236}">
                      <a16:creationId xmlns:a16="http://schemas.microsoft.com/office/drawing/2014/main" id="{10AAD074-8663-4495-93F9-CE376C565964}"/>
                    </a:ext>
                  </a:extLst>
                </p:cNvPr>
                <p:cNvSpPr/>
                <p:nvPr/>
              </p:nvSpPr>
              <p:spPr bwMode="auto">
                <a:xfrm>
                  <a:off x="1727201" y="3240088"/>
                  <a:ext cx="122238" cy="125413"/>
                </a:xfrm>
                <a:custGeom>
                  <a:avLst/>
                  <a:gdLst>
                    <a:gd name="T0" fmla="*/ 235 w 308"/>
                    <a:gd name="T1" fmla="*/ 227 h 315"/>
                    <a:gd name="T2" fmla="*/ 223 w 308"/>
                    <a:gd name="T3" fmla="*/ 229 h 315"/>
                    <a:gd name="T4" fmla="*/ 195 w 308"/>
                    <a:gd name="T5" fmla="*/ 248 h 315"/>
                    <a:gd name="T6" fmla="*/ 178 w 308"/>
                    <a:gd name="T7" fmla="*/ 257 h 315"/>
                    <a:gd name="T8" fmla="*/ 176 w 308"/>
                    <a:gd name="T9" fmla="*/ 289 h 315"/>
                    <a:gd name="T10" fmla="*/ 136 w 308"/>
                    <a:gd name="T11" fmla="*/ 260 h 315"/>
                    <a:gd name="T12" fmla="*/ 129 w 308"/>
                    <a:gd name="T13" fmla="*/ 253 h 315"/>
                    <a:gd name="T14" fmla="*/ 95 w 308"/>
                    <a:gd name="T15" fmla="*/ 237 h 315"/>
                    <a:gd name="T16" fmla="*/ 79 w 308"/>
                    <a:gd name="T17" fmla="*/ 226 h 315"/>
                    <a:gd name="T18" fmla="*/ 50 w 308"/>
                    <a:gd name="T19" fmla="*/ 240 h 315"/>
                    <a:gd name="T20" fmla="*/ 55 w 308"/>
                    <a:gd name="T21" fmla="*/ 192 h 315"/>
                    <a:gd name="T22" fmla="*/ 58 w 308"/>
                    <a:gd name="T23" fmla="*/ 180 h 315"/>
                    <a:gd name="T24" fmla="*/ 56 w 308"/>
                    <a:gd name="T25" fmla="*/ 145 h 315"/>
                    <a:gd name="T26" fmla="*/ 57 w 308"/>
                    <a:gd name="T27" fmla="*/ 126 h 315"/>
                    <a:gd name="T28" fmla="*/ 31 w 308"/>
                    <a:gd name="T29" fmla="*/ 108 h 315"/>
                    <a:gd name="T30" fmla="*/ 76 w 308"/>
                    <a:gd name="T31" fmla="*/ 87 h 315"/>
                    <a:gd name="T32" fmla="*/ 87 w 308"/>
                    <a:gd name="T33" fmla="*/ 84 h 315"/>
                    <a:gd name="T34" fmla="*/ 117 w 308"/>
                    <a:gd name="T35" fmla="*/ 66 h 315"/>
                    <a:gd name="T36" fmla="*/ 135 w 308"/>
                    <a:gd name="T37" fmla="*/ 57 h 315"/>
                    <a:gd name="T38" fmla="*/ 137 w 308"/>
                    <a:gd name="T39" fmla="*/ 25 h 315"/>
                    <a:gd name="T40" fmla="*/ 176 w 308"/>
                    <a:gd name="T41" fmla="*/ 53 h 315"/>
                    <a:gd name="T42" fmla="*/ 185 w 308"/>
                    <a:gd name="T43" fmla="*/ 62 h 315"/>
                    <a:gd name="T44" fmla="*/ 215 w 308"/>
                    <a:gd name="T45" fmla="*/ 77 h 315"/>
                    <a:gd name="T46" fmla="*/ 231 w 308"/>
                    <a:gd name="T47" fmla="*/ 88 h 315"/>
                    <a:gd name="T48" fmla="*/ 259 w 308"/>
                    <a:gd name="T49" fmla="*/ 76 h 315"/>
                    <a:gd name="T50" fmla="*/ 254 w 308"/>
                    <a:gd name="T51" fmla="*/ 123 h 315"/>
                    <a:gd name="T52" fmla="*/ 251 w 308"/>
                    <a:gd name="T53" fmla="*/ 134 h 315"/>
                    <a:gd name="T54" fmla="*/ 253 w 308"/>
                    <a:gd name="T55" fmla="*/ 169 h 315"/>
                    <a:gd name="T56" fmla="*/ 252 w 308"/>
                    <a:gd name="T57" fmla="*/ 188 h 315"/>
                    <a:gd name="T58" fmla="*/ 278 w 308"/>
                    <a:gd name="T59" fmla="*/ 207 h 315"/>
                    <a:gd name="T60" fmla="*/ 278 w 308"/>
                    <a:gd name="T61" fmla="*/ 178 h 315"/>
                    <a:gd name="T62" fmla="*/ 279 w 308"/>
                    <a:gd name="T63" fmla="*/ 148 h 315"/>
                    <a:gd name="T64" fmla="*/ 304 w 308"/>
                    <a:gd name="T65" fmla="*/ 123 h 315"/>
                    <a:gd name="T66" fmla="*/ 308 w 308"/>
                    <a:gd name="T67" fmla="*/ 116 h 315"/>
                    <a:gd name="T68" fmla="*/ 275 w 308"/>
                    <a:gd name="T69" fmla="*/ 51 h 315"/>
                    <a:gd name="T70" fmla="*/ 269 w 308"/>
                    <a:gd name="T71" fmla="*/ 46 h 315"/>
                    <a:gd name="T72" fmla="*/ 256 w 308"/>
                    <a:gd name="T73" fmla="*/ 46 h 315"/>
                    <a:gd name="T74" fmla="*/ 218 w 308"/>
                    <a:gd name="T75" fmla="*/ 49 h 315"/>
                    <a:gd name="T76" fmla="*/ 202 w 308"/>
                    <a:gd name="T77" fmla="*/ 13 h 315"/>
                    <a:gd name="T78" fmla="*/ 193 w 308"/>
                    <a:gd name="T79" fmla="*/ 2 h 315"/>
                    <a:gd name="T80" fmla="*/ 119 w 308"/>
                    <a:gd name="T81" fmla="*/ 2 h 315"/>
                    <a:gd name="T82" fmla="*/ 112 w 308"/>
                    <a:gd name="T83" fmla="*/ 13 h 315"/>
                    <a:gd name="T84" fmla="*/ 93 w 308"/>
                    <a:gd name="T85" fmla="*/ 50 h 315"/>
                    <a:gd name="T86" fmla="*/ 52 w 308"/>
                    <a:gd name="T87" fmla="*/ 46 h 315"/>
                    <a:gd name="T88" fmla="*/ 37 w 308"/>
                    <a:gd name="T89" fmla="*/ 47 h 315"/>
                    <a:gd name="T90" fmla="*/ 1 w 308"/>
                    <a:gd name="T91" fmla="*/ 111 h 315"/>
                    <a:gd name="T92" fmla="*/ 3 w 308"/>
                    <a:gd name="T93" fmla="*/ 121 h 315"/>
                    <a:gd name="T94" fmla="*/ 31 w 308"/>
                    <a:gd name="T95" fmla="*/ 138 h 315"/>
                    <a:gd name="T96" fmla="*/ 30 w 308"/>
                    <a:gd name="T97" fmla="*/ 167 h 315"/>
                    <a:gd name="T98" fmla="*/ 4 w 308"/>
                    <a:gd name="T99" fmla="*/ 193 h 315"/>
                    <a:gd name="T100" fmla="*/ 1 w 308"/>
                    <a:gd name="T101" fmla="*/ 199 h 315"/>
                    <a:gd name="T102" fmla="*/ 34 w 308"/>
                    <a:gd name="T103" fmla="*/ 263 h 315"/>
                    <a:gd name="T104" fmla="*/ 46 w 308"/>
                    <a:gd name="T105" fmla="*/ 270 h 315"/>
                    <a:gd name="T106" fmla="*/ 85 w 308"/>
                    <a:gd name="T107" fmla="*/ 259 h 315"/>
                    <a:gd name="T108" fmla="*/ 112 w 308"/>
                    <a:gd name="T109" fmla="*/ 274 h 315"/>
                    <a:gd name="T110" fmla="*/ 116 w 308"/>
                    <a:gd name="T111" fmla="*/ 311 h 315"/>
                    <a:gd name="T112" fmla="*/ 189 w 308"/>
                    <a:gd name="T113" fmla="*/ 315 h 315"/>
                    <a:gd name="T114" fmla="*/ 201 w 308"/>
                    <a:gd name="T115" fmla="*/ 306 h 315"/>
                    <a:gd name="T116" fmla="*/ 210 w 308"/>
                    <a:gd name="T117" fmla="*/ 270 h 315"/>
                    <a:gd name="T118" fmla="*/ 234 w 308"/>
                    <a:gd name="T119" fmla="*/ 255 h 315"/>
                    <a:gd name="T120" fmla="*/ 267 w 308"/>
                    <a:gd name="T121" fmla="*/ 270 h 315"/>
                    <a:gd name="T122" fmla="*/ 307 w 308"/>
                    <a:gd name="T123" fmla="*/ 208 h 315"/>
                    <a:gd name="T124" fmla="*/ 306 w 308"/>
                    <a:gd name="T125" fmla="*/ 194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8" h="315">
                      <a:moveTo>
                        <a:pt x="260" y="240"/>
                      </a:moveTo>
                      <a:lnTo>
                        <a:pt x="239" y="228"/>
                      </a:lnTo>
                      <a:lnTo>
                        <a:pt x="235" y="227"/>
                      </a:lnTo>
                      <a:lnTo>
                        <a:pt x="231" y="226"/>
                      </a:lnTo>
                      <a:lnTo>
                        <a:pt x="227" y="227"/>
                      </a:lnTo>
                      <a:lnTo>
                        <a:pt x="223" y="229"/>
                      </a:lnTo>
                      <a:lnTo>
                        <a:pt x="215" y="237"/>
                      </a:lnTo>
                      <a:lnTo>
                        <a:pt x="205" y="243"/>
                      </a:lnTo>
                      <a:lnTo>
                        <a:pt x="195" y="248"/>
                      </a:lnTo>
                      <a:lnTo>
                        <a:pt x="185" y="253"/>
                      </a:lnTo>
                      <a:lnTo>
                        <a:pt x="181" y="255"/>
                      </a:lnTo>
                      <a:lnTo>
                        <a:pt x="178" y="257"/>
                      </a:lnTo>
                      <a:lnTo>
                        <a:pt x="177" y="260"/>
                      </a:lnTo>
                      <a:lnTo>
                        <a:pt x="176" y="265"/>
                      </a:lnTo>
                      <a:lnTo>
                        <a:pt x="176" y="289"/>
                      </a:lnTo>
                      <a:lnTo>
                        <a:pt x="137" y="289"/>
                      </a:lnTo>
                      <a:lnTo>
                        <a:pt x="137" y="265"/>
                      </a:lnTo>
                      <a:lnTo>
                        <a:pt x="136" y="260"/>
                      </a:lnTo>
                      <a:lnTo>
                        <a:pt x="135" y="257"/>
                      </a:lnTo>
                      <a:lnTo>
                        <a:pt x="132" y="255"/>
                      </a:lnTo>
                      <a:lnTo>
                        <a:pt x="129" y="253"/>
                      </a:lnTo>
                      <a:lnTo>
                        <a:pt x="117" y="248"/>
                      </a:lnTo>
                      <a:lnTo>
                        <a:pt x="105" y="243"/>
                      </a:lnTo>
                      <a:lnTo>
                        <a:pt x="95" y="237"/>
                      </a:lnTo>
                      <a:lnTo>
                        <a:pt x="87" y="229"/>
                      </a:lnTo>
                      <a:lnTo>
                        <a:pt x="84" y="227"/>
                      </a:lnTo>
                      <a:lnTo>
                        <a:pt x="79" y="226"/>
                      </a:lnTo>
                      <a:lnTo>
                        <a:pt x="76" y="227"/>
                      </a:lnTo>
                      <a:lnTo>
                        <a:pt x="72" y="228"/>
                      </a:lnTo>
                      <a:lnTo>
                        <a:pt x="50" y="240"/>
                      </a:lnTo>
                      <a:lnTo>
                        <a:pt x="30" y="207"/>
                      </a:lnTo>
                      <a:lnTo>
                        <a:pt x="51" y="194"/>
                      </a:lnTo>
                      <a:lnTo>
                        <a:pt x="55" y="192"/>
                      </a:lnTo>
                      <a:lnTo>
                        <a:pt x="57" y="188"/>
                      </a:lnTo>
                      <a:lnTo>
                        <a:pt x="58" y="184"/>
                      </a:lnTo>
                      <a:lnTo>
                        <a:pt x="58" y="180"/>
                      </a:lnTo>
                      <a:lnTo>
                        <a:pt x="56" y="168"/>
                      </a:lnTo>
                      <a:lnTo>
                        <a:pt x="55" y="157"/>
                      </a:lnTo>
                      <a:lnTo>
                        <a:pt x="56" y="145"/>
                      </a:lnTo>
                      <a:lnTo>
                        <a:pt x="58" y="134"/>
                      </a:lnTo>
                      <a:lnTo>
                        <a:pt x="58" y="130"/>
                      </a:lnTo>
                      <a:lnTo>
                        <a:pt x="57" y="126"/>
                      </a:lnTo>
                      <a:lnTo>
                        <a:pt x="55" y="123"/>
                      </a:lnTo>
                      <a:lnTo>
                        <a:pt x="51" y="120"/>
                      </a:lnTo>
                      <a:lnTo>
                        <a:pt x="31" y="108"/>
                      </a:lnTo>
                      <a:lnTo>
                        <a:pt x="50" y="73"/>
                      </a:lnTo>
                      <a:lnTo>
                        <a:pt x="72" y="86"/>
                      </a:lnTo>
                      <a:lnTo>
                        <a:pt x="76" y="87"/>
                      </a:lnTo>
                      <a:lnTo>
                        <a:pt x="79" y="87"/>
                      </a:lnTo>
                      <a:lnTo>
                        <a:pt x="84" y="86"/>
                      </a:lnTo>
                      <a:lnTo>
                        <a:pt x="87" y="84"/>
                      </a:lnTo>
                      <a:lnTo>
                        <a:pt x="95" y="78"/>
                      </a:lnTo>
                      <a:lnTo>
                        <a:pt x="105" y="71"/>
                      </a:lnTo>
                      <a:lnTo>
                        <a:pt x="117" y="66"/>
                      </a:lnTo>
                      <a:lnTo>
                        <a:pt x="129" y="62"/>
                      </a:lnTo>
                      <a:lnTo>
                        <a:pt x="132" y="59"/>
                      </a:lnTo>
                      <a:lnTo>
                        <a:pt x="135" y="57"/>
                      </a:lnTo>
                      <a:lnTo>
                        <a:pt x="136" y="53"/>
                      </a:lnTo>
                      <a:lnTo>
                        <a:pt x="137" y="50"/>
                      </a:lnTo>
                      <a:lnTo>
                        <a:pt x="137" y="25"/>
                      </a:lnTo>
                      <a:lnTo>
                        <a:pt x="176" y="25"/>
                      </a:lnTo>
                      <a:lnTo>
                        <a:pt x="176" y="50"/>
                      </a:lnTo>
                      <a:lnTo>
                        <a:pt x="176" y="53"/>
                      </a:lnTo>
                      <a:lnTo>
                        <a:pt x="178" y="57"/>
                      </a:lnTo>
                      <a:lnTo>
                        <a:pt x="181" y="59"/>
                      </a:lnTo>
                      <a:lnTo>
                        <a:pt x="185" y="62"/>
                      </a:lnTo>
                      <a:lnTo>
                        <a:pt x="195" y="66"/>
                      </a:lnTo>
                      <a:lnTo>
                        <a:pt x="205" y="71"/>
                      </a:lnTo>
                      <a:lnTo>
                        <a:pt x="215" y="77"/>
                      </a:lnTo>
                      <a:lnTo>
                        <a:pt x="223" y="84"/>
                      </a:lnTo>
                      <a:lnTo>
                        <a:pt x="227" y="87"/>
                      </a:lnTo>
                      <a:lnTo>
                        <a:pt x="231" y="88"/>
                      </a:lnTo>
                      <a:lnTo>
                        <a:pt x="235" y="88"/>
                      </a:lnTo>
                      <a:lnTo>
                        <a:pt x="239" y="86"/>
                      </a:lnTo>
                      <a:lnTo>
                        <a:pt x="259" y="76"/>
                      </a:lnTo>
                      <a:lnTo>
                        <a:pt x="278" y="108"/>
                      </a:lnTo>
                      <a:lnTo>
                        <a:pt x="258" y="120"/>
                      </a:lnTo>
                      <a:lnTo>
                        <a:pt x="254" y="123"/>
                      </a:lnTo>
                      <a:lnTo>
                        <a:pt x="252" y="126"/>
                      </a:lnTo>
                      <a:lnTo>
                        <a:pt x="251" y="130"/>
                      </a:lnTo>
                      <a:lnTo>
                        <a:pt x="251" y="134"/>
                      </a:lnTo>
                      <a:lnTo>
                        <a:pt x="253" y="145"/>
                      </a:lnTo>
                      <a:lnTo>
                        <a:pt x="254" y="157"/>
                      </a:lnTo>
                      <a:lnTo>
                        <a:pt x="253" y="169"/>
                      </a:lnTo>
                      <a:lnTo>
                        <a:pt x="251" y="180"/>
                      </a:lnTo>
                      <a:lnTo>
                        <a:pt x="251" y="184"/>
                      </a:lnTo>
                      <a:lnTo>
                        <a:pt x="252" y="188"/>
                      </a:lnTo>
                      <a:lnTo>
                        <a:pt x="254" y="192"/>
                      </a:lnTo>
                      <a:lnTo>
                        <a:pt x="258" y="194"/>
                      </a:lnTo>
                      <a:lnTo>
                        <a:pt x="278" y="207"/>
                      </a:lnTo>
                      <a:lnTo>
                        <a:pt x="260" y="240"/>
                      </a:lnTo>
                      <a:close/>
                      <a:moveTo>
                        <a:pt x="302" y="192"/>
                      </a:moveTo>
                      <a:lnTo>
                        <a:pt x="278" y="178"/>
                      </a:lnTo>
                      <a:lnTo>
                        <a:pt x="279" y="167"/>
                      </a:lnTo>
                      <a:lnTo>
                        <a:pt x="279" y="157"/>
                      </a:lnTo>
                      <a:lnTo>
                        <a:pt x="279" y="148"/>
                      </a:lnTo>
                      <a:lnTo>
                        <a:pt x="278" y="138"/>
                      </a:lnTo>
                      <a:lnTo>
                        <a:pt x="302" y="124"/>
                      </a:lnTo>
                      <a:lnTo>
                        <a:pt x="304" y="123"/>
                      </a:lnTo>
                      <a:lnTo>
                        <a:pt x="306" y="121"/>
                      </a:lnTo>
                      <a:lnTo>
                        <a:pt x="307" y="119"/>
                      </a:lnTo>
                      <a:lnTo>
                        <a:pt x="308" y="116"/>
                      </a:lnTo>
                      <a:lnTo>
                        <a:pt x="308" y="111"/>
                      </a:lnTo>
                      <a:lnTo>
                        <a:pt x="306" y="106"/>
                      </a:lnTo>
                      <a:lnTo>
                        <a:pt x="275" y="51"/>
                      </a:lnTo>
                      <a:lnTo>
                        <a:pt x="273" y="49"/>
                      </a:lnTo>
                      <a:lnTo>
                        <a:pt x="271" y="47"/>
                      </a:lnTo>
                      <a:lnTo>
                        <a:pt x="269" y="46"/>
                      </a:lnTo>
                      <a:lnTo>
                        <a:pt x="266" y="44"/>
                      </a:lnTo>
                      <a:lnTo>
                        <a:pt x="262" y="44"/>
                      </a:lnTo>
                      <a:lnTo>
                        <a:pt x="256" y="46"/>
                      </a:lnTo>
                      <a:lnTo>
                        <a:pt x="234" y="59"/>
                      </a:lnTo>
                      <a:lnTo>
                        <a:pt x="226" y="54"/>
                      </a:lnTo>
                      <a:lnTo>
                        <a:pt x="218" y="49"/>
                      </a:lnTo>
                      <a:lnTo>
                        <a:pt x="210" y="44"/>
                      </a:lnTo>
                      <a:lnTo>
                        <a:pt x="202" y="41"/>
                      </a:lnTo>
                      <a:lnTo>
                        <a:pt x="202" y="13"/>
                      </a:lnTo>
                      <a:lnTo>
                        <a:pt x="201" y="8"/>
                      </a:lnTo>
                      <a:lnTo>
                        <a:pt x="197" y="4"/>
                      </a:lnTo>
                      <a:lnTo>
                        <a:pt x="193" y="2"/>
                      </a:lnTo>
                      <a:lnTo>
                        <a:pt x="189" y="0"/>
                      </a:lnTo>
                      <a:lnTo>
                        <a:pt x="124" y="0"/>
                      </a:lnTo>
                      <a:lnTo>
                        <a:pt x="119" y="2"/>
                      </a:lnTo>
                      <a:lnTo>
                        <a:pt x="116" y="4"/>
                      </a:lnTo>
                      <a:lnTo>
                        <a:pt x="113" y="8"/>
                      </a:lnTo>
                      <a:lnTo>
                        <a:pt x="112" y="13"/>
                      </a:lnTo>
                      <a:lnTo>
                        <a:pt x="112" y="41"/>
                      </a:lnTo>
                      <a:lnTo>
                        <a:pt x="102" y="44"/>
                      </a:lnTo>
                      <a:lnTo>
                        <a:pt x="93" y="50"/>
                      </a:lnTo>
                      <a:lnTo>
                        <a:pt x="85" y="54"/>
                      </a:lnTo>
                      <a:lnTo>
                        <a:pt x="77" y="59"/>
                      </a:lnTo>
                      <a:lnTo>
                        <a:pt x="52" y="46"/>
                      </a:lnTo>
                      <a:lnTo>
                        <a:pt x="47" y="44"/>
                      </a:lnTo>
                      <a:lnTo>
                        <a:pt x="43" y="44"/>
                      </a:lnTo>
                      <a:lnTo>
                        <a:pt x="37" y="47"/>
                      </a:lnTo>
                      <a:lnTo>
                        <a:pt x="34" y="51"/>
                      </a:lnTo>
                      <a:lnTo>
                        <a:pt x="2" y="106"/>
                      </a:lnTo>
                      <a:lnTo>
                        <a:pt x="1" y="111"/>
                      </a:lnTo>
                      <a:lnTo>
                        <a:pt x="1" y="116"/>
                      </a:lnTo>
                      <a:lnTo>
                        <a:pt x="2" y="119"/>
                      </a:lnTo>
                      <a:lnTo>
                        <a:pt x="3" y="121"/>
                      </a:lnTo>
                      <a:lnTo>
                        <a:pt x="5" y="123"/>
                      </a:lnTo>
                      <a:lnTo>
                        <a:pt x="7" y="124"/>
                      </a:lnTo>
                      <a:lnTo>
                        <a:pt x="31" y="138"/>
                      </a:lnTo>
                      <a:lnTo>
                        <a:pt x="30" y="148"/>
                      </a:lnTo>
                      <a:lnTo>
                        <a:pt x="29" y="157"/>
                      </a:lnTo>
                      <a:lnTo>
                        <a:pt x="30" y="167"/>
                      </a:lnTo>
                      <a:lnTo>
                        <a:pt x="31" y="178"/>
                      </a:lnTo>
                      <a:lnTo>
                        <a:pt x="6" y="192"/>
                      </a:lnTo>
                      <a:lnTo>
                        <a:pt x="4" y="193"/>
                      </a:lnTo>
                      <a:lnTo>
                        <a:pt x="3" y="194"/>
                      </a:lnTo>
                      <a:lnTo>
                        <a:pt x="2" y="196"/>
                      </a:lnTo>
                      <a:lnTo>
                        <a:pt x="1" y="199"/>
                      </a:lnTo>
                      <a:lnTo>
                        <a:pt x="0" y="203"/>
                      </a:lnTo>
                      <a:lnTo>
                        <a:pt x="2" y="208"/>
                      </a:lnTo>
                      <a:lnTo>
                        <a:pt x="34" y="263"/>
                      </a:lnTo>
                      <a:lnTo>
                        <a:pt x="37" y="268"/>
                      </a:lnTo>
                      <a:lnTo>
                        <a:pt x="42" y="270"/>
                      </a:lnTo>
                      <a:lnTo>
                        <a:pt x="46" y="270"/>
                      </a:lnTo>
                      <a:lnTo>
                        <a:pt x="51" y="269"/>
                      </a:lnTo>
                      <a:lnTo>
                        <a:pt x="77" y="254"/>
                      </a:lnTo>
                      <a:lnTo>
                        <a:pt x="85" y="259"/>
                      </a:lnTo>
                      <a:lnTo>
                        <a:pt x="93" y="266"/>
                      </a:lnTo>
                      <a:lnTo>
                        <a:pt x="102" y="270"/>
                      </a:lnTo>
                      <a:lnTo>
                        <a:pt x="112" y="274"/>
                      </a:lnTo>
                      <a:lnTo>
                        <a:pt x="112" y="302"/>
                      </a:lnTo>
                      <a:lnTo>
                        <a:pt x="113" y="306"/>
                      </a:lnTo>
                      <a:lnTo>
                        <a:pt x="116" y="311"/>
                      </a:lnTo>
                      <a:lnTo>
                        <a:pt x="119" y="314"/>
                      </a:lnTo>
                      <a:lnTo>
                        <a:pt x="124" y="315"/>
                      </a:lnTo>
                      <a:lnTo>
                        <a:pt x="189" y="315"/>
                      </a:lnTo>
                      <a:lnTo>
                        <a:pt x="193" y="314"/>
                      </a:lnTo>
                      <a:lnTo>
                        <a:pt x="197" y="311"/>
                      </a:lnTo>
                      <a:lnTo>
                        <a:pt x="201" y="306"/>
                      </a:lnTo>
                      <a:lnTo>
                        <a:pt x="202" y="302"/>
                      </a:lnTo>
                      <a:lnTo>
                        <a:pt x="202" y="274"/>
                      </a:lnTo>
                      <a:lnTo>
                        <a:pt x="210" y="270"/>
                      </a:lnTo>
                      <a:lnTo>
                        <a:pt x="218" y="266"/>
                      </a:lnTo>
                      <a:lnTo>
                        <a:pt x="226" y="260"/>
                      </a:lnTo>
                      <a:lnTo>
                        <a:pt x="234" y="255"/>
                      </a:lnTo>
                      <a:lnTo>
                        <a:pt x="258" y="268"/>
                      </a:lnTo>
                      <a:lnTo>
                        <a:pt x="262" y="270"/>
                      </a:lnTo>
                      <a:lnTo>
                        <a:pt x="267" y="270"/>
                      </a:lnTo>
                      <a:lnTo>
                        <a:pt x="271" y="268"/>
                      </a:lnTo>
                      <a:lnTo>
                        <a:pt x="275" y="263"/>
                      </a:lnTo>
                      <a:lnTo>
                        <a:pt x="307" y="208"/>
                      </a:lnTo>
                      <a:lnTo>
                        <a:pt x="308" y="202"/>
                      </a:lnTo>
                      <a:lnTo>
                        <a:pt x="308" y="198"/>
                      </a:lnTo>
                      <a:lnTo>
                        <a:pt x="306" y="194"/>
                      </a:lnTo>
                      <a:lnTo>
                        <a:pt x="302" y="1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3" name="ïşliḋè">
              <a:extLst>
                <a:ext uri="{FF2B5EF4-FFF2-40B4-BE49-F238E27FC236}">
                  <a16:creationId xmlns:a16="http://schemas.microsoft.com/office/drawing/2014/main" id="{420CC234-D25C-4C36-BD7B-D036D71A06E4}"/>
                </a:ext>
              </a:extLst>
            </p:cNvPr>
            <p:cNvGrpSpPr/>
            <p:nvPr/>
          </p:nvGrpSpPr>
          <p:grpSpPr>
            <a:xfrm>
              <a:off x="6895820" y="4707616"/>
              <a:ext cx="952304" cy="594799"/>
              <a:chOff x="5484573" y="5214090"/>
              <a:chExt cx="952304" cy="594799"/>
            </a:xfrm>
          </p:grpSpPr>
          <p:sp>
            <p:nvSpPr>
              <p:cNvPr id="24" name="ïṧļíḓê">
                <a:extLst>
                  <a:ext uri="{FF2B5EF4-FFF2-40B4-BE49-F238E27FC236}">
                    <a16:creationId xmlns:a16="http://schemas.microsoft.com/office/drawing/2014/main" id="{1BAB4F9E-7688-4E34-88AF-8367CF40C736}"/>
                  </a:ext>
                </a:extLst>
              </p:cNvPr>
              <p:cNvSpPr txBox="1"/>
              <p:nvPr/>
            </p:nvSpPr>
            <p:spPr>
              <a:xfrm>
                <a:off x="5484573" y="5470335"/>
                <a:ext cx="952304" cy="3385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Oct-Des</a:t>
                </a:r>
              </a:p>
            </p:txBody>
          </p:sp>
          <p:grpSp>
            <p:nvGrpSpPr>
              <p:cNvPr id="25" name="íśľîḋè">
                <a:extLst>
                  <a:ext uri="{FF2B5EF4-FFF2-40B4-BE49-F238E27FC236}">
                    <a16:creationId xmlns:a16="http://schemas.microsoft.com/office/drawing/2014/main" id="{4326D78E-1F1A-49D9-9ADF-F1A6742025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5421" y="5214090"/>
                <a:ext cx="250608" cy="252000"/>
                <a:chOff x="10455275" y="2498725"/>
                <a:chExt cx="285750" cy="287338"/>
              </a:xfrm>
              <a:solidFill>
                <a:sysClr val="window" lastClr="FFFFFF"/>
              </a:solidFill>
            </p:grpSpPr>
            <p:sp>
              <p:nvSpPr>
                <p:cNvPr id="26" name="íṡ1îḑe">
                  <a:extLst>
                    <a:ext uri="{FF2B5EF4-FFF2-40B4-BE49-F238E27FC236}">
                      <a16:creationId xmlns:a16="http://schemas.microsoft.com/office/drawing/2014/main" id="{5E00211E-C931-47AE-B125-78BA8031193B}"/>
                    </a:ext>
                  </a:extLst>
                </p:cNvPr>
                <p:cNvSpPr/>
                <p:nvPr/>
              </p:nvSpPr>
              <p:spPr bwMode="auto">
                <a:xfrm>
                  <a:off x="10455275" y="2593975"/>
                  <a:ext cx="285750" cy="192088"/>
                </a:xfrm>
                <a:custGeom>
                  <a:avLst/>
                  <a:gdLst>
                    <a:gd name="T0" fmla="*/ 812 w 903"/>
                    <a:gd name="T1" fmla="*/ 30 h 601"/>
                    <a:gd name="T2" fmla="*/ 512 w 903"/>
                    <a:gd name="T3" fmla="*/ 571 h 601"/>
                    <a:gd name="T4" fmla="*/ 602 w 903"/>
                    <a:gd name="T5" fmla="*/ 571 h 601"/>
                    <a:gd name="T6" fmla="*/ 301 w 903"/>
                    <a:gd name="T7" fmla="*/ 210 h 601"/>
                    <a:gd name="T8" fmla="*/ 301 w 903"/>
                    <a:gd name="T9" fmla="*/ 571 h 601"/>
                    <a:gd name="T10" fmla="*/ 181 w 903"/>
                    <a:gd name="T11" fmla="*/ 421 h 601"/>
                    <a:gd name="T12" fmla="*/ 888 w 903"/>
                    <a:gd name="T13" fmla="*/ 571 h 601"/>
                    <a:gd name="T14" fmla="*/ 842 w 903"/>
                    <a:gd name="T15" fmla="*/ 12 h 601"/>
                    <a:gd name="T16" fmla="*/ 838 w 903"/>
                    <a:gd name="T17" fmla="*/ 5 h 601"/>
                    <a:gd name="T18" fmla="*/ 830 w 903"/>
                    <a:gd name="T19" fmla="*/ 0 h 601"/>
                    <a:gd name="T20" fmla="*/ 704 w 903"/>
                    <a:gd name="T21" fmla="*/ 0 h 601"/>
                    <a:gd name="T22" fmla="*/ 696 w 903"/>
                    <a:gd name="T23" fmla="*/ 5 h 601"/>
                    <a:gd name="T24" fmla="*/ 692 w 903"/>
                    <a:gd name="T25" fmla="*/ 12 h 601"/>
                    <a:gd name="T26" fmla="*/ 632 w 903"/>
                    <a:gd name="T27" fmla="*/ 571 h 601"/>
                    <a:gd name="T28" fmla="*/ 631 w 903"/>
                    <a:gd name="T29" fmla="*/ 280 h 601"/>
                    <a:gd name="T30" fmla="*/ 626 w 903"/>
                    <a:gd name="T31" fmla="*/ 274 h 601"/>
                    <a:gd name="T32" fmla="*/ 617 w 903"/>
                    <a:gd name="T33" fmla="*/ 270 h 601"/>
                    <a:gd name="T34" fmla="*/ 491 w 903"/>
                    <a:gd name="T35" fmla="*/ 271 h 601"/>
                    <a:gd name="T36" fmla="*/ 484 w 903"/>
                    <a:gd name="T37" fmla="*/ 278 h 601"/>
                    <a:gd name="T38" fmla="*/ 482 w 903"/>
                    <a:gd name="T39" fmla="*/ 285 h 601"/>
                    <a:gd name="T40" fmla="*/ 421 w 903"/>
                    <a:gd name="T41" fmla="*/ 195 h 601"/>
                    <a:gd name="T42" fmla="*/ 419 w 903"/>
                    <a:gd name="T43" fmla="*/ 187 h 601"/>
                    <a:gd name="T44" fmla="*/ 412 w 903"/>
                    <a:gd name="T45" fmla="*/ 181 h 601"/>
                    <a:gd name="T46" fmla="*/ 286 w 903"/>
                    <a:gd name="T47" fmla="*/ 180 h 601"/>
                    <a:gd name="T48" fmla="*/ 277 w 903"/>
                    <a:gd name="T49" fmla="*/ 184 h 601"/>
                    <a:gd name="T50" fmla="*/ 272 w 903"/>
                    <a:gd name="T51" fmla="*/ 190 h 601"/>
                    <a:gd name="T52" fmla="*/ 271 w 903"/>
                    <a:gd name="T53" fmla="*/ 571 h 601"/>
                    <a:gd name="T54" fmla="*/ 211 w 903"/>
                    <a:gd name="T55" fmla="*/ 403 h 601"/>
                    <a:gd name="T56" fmla="*/ 207 w 903"/>
                    <a:gd name="T57" fmla="*/ 396 h 601"/>
                    <a:gd name="T58" fmla="*/ 199 w 903"/>
                    <a:gd name="T59" fmla="*/ 391 h 601"/>
                    <a:gd name="T60" fmla="*/ 73 w 903"/>
                    <a:gd name="T61" fmla="*/ 391 h 601"/>
                    <a:gd name="T62" fmla="*/ 65 w 903"/>
                    <a:gd name="T63" fmla="*/ 396 h 601"/>
                    <a:gd name="T64" fmla="*/ 61 w 903"/>
                    <a:gd name="T65" fmla="*/ 403 h 601"/>
                    <a:gd name="T66" fmla="*/ 16 w 903"/>
                    <a:gd name="T67" fmla="*/ 571 h 601"/>
                    <a:gd name="T68" fmla="*/ 7 w 903"/>
                    <a:gd name="T69" fmla="*/ 573 h 601"/>
                    <a:gd name="T70" fmla="*/ 2 w 903"/>
                    <a:gd name="T71" fmla="*/ 581 h 601"/>
                    <a:gd name="T72" fmla="*/ 1 w 903"/>
                    <a:gd name="T73" fmla="*/ 590 h 601"/>
                    <a:gd name="T74" fmla="*/ 5 w 903"/>
                    <a:gd name="T75" fmla="*/ 597 h 601"/>
                    <a:gd name="T76" fmla="*/ 13 w 903"/>
                    <a:gd name="T77" fmla="*/ 601 h 601"/>
                    <a:gd name="T78" fmla="*/ 196 w 903"/>
                    <a:gd name="T79" fmla="*/ 601 h 601"/>
                    <a:gd name="T80" fmla="*/ 497 w 903"/>
                    <a:gd name="T81" fmla="*/ 601 h 601"/>
                    <a:gd name="T82" fmla="*/ 827 w 903"/>
                    <a:gd name="T83" fmla="*/ 601 h 601"/>
                    <a:gd name="T84" fmla="*/ 893 w 903"/>
                    <a:gd name="T85" fmla="*/ 600 h 601"/>
                    <a:gd name="T86" fmla="*/ 900 w 903"/>
                    <a:gd name="T87" fmla="*/ 595 h 601"/>
                    <a:gd name="T88" fmla="*/ 903 w 903"/>
                    <a:gd name="T89" fmla="*/ 586 h 601"/>
                    <a:gd name="T90" fmla="*/ 900 w 903"/>
                    <a:gd name="T91" fmla="*/ 578 h 601"/>
                    <a:gd name="T92" fmla="*/ 893 w 903"/>
                    <a:gd name="T93" fmla="*/ 572 h 6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903" h="601">
                      <a:moveTo>
                        <a:pt x="722" y="571"/>
                      </a:moveTo>
                      <a:lnTo>
                        <a:pt x="722" y="30"/>
                      </a:lnTo>
                      <a:lnTo>
                        <a:pt x="812" y="30"/>
                      </a:lnTo>
                      <a:lnTo>
                        <a:pt x="812" y="571"/>
                      </a:lnTo>
                      <a:lnTo>
                        <a:pt x="722" y="571"/>
                      </a:lnTo>
                      <a:close/>
                      <a:moveTo>
                        <a:pt x="512" y="571"/>
                      </a:moveTo>
                      <a:lnTo>
                        <a:pt x="512" y="300"/>
                      </a:lnTo>
                      <a:lnTo>
                        <a:pt x="602" y="300"/>
                      </a:lnTo>
                      <a:lnTo>
                        <a:pt x="602" y="571"/>
                      </a:lnTo>
                      <a:lnTo>
                        <a:pt x="512" y="571"/>
                      </a:lnTo>
                      <a:close/>
                      <a:moveTo>
                        <a:pt x="301" y="571"/>
                      </a:moveTo>
                      <a:lnTo>
                        <a:pt x="301" y="210"/>
                      </a:lnTo>
                      <a:lnTo>
                        <a:pt x="391" y="210"/>
                      </a:lnTo>
                      <a:lnTo>
                        <a:pt x="391" y="571"/>
                      </a:lnTo>
                      <a:lnTo>
                        <a:pt x="301" y="571"/>
                      </a:lnTo>
                      <a:close/>
                      <a:moveTo>
                        <a:pt x="91" y="571"/>
                      </a:moveTo>
                      <a:lnTo>
                        <a:pt x="91" y="421"/>
                      </a:lnTo>
                      <a:lnTo>
                        <a:pt x="181" y="421"/>
                      </a:lnTo>
                      <a:lnTo>
                        <a:pt x="181" y="571"/>
                      </a:lnTo>
                      <a:lnTo>
                        <a:pt x="91" y="571"/>
                      </a:lnTo>
                      <a:close/>
                      <a:moveTo>
                        <a:pt x="888" y="571"/>
                      </a:moveTo>
                      <a:lnTo>
                        <a:pt x="842" y="571"/>
                      </a:lnTo>
                      <a:lnTo>
                        <a:pt x="842" y="15"/>
                      </a:lnTo>
                      <a:lnTo>
                        <a:pt x="842" y="12"/>
                      </a:lnTo>
                      <a:lnTo>
                        <a:pt x="841" y="9"/>
                      </a:lnTo>
                      <a:lnTo>
                        <a:pt x="840" y="7"/>
                      </a:lnTo>
                      <a:lnTo>
                        <a:pt x="838" y="5"/>
                      </a:lnTo>
                      <a:lnTo>
                        <a:pt x="836" y="3"/>
                      </a:lnTo>
                      <a:lnTo>
                        <a:pt x="833" y="1"/>
                      </a:lnTo>
                      <a:lnTo>
                        <a:pt x="830" y="0"/>
                      </a:lnTo>
                      <a:lnTo>
                        <a:pt x="827" y="0"/>
                      </a:lnTo>
                      <a:lnTo>
                        <a:pt x="707" y="0"/>
                      </a:lnTo>
                      <a:lnTo>
                        <a:pt x="704" y="0"/>
                      </a:lnTo>
                      <a:lnTo>
                        <a:pt x="702" y="1"/>
                      </a:lnTo>
                      <a:lnTo>
                        <a:pt x="698" y="3"/>
                      </a:lnTo>
                      <a:lnTo>
                        <a:pt x="696" y="5"/>
                      </a:lnTo>
                      <a:lnTo>
                        <a:pt x="694" y="7"/>
                      </a:lnTo>
                      <a:lnTo>
                        <a:pt x="693" y="9"/>
                      </a:lnTo>
                      <a:lnTo>
                        <a:pt x="692" y="12"/>
                      </a:lnTo>
                      <a:lnTo>
                        <a:pt x="692" y="15"/>
                      </a:lnTo>
                      <a:lnTo>
                        <a:pt x="692" y="571"/>
                      </a:lnTo>
                      <a:lnTo>
                        <a:pt x="632" y="571"/>
                      </a:lnTo>
                      <a:lnTo>
                        <a:pt x="632" y="285"/>
                      </a:lnTo>
                      <a:lnTo>
                        <a:pt x="632" y="283"/>
                      </a:lnTo>
                      <a:lnTo>
                        <a:pt x="631" y="280"/>
                      </a:lnTo>
                      <a:lnTo>
                        <a:pt x="630" y="278"/>
                      </a:lnTo>
                      <a:lnTo>
                        <a:pt x="628" y="275"/>
                      </a:lnTo>
                      <a:lnTo>
                        <a:pt x="626" y="274"/>
                      </a:lnTo>
                      <a:lnTo>
                        <a:pt x="622" y="271"/>
                      </a:lnTo>
                      <a:lnTo>
                        <a:pt x="620" y="271"/>
                      </a:lnTo>
                      <a:lnTo>
                        <a:pt x="617" y="270"/>
                      </a:lnTo>
                      <a:lnTo>
                        <a:pt x="497" y="270"/>
                      </a:lnTo>
                      <a:lnTo>
                        <a:pt x="494" y="271"/>
                      </a:lnTo>
                      <a:lnTo>
                        <a:pt x="491" y="271"/>
                      </a:lnTo>
                      <a:lnTo>
                        <a:pt x="488" y="274"/>
                      </a:lnTo>
                      <a:lnTo>
                        <a:pt x="486" y="275"/>
                      </a:lnTo>
                      <a:lnTo>
                        <a:pt x="484" y="278"/>
                      </a:lnTo>
                      <a:lnTo>
                        <a:pt x="483" y="280"/>
                      </a:lnTo>
                      <a:lnTo>
                        <a:pt x="482" y="283"/>
                      </a:lnTo>
                      <a:lnTo>
                        <a:pt x="482" y="285"/>
                      </a:lnTo>
                      <a:lnTo>
                        <a:pt x="482" y="571"/>
                      </a:lnTo>
                      <a:lnTo>
                        <a:pt x="421" y="571"/>
                      </a:lnTo>
                      <a:lnTo>
                        <a:pt x="421" y="195"/>
                      </a:lnTo>
                      <a:lnTo>
                        <a:pt x="421" y="192"/>
                      </a:lnTo>
                      <a:lnTo>
                        <a:pt x="420" y="190"/>
                      </a:lnTo>
                      <a:lnTo>
                        <a:pt x="419" y="187"/>
                      </a:lnTo>
                      <a:lnTo>
                        <a:pt x="417" y="185"/>
                      </a:lnTo>
                      <a:lnTo>
                        <a:pt x="415" y="184"/>
                      </a:lnTo>
                      <a:lnTo>
                        <a:pt x="412" y="181"/>
                      </a:lnTo>
                      <a:lnTo>
                        <a:pt x="409" y="180"/>
                      </a:lnTo>
                      <a:lnTo>
                        <a:pt x="406" y="180"/>
                      </a:lnTo>
                      <a:lnTo>
                        <a:pt x="286" y="180"/>
                      </a:lnTo>
                      <a:lnTo>
                        <a:pt x="283" y="180"/>
                      </a:lnTo>
                      <a:lnTo>
                        <a:pt x="281" y="181"/>
                      </a:lnTo>
                      <a:lnTo>
                        <a:pt x="277" y="184"/>
                      </a:lnTo>
                      <a:lnTo>
                        <a:pt x="275" y="185"/>
                      </a:lnTo>
                      <a:lnTo>
                        <a:pt x="274" y="187"/>
                      </a:lnTo>
                      <a:lnTo>
                        <a:pt x="272" y="190"/>
                      </a:lnTo>
                      <a:lnTo>
                        <a:pt x="271" y="192"/>
                      </a:lnTo>
                      <a:lnTo>
                        <a:pt x="271" y="195"/>
                      </a:lnTo>
                      <a:lnTo>
                        <a:pt x="271" y="571"/>
                      </a:lnTo>
                      <a:lnTo>
                        <a:pt x="211" y="571"/>
                      </a:lnTo>
                      <a:lnTo>
                        <a:pt x="211" y="406"/>
                      </a:lnTo>
                      <a:lnTo>
                        <a:pt x="211" y="403"/>
                      </a:lnTo>
                      <a:lnTo>
                        <a:pt x="210" y="400"/>
                      </a:lnTo>
                      <a:lnTo>
                        <a:pt x="209" y="398"/>
                      </a:lnTo>
                      <a:lnTo>
                        <a:pt x="207" y="396"/>
                      </a:lnTo>
                      <a:lnTo>
                        <a:pt x="205" y="394"/>
                      </a:lnTo>
                      <a:lnTo>
                        <a:pt x="201" y="392"/>
                      </a:lnTo>
                      <a:lnTo>
                        <a:pt x="199" y="391"/>
                      </a:lnTo>
                      <a:lnTo>
                        <a:pt x="196" y="391"/>
                      </a:lnTo>
                      <a:lnTo>
                        <a:pt x="76" y="391"/>
                      </a:lnTo>
                      <a:lnTo>
                        <a:pt x="73" y="391"/>
                      </a:lnTo>
                      <a:lnTo>
                        <a:pt x="70" y="392"/>
                      </a:lnTo>
                      <a:lnTo>
                        <a:pt x="67" y="394"/>
                      </a:lnTo>
                      <a:lnTo>
                        <a:pt x="65" y="396"/>
                      </a:lnTo>
                      <a:lnTo>
                        <a:pt x="63" y="398"/>
                      </a:lnTo>
                      <a:lnTo>
                        <a:pt x="62" y="400"/>
                      </a:lnTo>
                      <a:lnTo>
                        <a:pt x="61" y="403"/>
                      </a:lnTo>
                      <a:lnTo>
                        <a:pt x="61" y="406"/>
                      </a:lnTo>
                      <a:lnTo>
                        <a:pt x="61" y="571"/>
                      </a:lnTo>
                      <a:lnTo>
                        <a:pt x="16" y="571"/>
                      </a:lnTo>
                      <a:lnTo>
                        <a:pt x="13" y="571"/>
                      </a:lnTo>
                      <a:lnTo>
                        <a:pt x="10" y="572"/>
                      </a:lnTo>
                      <a:lnTo>
                        <a:pt x="7" y="573"/>
                      </a:lnTo>
                      <a:lnTo>
                        <a:pt x="5" y="576"/>
                      </a:lnTo>
                      <a:lnTo>
                        <a:pt x="3" y="578"/>
                      </a:lnTo>
                      <a:lnTo>
                        <a:pt x="2" y="581"/>
                      </a:lnTo>
                      <a:lnTo>
                        <a:pt x="1" y="583"/>
                      </a:lnTo>
                      <a:lnTo>
                        <a:pt x="0" y="586"/>
                      </a:lnTo>
                      <a:lnTo>
                        <a:pt x="1" y="590"/>
                      </a:lnTo>
                      <a:lnTo>
                        <a:pt x="2" y="593"/>
                      </a:lnTo>
                      <a:lnTo>
                        <a:pt x="3" y="595"/>
                      </a:lnTo>
                      <a:lnTo>
                        <a:pt x="5" y="597"/>
                      </a:lnTo>
                      <a:lnTo>
                        <a:pt x="7" y="599"/>
                      </a:lnTo>
                      <a:lnTo>
                        <a:pt x="10" y="600"/>
                      </a:lnTo>
                      <a:lnTo>
                        <a:pt x="13" y="601"/>
                      </a:lnTo>
                      <a:lnTo>
                        <a:pt x="16" y="601"/>
                      </a:lnTo>
                      <a:lnTo>
                        <a:pt x="76" y="601"/>
                      </a:lnTo>
                      <a:lnTo>
                        <a:pt x="196" y="601"/>
                      </a:lnTo>
                      <a:lnTo>
                        <a:pt x="286" y="601"/>
                      </a:lnTo>
                      <a:lnTo>
                        <a:pt x="406" y="601"/>
                      </a:lnTo>
                      <a:lnTo>
                        <a:pt x="497" y="601"/>
                      </a:lnTo>
                      <a:lnTo>
                        <a:pt x="617" y="601"/>
                      </a:lnTo>
                      <a:lnTo>
                        <a:pt x="707" y="601"/>
                      </a:lnTo>
                      <a:lnTo>
                        <a:pt x="827" y="601"/>
                      </a:lnTo>
                      <a:lnTo>
                        <a:pt x="888" y="601"/>
                      </a:lnTo>
                      <a:lnTo>
                        <a:pt x="890" y="601"/>
                      </a:lnTo>
                      <a:lnTo>
                        <a:pt x="893" y="600"/>
                      </a:lnTo>
                      <a:lnTo>
                        <a:pt x="896" y="599"/>
                      </a:lnTo>
                      <a:lnTo>
                        <a:pt x="898" y="597"/>
                      </a:lnTo>
                      <a:lnTo>
                        <a:pt x="900" y="595"/>
                      </a:lnTo>
                      <a:lnTo>
                        <a:pt x="901" y="593"/>
                      </a:lnTo>
                      <a:lnTo>
                        <a:pt x="902" y="590"/>
                      </a:lnTo>
                      <a:lnTo>
                        <a:pt x="903" y="586"/>
                      </a:lnTo>
                      <a:lnTo>
                        <a:pt x="902" y="583"/>
                      </a:lnTo>
                      <a:lnTo>
                        <a:pt x="901" y="581"/>
                      </a:lnTo>
                      <a:lnTo>
                        <a:pt x="900" y="578"/>
                      </a:lnTo>
                      <a:lnTo>
                        <a:pt x="898" y="576"/>
                      </a:lnTo>
                      <a:lnTo>
                        <a:pt x="896" y="573"/>
                      </a:lnTo>
                      <a:lnTo>
                        <a:pt x="893" y="572"/>
                      </a:lnTo>
                      <a:lnTo>
                        <a:pt x="890" y="571"/>
                      </a:lnTo>
                      <a:lnTo>
                        <a:pt x="888" y="57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íşliḍé">
                  <a:extLst>
                    <a:ext uri="{FF2B5EF4-FFF2-40B4-BE49-F238E27FC236}">
                      <a16:creationId xmlns:a16="http://schemas.microsoft.com/office/drawing/2014/main" id="{2BF96DC2-F4D9-4190-9E6D-1B9075CCE8E5}"/>
                    </a:ext>
                  </a:extLst>
                </p:cNvPr>
                <p:cNvSpPr/>
                <p:nvPr/>
              </p:nvSpPr>
              <p:spPr bwMode="auto">
                <a:xfrm>
                  <a:off x="10474325" y="2498725"/>
                  <a:ext cx="252413" cy="157163"/>
                </a:xfrm>
                <a:custGeom>
                  <a:avLst/>
                  <a:gdLst>
                    <a:gd name="T0" fmla="*/ 83 w 796"/>
                    <a:gd name="T1" fmla="*/ 417 h 496"/>
                    <a:gd name="T2" fmla="*/ 89 w 796"/>
                    <a:gd name="T3" fmla="*/ 431 h 496"/>
                    <a:gd name="T4" fmla="*/ 76 w 796"/>
                    <a:gd name="T5" fmla="*/ 461 h 496"/>
                    <a:gd name="T6" fmla="*/ 43 w 796"/>
                    <a:gd name="T7" fmla="*/ 461 h 496"/>
                    <a:gd name="T8" fmla="*/ 30 w 796"/>
                    <a:gd name="T9" fmla="*/ 430 h 496"/>
                    <a:gd name="T10" fmla="*/ 54 w 796"/>
                    <a:gd name="T11" fmla="*/ 407 h 496"/>
                    <a:gd name="T12" fmla="*/ 302 w 796"/>
                    <a:gd name="T13" fmla="*/ 216 h 496"/>
                    <a:gd name="T14" fmla="*/ 315 w 796"/>
                    <a:gd name="T15" fmla="*/ 247 h 496"/>
                    <a:gd name="T16" fmla="*/ 291 w 796"/>
                    <a:gd name="T17" fmla="*/ 270 h 496"/>
                    <a:gd name="T18" fmla="*/ 260 w 796"/>
                    <a:gd name="T19" fmla="*/ 257 h 496"/>
                    <a:gd name="T20" fmla="*/ 260 w 796"/>
                    <a:gd name="T21" fmla="*/ 224 h 496"/>
                    <a:gd name="T22" fmla="*/ 511 w 796"/>
                    <a:gd name="T23" fmla="*/ 301 h 496"/>
                    <a:gd name="T24" fmla="*/ 530 w 796"/>
                    <a:gd name="T25" fmla="*/ 308 h 496"/>
                    <a:gd name="T26" fmla="*/ 541 w 796"/>
                    <a:gd name="T27" fmla="*/ 331 h 496"/>
                    <a:gd name="T28" fmla="*/ 523 w 796"/>
                    <a:gd name="T29" fmla="*/ 359 h 496"/>
                    <a:gd name="T30" fmla="*/ 490 w 796"/>
                    <a:gd name="T31" fmla="*/ 353 h 496"/>
                    <a:gd name="T32" fmla="*/ 483 w 796"/>
                    <a:gd name="T33" fmla="*/ 320 h 496"/>
                    <a:gd name="T34" fmla="*/ 511 w 796"/>
                    <a:gd name="T35" fmla="*/ 301 h 496"/>
                    <a:gd name="T36" fmla="*/ 757 w 796"/>
                    <a:gd name="T37" fmla="*/ 39 h 496"/>
                    <a:gd name="T38" fmla="*/ 764 w 796"/>
                    <a:gd name="T39" fmla="*/ 72 h 496"/>
                    <a:gd name="T40" fmla="*/ 736 w 796"/>
                    <a:gd name="T41" fmla="*/ 90 h 496"/>
                    <a:gd name="T42" fmla="*/ 708 w 796"/>
                    <a:gd name="T43" fmla="*/ 72 h 496"/>
                    <a:gd name="T44" fmla="*/ 716 w 796"/>
                    <a:gd name="T45" fmla="*/ 39 h 496"/>
                    <a:gd name="T46" fmla="*/ 60 w 796"/>
                    <a:gd name="T47" fmla="*/ 496 h 496"/>
                    <a:gd name="T48" fmla="*/ 93 w 796"/>
                    <a:gd name="T49" fmla="*/ 487 h 496"/>
                    <a:gd name="T50" fmla="*/ 115 w 796"/>
                    <a:gd name="T51" fmla="*/ 460 h 496"/>
                    <a:gd name="T52" fmla="*/ 118 w 796"/>
                    <a:gd name="T53" fmla="*/ 422 h 496"/>
                    <a:gd name="T54" fmla="*/ 276 w 796"/>
                    <a:gd name="T55" fmla="*/ 300 h 496"/>
                    <a:gd name="T56" fmla="*/ 318 w 796"/>
                    <a:gd name="T57" fmla="*/ 291 h 496"/>
                    <a:gd name="T58" fmla="*/ 451 w 796"/>
                    <a:gd name="T59" fmla="*/ 331 h 496"/>
                    <a:gd name="T60" fmla="*/ 461 w 796"/>
                    <a:gd name="T61" fmla="*/ 365 h 496"/>
                    <a:gd name="T62" fmla="*/ 487 w 796"/>
                    <a:gd name="T63" fmla="*/ 387 h 496"/>
                    <a:gd name="T64" fmla="*/ 523 w 796"/>
                    <a:gd name="T65" fmla="*/ 390 h 496"/>
                    <a:gd name="T66" fmla="*/ 554 w 796"/>
                    <a:gd name="T67" fmla="*/ 373 h 496"/>
                    <a:gd name="T68" fmla="*/ 570 w 796"/>
                    <a:gd name="T69" fmla="*/ 343 h 496"/>
                    <a:gd name="T70" fmla="*/ 559 w 796"/>
                    <a:gd name="T71" fmla="*/ 296 h 496"/>
                    <a:gd name="T72" fmla="*/ 742 w 796"/>
                    <a:gd name="T73" fmla="*/ 120 h 496"/>
                    <a:gd name="T74" fmla="*/ 775 w 796"/>
                    <a:gd name="T75" fmla="*/ 106 h 496"/>
                    <a:gd name="T76" fmla="*/ 794 w 796"/>
                    <a:gd name="T77" fmla="*/ 79 h 496"/>
                    <a:gd name="T78" fmla="*/ 794 w 796"/>
                    <a:gd name="T79" fmla="*/ 43 h 496"/>
                    <a:gd name="T80" fmla="*/ 775 w 796"/>
                    <a:gd name="T81" fmla="*/ 14 h 496"/>
                    <a:gd name="T82" fmla="*/ 742 w 796"/>
                    <a:gd name="T83" fmla="*/ 0 h 496"/>
                    <a:gd name="T84" fmla="*/ 708 w 796"/>
                    <a:gd name="T85" fmla="*/ 8 h 496"/>
                    <a:gd name="T86" fmla="*/ 683 w 796"/>
                    <a:gd name="T87" fmla="*/ 31 h 496"/>
                    <a:gd name="T88" fmla="*/ 677 w 796"/>
                    <a:gd name="T89" fmla="*/ 70 h 496"/>
                    <a:gd name="T90" fmla="*/ 524 w 796"/>
                    <a:gd name="T91" fmla="*/ 272 h 496"/>
                    <a:gd name="T92" fmla="*/ 483 w 796"/>
                    <a:gd name="T93" fmla="*/ 278 h 496"/>
                    <a:gd name="T94" fmla="*/ 345 w 796"/>
                    <a:gd name="T95" fmla="*/ 245 h 496"/>
                    <a:gd name="T96" fmla="*/ 339 w 796"/>
                    <a:gd name="T97" fmla="*/ 212 h 496"/>
                    <a:gd name="T98" fmla="*/ 314 w 796"/>
                    <a:gd name="T99" fmla="*/ 188 h 496"/>
                    <a:gd name="T100" fmla="*/ 280 w 796"/>
                    <a:gd name="T101" fmla="*/ 181 h 496"/>
                    <a:gd name="T102" fmla="*/ 247 w 796"/>
                    <a:gd name="T103" fmla="*/ 194 h 496"/>
                    <a:gd name="T104" fmla="*/ 228 w 796"/>
                    <a:gd name="T105" fmla="*/ 223 h 496"/>
                    <a:gd name="T106" fmla="*/ 229 w 796"/>
                    <a:gd name="T107" fmla="*/ 262 h 496"/>
                    <a:gd name="T108" fmla="*/ 60 w 796"/>
                    <a:gd name="T109" fmla="*/ 376 h 496"/>
                    <a:gd name="T110" fmla="*/ 26 w 796"/>
                    <a:gd name="T111" fmla="*/ 387 h 496"/>
                    <a:gd name="T112" fmla="*/ 4 w 796"/>
                    <a:gd name="T113" fmla="*/ 413 h 496"/>
                    <a:gd name="T114" fmla="*/ 1 w 796"/>
                    <a:gd name="T115" fmla="*/ 448 h 496"/>
                    <a:gd name="T116" fmla="*/ 17 w 796"/>
                    <a:gd name="T117" fmla="*/ 479 h 496"/>
                    <a:gd name="T118" fmla="*/ 47 w 796"/>
                    <a:gd name="T119" fmla="*/ 495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96" h="496">
                      <a:moveTo>
                        <a:pt x="60" y="406"/>
                      </a:moveTo>
                      <a:lnTo>
                        <a:pt x="66" y="407"/>
                      </a:lnTo>
                      <a:lnTo>
                        <a:pt x="73" y="410"/>
                      </a:lnTo>
                      <a:lnTo>
                        <a:pt x="78" y="413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3" y="417"/>
                      </a:lnTo>
                      <a:lnTo>
                        <a:pt x="86" y="421"/>
                      </a:lnTo>
                      <a:lnTo>
                        <a:pt x="88" y="426"/>
                      </a:lnTo>
                      <a:lnTo>
                        <a:pt x="89" y="431"/>
                      </a:lnTo>
                      <a:lnTo>
                        <a:pt x="90" y="436"/>
                      </a:lnTo>
                      <a:lnTo>
                        <a:pt x="89" y="443"/>
                      </a:lnTo>
                      <a:lnTo>
                        <a:pt x="88" y="448"/>
                      </a:lnTo>
                      <a:lnTo>
                        <a:pt x="85" y="453"/>
                      </a:lnTo>
                      <a:lnTo>
                        <a:pt x="81" y="458"/>
                      </a:lnTo>
                      <a:lnTo>
                        <a:pt x="76" y="461"/>
                      </a:lnTo>
                      <a:lnTo>
                        <a:pt x="72" y="464"/>
                      </a:lnTo>
                      <a:lnTo>
                        <a:pt x="65" y="466"/>
                      </a:lnTo>
                      <a:lnTo>
                        <a:pt x="60" y="466"/>
                      </a:lnTo>
                      <a:lnTo>
                        <a:pt x="54" y="466"/>
                      </a:lnTo>
                      <a:lnTo>
                        <a:pt x="48" y="464"/>
                      </a:lnTo>
                      <a:lnTo>
                        <a:pt x="43" y="461"/>
                      </a:lnTo>
                      <a:lnTo>
                        <a:pt x="39" y="458"/>
                      </a:lnTo>
                      <a:lnTo>
                        <a:pt x="34" y="453"/>
                      </a:lnTo>
                      <a:lnTo>
                        <a:pt x="32" y="448"/>
                      </a:lnTo>
                      <a:lnTo>
                        <a:pt x="30" y="443"/>
                      </a:lnTo>
                      <a:lnTo>
                        <a:pt x="30" y="436"/>
                      </a:lnTo>
                      <a:lnTo>
                        <a:pt x="30" y="430"/>
                      </a:lnTo>
                      <a:lnTo>
                        <a:pt x="32" y="425"/>
                      </a:lnTo>
                      <a:lnTo>
                        <a:pt x="34" y="419"/>
                      </a:lnTo>
                      <a:lnTo>
                        <a:pt x="39" y="415"/>
                      </a:lnTo>
                      <a:lnTo>
                        <a:pt x="43" y="412"/>
                      </a:lnTo>
                      <a:lnTo>
                        <a:pt x="48" y="409"/>
                      </a:lnTo>
                      <a:lnTo>
                        <a:pt x="54" y="407"/>
                      </a:lnTo>
                      <a:lnTo>
                        <a:pt x="60" y="406"/>
                      </a:lnTo>
                      <a:lnTo>
                        <a:pt x="60" y="406"/>
                      </a:lnTo>
                      <a:close/>
                      <a:moveTo>
                        <a:pt x="285" y="211"/>
                      </a:moveTo>
                      <a:lnTo>
                        <a:pt x="291" y="211"/>
                      </a:lnTo>
                      <a:lnTo>
                        <a:pt x="297" y="214"/>
                      </a:lnTo>
                      <a:lnTo>
                        <a:pt x="302" y="216"/>
                      </a:lnTo>
                      <a:lnTo>
                        <a:pt x="306" y="220"/>
                      </a:lnTo>
                      <a:lnTo>
                        <a:pt x="311" y="224"/>
                      </a:lnTo>
                      <a:lnTo>
                        <a:pt x="313" y="230"/>
                      </a:lnTo>
                      <a:lnTo>
                        <a:pt x="315" y="235"/>
                      </a:lnTo>
                      <a:lnTo>
                        <a:pt x="315" y="241"/>
                      </a:lnTo>
                      <a:lnTo>
                        <a:pt x="315" y="247"/>
                      </a:lnTo>
                      <a:lnTo>
                        <a:pt x="313" y="253"/>
                      </a:lnTo>
                      <a:lnTo>
                        <a:pt x="311" y="257"/>
                      </a:lnTo>
                      <a:lnTo>
                        <a:pt x="306" y="262"/>
                      </a:lnTo>
                      <a:lnTo>
                        <a:pt x="302" y="266"/>
                      </a:lnTo>
                      <a:lnTo>
                        <a:pt x="297" y="268"/>
                      </a:lnTo>
                      <a:lnTo>
                        <a:pt x="291" y="270"/>
                      </a:lnTo>
                      <a:lnTo>
                        <a:pt x="285" y="271"/>
                      </a:lnTo>
                      <a:lnTo>
                        <a:pt x="280" y="270"/>
                      </a:lnTo>
                      <a:lnTo>
                        <a:pt x="273" y="268"/>
                      </a:lnTo>
                      <a:lnTo>
                        <a:pt x="269" y="266"/>
                      </a:lnTo>
                      <a:lnTo>
                        <a:pt x="264" y="262"/>
                      </a:lnTo>
                      <a:lnTo>
                        <a:pt x="260" y="257"/>
                      </a:lnTo>
                      <a:lnTo>
                        <a:pt x="257" y="253"/>
                      </a:lnTo>
                      <a:lnTo>
                        <a:pt x="256" y="247"/>
                      </a:lnTo>
                      <a:lnTo>
                        <a:pt x="255" y="241"/>
                      </a:lnTo>
                      <a:lnTo>
                        <a:pt x="256" y="235"/>
                      </a:lnTo>
                      <a:lnTo>
                        <a:pt x="257" y="230"/>
                      </a:lnTo>
                      <a:lnTo>
                        <a:pt x="260" y="224"/>
                      </a:lnTo>
                      <a:lnTo>
                        <a:pt x="264" y="220"/>
                      </a:lnTo>
                      <a:lnTo>
                        <a:pt x="269" y="216"/>
                      </a:lnTo>
                      <a:lnTo>
                        <a:pt x="273" y="214"/>
                      </a:lnTo>
                      <a:lnTo>
                        <a:pt x="280" y="211"/>
                      </a:lnTo>
                      <a:lnTo>
                        <a:pt x="285" y="211"/>
                      </a:lnTo>
                      <a:close/>
                      <a:moveTo>
                        <a:pt x="511" y="301"/>
                      </a:moveTo>
                      <a:lnTo>
                        <a:pt x="516" y="301"/>
                      </a:lnTo>
                      <a:lnTo>
                        <a:pt x="521" y="302"/>
                      </a:lnTo>
                      <a:lnTo>
                        <a:pt x="526" y="306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0" y="308"/>
                      </a:lnTo>
                      <a:lnTo>
                        <a:pt x="535" y="313"/>
                      </a:lnTo>
                      <a:lnTo>
                        <a:pt x="538" y="319"/>
                      </a:lnTo>
                      <a:lnTo>
                        <a:pt x="540" y="325"/>
                      </a:lnTo>
                      <a:lnTo>
                        <a:pt x="541" y="331"/>
                      </a:lnTo>
                      <a:lnTo>
                        <a:pt x="540" y="337"/>
                      </a:lnTo>
                      <a:lnTo>
                        <a:pt x="539" y="343"/>
                      </a:lnTo>
                      <a:lnTo>
                        <a:pt x="536" y="347"/>
                      </a:lnTo>
                      <a:lnTo>
                        <a:pt x="532" y="353"/>
                      </a:lnTo>
                      <a:lnTo>
                        <a:pt x="527" y="356"/>
                      </a:lnTo>
                      <a:lnTo>
                        <a:pt x="523" y="359"/>
                      </a:lnTo>
                      <a:lnTo>
                        <a:pt x="516" y="360"/>
                      </a:lnTo>
                      <a:lnTo>
                        <a:pt x="511" y="361"/>
                      </a:lnTo>
                      <a:lnTo>
                        <a:pt x="505" y="360"/>
                      </a:lnTo>
                      <a:lnTo>
                        <a:pt x="499" y="359"/>
                      </a:lnTo>
                      <a:lnTo>
                        <a:pt x="494" y="356"/>
                      </a:lnTo>
                      <a:lnTo>
                        <a:pt x="490" y="353"/>
                      </a:lnTo>
                      <a:lnTo>
                        <a:pt x="486" y="349"/>
                      </a:lnTo>
                      <a:lnTo>
                        <a:pt x="483" y="343"/>
                      </a:lnTo>
                      <a:lnTo>
                        <a:pt x="481" y="337"/>
                      </a:lnTo>
                      <a:lnTo>
                        <a:pt x="481" y="331"/>
                      </a:lnTo>
                      <a:lnTo>
                        <a:pt x="481" y="325"/>
                      </a:lnTo>
                      <a:lnTo>
                        <a:pt x="483" y="320"/>
                      </a:lnTo>
                      <a:lnTo>
                        <a:pt x="486" y="314"/>
                      </a:lnTo>
                      <a:lnTo>
                        <a:pt x="490" y="310"/>
                      </a:lnTo>
                      <a:lnTo>
                        <a:pt x="494" y="307"/>
                      </a:lnTo>
                      <a:lnTo>
                        <a:pt x="499" y="304"/>
                      </a:lnTo>
                      <a:lnTo>
                        <a:pt x="505" y="301"/>
                      </a:lnTo>
                      <a:lnTo>
                        <a:pt x="511" y="301"/>
                      </a:lnTo>
                      <a:lnTo>
                        <a:pt x="511" y="301"/>
                      </a:lnTo>
                      <a:close/>
                      <a:moveTo>
                        <a:pt x="736" y="30"/>
                      </a:moveTo>
                      <a:lnTo>
                        <a:pt x="742" y="31"/>
                      </a:lnTo>
                      <a:lnTo>
                        <a:pt x="748" y="33"/>
                      </a:lnTo>
                      <a:lnTo>
                        <a:pt x="753" y="36"/>
                      </a:lnTo>
                      <a:lnTo>
                        <a:pt x="757" y="39"/>
                      </a:lnTo>
                      <a:lnTo>
                        <a:pt x="762" y="43"/>
                      </a:lnTo>
                      <a:lnTo>
                        <a:pt x="764" y="49"/>
                      </a:lnTo>
                      <a:lnTo>
                        <a:pt x="766" y="55"/>
                      </a:lnTo>
                      <a:lnTo>
                        <a:pt x="766" y="60"/>
                      </a:lnTo>
                      <a:lnTo>
                        <a:pt x="766" y="67"/>
                      </a:lnTo>
                      <a:lnTo>
                        <a:pt x="764" y="72"/>
                      </a:lnTo>
                      <a:lnTo>
                        <a:pt x="762" y="78"/>
                      </a:lnTo>
                      <a:lnTo>
                        <a:pt x="757" y="82"/>
                      </a:lnTo>
                      <a:lnTo>
                        <a:pt x="753" y="85"/>
                      </a:lnTo>
                      <a:lnTo>
                        <a:pt x="748" y="88"/>
                      </a:lnTo>
                      <a:lnTo>
                        <a:pt x="742" y="90"/>
                      </a:lnTo>
                      <a:lnTo>
                        <a:pt x="736" y="90"/>
                      </a:lnTo>
                      <a:lnTo>
                        <a:pt x="731" y="90"/>
                      </a:lnTo>
                      <a:lnTo>
                        <a:pt x="724" y="88"/>
                      </a:lnTo>
                      <a:lnTo>
                        <a:pt x="720" y="85"/>
                      </a:lnTo>
                      <a:lnTo>
                        <a:pt x="716" y="82"/>
                      </a:lnTo>
                      <a:lnTo>
                        <a:pt x="711" y="78"/>
                      </a:lnTo>
                      <a:lnTo>
                        <a:pt x="708" y="72"/>
                      </a:lnTo>
                      <a:lnTo>
                        <a:pt x="707" y="67"/>
                      </a:lnTo>
                      <a:lnTo>
                        <a:pt x="706" y="60"/>
                      </a:lnTo>
                      <a:lnTo>
                        <a:pt x="707" y="55"/>
                      </a:lnTo>
                      <a:lnTo>
                        <a:pt x="708" y="49"/>
                      </a:lnTo>
                      <a:lnTo>
                        <a:pt x="711" y="43"/>
                      </a:lnTo>
                      <a:lnTo>
                        <a:pt x="716" y="39"/>
                      </a:lnTo>
                      <a:lnTo>
                        <a:pt x="720" y="36"/>
                      </a:lnTo>
                      <a:lnTo>
                        <a:pt x="724" y="33"/>
                      </a:lnTo>
                      <a:lnTo>
                        <a:pt x="731" y="31"/>
                      </a:lnTo>
                      <a:lnTo>
                        <a:pt x="736" y="30"/>
                      </a:lnTo>
                      <a:lnTo>
                        <a:pt x="736" y="30"/>
                      </a:lnTo>
                      <a:close/>
                      <a:moveTo>
                        <a:pt x="60" y="496"/>
                      </a:moveTo>
                      <a:lnTo>
                        <a:pt x="66" y="496"/>
                      </a:lnTo>
                      <a:lnTo>
                        <a:pt x="72" y="495"/>
                      </a:lnTo>
                      <a:lnTo>
                        <a:pt x="77" y="494"/>
                      </a:lnTo>
                      <a:lnTo>
                        <a:pt x="84" y="492"/>
                      </a:lnTo>
                      <a:lnTo>
                        <a:pt x="89" y="489"/>
                      </a:lnTo>
                      <a:lnTo>
                        <a:pt x="93" y="487"/>
                      </a:lnTo>
                      <a:lnTo>
                        <a:pt x="98" y="482"/>
                      </a:lnTo>
                      <a:lnTo>
                        <a:pt x="102" y="479"/>
                      </a:lnTo>
                      <a:lnTo>
                        <a:pt x="106" y="475"/>
                      </a:lnTo>
                      <a:lnTo>
                        <a:pt x="109" y="470"/>
                      </a:lnTo>
                      <a:lnTo>
                        <a:pt x="113" y="465"/>
                      </a:lnTo>
                      <a:lnTo>
                        <a:pt x="115" y="460"/>
                      </a:lnTo>
                      <a:lnTo>
                        <a:pt x="117" y="455"/>
                      </a:lnTo>
                      <a:lnTo>
                        <a:pt x="119" y="448"/>
                      </a:lnTo>
                      <a:lnTo>
                        <a:pt x="120" y="443"/>
                      </a:lnTo>
                      <a:lnTo>
                        <a:pt x="120" y="436"/>
                      </a:lnTo>
                      <a:lnTo>
                        <a:pt x="119" y="429"/>
                      </a:lnTo>
                      <a:lnTo>
                        <a:pt x="118" y="422"/>
                      </a:lnTo>
                      <a:lnTo>
                        <a:pt x="116" y="416"/>
                      </a:lnTo>
                      <a:lnTo>
                        <a:pt x="114" y="410"/>
                      </a:lnTo>
                      <a:lnTo>
                        <a:pt x="251" y="291"/>
                      </a:lnTo>
                      <a:lnTo>
                        <a:pt x="259" y="295"/>
                      </a:lnTo>
                      <a:lnTo>
                        <a:pt x="267" y="298"/>
                      </a:lnTo>
                      <a:lnTo>
                        <a:pt x="276" y="300"/>
                      </a:lnTo>
                      <a:lnTo>
                        <a:pt x="285" y="301"/>
                      </a:lnTo>
                      <a:lnTo>
                        <a:pt x="292" y="300"/>
                      </a:lnTo>
                      <a:lnTo>
                        <a:pt x="300" y="299"/>
                      </a:lnTo>
                      <a:lnTo>
                        <a:pt x="306" y="297"/>
                      </a:lnTo>
                      <a:lnTo>
                        <a:pt x="313" y="294"/>
                      </a:lnTo>
                      <a:lnTo>
                        <a:pt x="318" y="291"/>
                      </a:lnTo>
                      <a:lnTo>
                        <a:pt x="325" y="286"/>
                      </a:lnTo>
                      <a:lnTo>
                        <a:pt x="329" y="282"/>
                      </a:lnTo>
                      <a:lnTo>
                        <a:pt x="333" y="277"/>
                      </a:lnTo>
                      <a:lnTo>
                        <a:pt x="451" y="324"/>
                      </a:lnTo>
                      <a:lnTo>
                        <a:pt x="451" y="327"/>
                      </a:lnTo>
                      <a:lnTo>
                        <a:pt x="451" y="331"/>
                      </a:lnTo>
                      <a:lnTo>
                        <a:pt x="451" y="338"/>
                      </a:lnTo>
                      <a:lnTo>
                        <a:pt x="452" y="343"/>
                      </a:lnTo>
                      <a:lnTo>
                        <a:pt x="453" y="350"/>
                      </a:lnTo>
                      <a:lnTo>
                        <a:pt x="455" y="355"/>
                      </a:lnTo>
                      <a:lnTo>
                        <a:pt x="457" y="360"/>
                      </a:lnTo>
                      <a:lnTo>
                        <a:pt x="461" y="365"/>
                      </a:lnTo>
                      <a:lnTo>
                        <a:pt x="464" y="370"/>
                      </a:lnTo>
                      <a:lnTo>
                        <a:pt x="468" y="374"/>
                      </a:lnTo>
                      <a:lnTo>
                        <a:pt x="472" y="377"/>
                      </a:lnTo>
                      <a:lnTo>
                        <a:pt x="477" y="381"/>
                      </a:lnTo>
                      <a:lnTo>
                        <a:pt x="482" y="384"/>
                      </a:lnTo>
                      <a:lnTo>
                        <a:pt x="487" y="387"/>
                      </a:lnTo>
                      <a:lnTo>
                        <a:pt x="493" y="388"/>
                      </a:lnTo>
                      <a:lnTo>
                        <a:pt x="498" y="390"/>
                      </a:lnTo>
                      <a:lnTo>
                        <a:pt x="505" y="391"/>
                      </a:lnTo>
                      <a:lnTo>
                        <a:pt x="511" y="391"/>
                      </a:lnTo>
                      <a:lnTo>
                        <a:pt x="517" y="391"/>
                      </a:lnTo>
                      <a:lnTo>
                        <a:pt x="523" y="390"/>
                      </a:lnTo>
                      <a:lnTo>
                        <a:pt x="529" y="388"/>
                      </a:lnTo>
                      <a:lnTo>
                        <a:pt x="535" y="387"/>
                      </a:lnTo>
                      <a:lnTo>
                        <a:pt x="540" y="384"/>
                      </a:lnTo>
                      <a:lnTo>
                        <a:pt x="544" y="381"/>
                      </a:lnTo>
                      <a:lnTo>
                        <a:pt x="550" y="377"/>
                      </a:lnTo>
                      <a:lnTo>
                        <a:pt x="554" y="373"/>
                      </a:lnTo>
                      <a:lnTo>
                        <a:pt x="557" y="370"/>
                      </a:lnTo>
                      <a:lnTo>
                        <a:pt x="560" y="365"/>
                      </a:lnTo>
                      <a:lnTo>
                        <a:pt x="564" y="360"/>
                      </a:lnTo>
                      <a:lnTo>
                        <a:pt x="567" y="355"/>
                      </a:lnTo>
                      <a:lnTo>
                        <a:pt x="568" y="350"/>
                      </a:lnTo>
                      <a:lnTo>
                        <a:pt x="570" y="343"/>
                      </a:lnTo>
                      <a:lnTo>
                        <a:pt x="571" y="338"/>
                      </a:lnTo>
                      <a:lnTo>
                        <a:pt x="571" y="331"/>
                      </a:lnTo>
                      <a:lnTo>
                        <a:pt x="570" y="322"/>
                      </a:lnTo>
                      <a:lnTo>
                        <a:pt x="568" y="312"/>
                      </a:lnTo>
                      <a:lnTo>
                        <a:pt x="565" y="304"/>
                      </a:lnTo>
                      <a:lnTo>
                        <a:pt x="559" y="296"/>
                      </a:lnTo>
                      <a:lnTo>
                        <a:pt x="710" y="115"/>
                      </a:lnTo>
                      <a:lnTo>
                        <a:pt x="717" y="117"/>
                      </a:lnTo>
                      <a:lnTo>
                        <a:pt x="723" y="119"/>
                      </a:lnTo>
                      <a:lnTo>
                        <a:pt x="730" y="120"/>
                      </a:lnTo>
                      <a:lnTo>
                        <a:pt x="736" y="120"/>
                      </a:lnTo>
                      <a:lnTo>
                        <a:pt x="742" y="120"/>
                      </a:lnTo>
                      <a:lnTo>
                        <a:pt x="749" y="119"/>
                      </a:lnTo>
                      <a:lnTo>
                        <a:pt x="754" y="118"/>
                      </a:lnTo>
                      <a:lnTo>
                        <a:pt x="760" y="116"/>
                      </a:lnTo>
                      <a:lnTo>
                        <a:pt x="765" y="114"/>
                      </a:lnTo>
                      <a:lnTo>
                        <a:pt x="770" y="111"/>
                      </a:lnTo>
                      <a:lnTo>
                        <a:pt x="775" y="106"/>
                      </a:lnTo>
                      <a:lnTo>
                        <a:pt x="779" y="103"/>
                      </a:lnTo>
                      <a:lnTo>
                        <a:pt x="783" y="99"/>
                      </a:lnTo>
                      <a:lnTo>
                        <a:pt x="786" y="95"/>
                      </a:lnTo>
                      <a:lnTo>
                        <a:pt x="790" y="89"/>
                      </a:lnTo>
                      <a:lnTo>
                        <a:pt x="792" y="84"/>
                      </a:lnTo>
                      <a:lnTo>
                        <a:pt x="794" y="79"/>
                      </a:lnTo>
                      <a:lnTo>
                        <a:pt x="795" y="73"/>
                      </a:lnTo>
                      <a:lnTo>
                        <a:pt x="796" y="67"/>
                      </a:lnTo>
                      <a:lnTo>
                        <a:pt x="796" y="60"/>
                      </a:lnTo>
                      <a:lnTo>
                        <a:pt x="796" y="54"/>
                      </a:lnTo>
                      <a:lnTo>
                        <a:pt x="795" y="49"/>
                      </a:lnTo>
                      <a:lnTo>
                        <a:pt x="794" y="43"/>
                      </a:lnTo>
                      <a:lnTo>
                        <a:pt x="792" y="37"/>
                      </a:lnTo>
                      <a:lnTo>
                        <a:pt x="790" y="31"/>
                      </a:lnTo>
                      <a:lnTo>
                        <a:pt x="786" y="27"/>
                      </a:lnTo>
                      <a:lnTo>
                        <a:pt x="783" y="23"/>
                      </a:lnTo>
                      <a:lnTo>
                        <a:pt x="779" y="19"/>
                      </a:lnTo>
                      <a:lnTo>
                        <a:pt x="775" y="14"/>
                      </a:lnTo>
                      <a:lnTo>
                        <a:pt x="770" y="11"/>
                      </a:lnTo>
                      <a:lnTo>
                        <a:pt x="765" y="8"/>
                      </a:lnTo>
                      <a:lnTo>
                        <a:pt x="760" y="5"/>
                      </a:lnTo>
                      <a:lnTo>
                        <a:pt x="754" y="4"/>
                      </a:lnTo>
                      <a:lnTo>
                        <a:pt x="749" y="1"/>
                      </a:lnTo>
                      <a:lnTo>
                        <a:pt x="742" y="0"/>
                      </a:lnTo>
                      <a:lnTo>
                        <a:pt x="736" y="0"/>
                      </a:lnTo>
                      <a:lnTo>
                        <a:pt x="731" y="0"/>
                      </a:lnTo>
                      <a:lnTo>
                        <a:pt x="724" y="1"/>
                      </a:lnTo>
                      <a:lnTo>
                        <a:pt x="719" y="4"/>
                      </a:lnTo>
                      <a:lnTo>
                        <a:pt x="712" y="5"/>
                      </a:lnTo>
                      <a:lnTo>
                        <a:pt x="708" y="8"/>
                      </a:lnTo>
                      <a:lnTo>
                        <a:pt x="703" y="11"/>
                      </a:lnTo>
                      <a:lnTo>
                        <a:pt x="698" y="14"/>
                      </a:lnTo>
                      <a:lnTo>
                        <a:pt x="694" y="19"/>
                      </a:lnTo>
                      <a:lnTo>
                        <a:pt x="690" y="22"/>
                      </a:lnTo>
                      <a:lnTo>
                        <a:pt x="687" y="27"/>
                      </a:lnTo>
                      <a:lnTo>
                        <a:pt x="683" y="31"/>
                      </a:lnTo>
                      <a:lnTo>
                        <a:pt x="681" y="37"/>
                      </a:lnTo>
                      <a:lnTo>
                        <a:pt x="679" y="43"/>
                      </a:lnTo>
                      <a:lnTo>
                        <a:pt x="677" y="49"/>
                      </a:lnTo>
                      <a:lnTo>
                        <a:pt x="676" y="54"/>
                      </a:lnTo>
                      <a:lnTo>
                        <a:pt x="676" y="60"/>
                      </a:lnTo>
                      <a:lnTo>
                        <a:pt x="677" y="70"/>
                      </a:lnTo>
                      <a:lnTo>
                        <a:pt x="679" y="80"/>
                      </a:lnTo>
                      <a:lnTo>
                        <a:pt x="682" y="88"/>
                      </a:lnTo>
                      <a:lnTo>
                        <a:pt x="688" y="96"/>
                      </a:lnTo>
                      <a:lnTo>
                        <a:pt x="537" y="277"/>
                      </a:lnTo>
                      <a:lnTo>
                        <a:pt x="530" y="275"/>
                      </a:lnTo>
                      <a:lnTo>
                        <a:pt x="524" y="272"/>
                      </a:lnTo>
                      <a:lnTo>
                        <a:pt x="517" y="271"/>
                      </a:lnTo>
                      <a:lnTo>
                        <a:pt x="511" y="271"/>
                      </a:lnTo>
                      <a:lnTo>
                        <a:pt x="504" y="271"/>
                      </a:lnTo>
                      <a:lnTo>
                        <a:pt x="496" y="272"/>
                      </a:lnTo>
                      <a:lnTo>
                        <a:pt x="490" y="275"/>
                      </a:lnTo>
                      <a:lnTo>
                        <a:pt x="483" y="278"/>
                      </a:lnTo>
                      <a:lnTo>
                        <a:pt x="478" y="281"/>
                      </a:lnTo>
                      <a:lnTo>
                        <a:pt x="472" y="285"/>
                      </a:lnTo>
                      <a:lnTo>
                        <a:pt x="467" y="291"/>
                      </a:lnTo>
                      <a:lnTo>
                        <a:pt x="463" y="296"/>
                      </a:lnTo>
                      <a:lnTo>
                        <a:pt x="345" y="249"/>
                      </a:lnTo>
                      <a:lnTo>
                        <a:pt x="345" y="245"/>
                      </a:lnTo>
                      <a:lnTo>
                        <a:pt x="345" y="241"/>
                      </a:lnTo>
                      <a:lnTo>
                        <a:pt x="345" y="235"/>
                      </a:lnTo>
                      <a:lnTo>
                        <a:pt x="344" y="229"/>
                      </a:lnTo>
                      <a:lnTo>
                        <a:pt x="343" y="223"/>
                      </a:lnTo>
                      <a:lnTo>
                        <a:pt x="341" y="218"/>
                      </a:lnTo>
                      <a:lnTo>
                        <a:pt x="339" y="212"/>
                      </a:lnTo>
                      <a:lnTo>
                        <a:pt x="335" y="207"/>
                      </a:lnTo>
                      <a:lnTo>
                        <a:pt x="332" y="203"/>
                      </a:lnTo>
                      <a:lnTo>
                        <a:pt x="328" y="199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4" y="188"/>
                      </a:lnTo>
                      <a:lnTo>
                        <a:pt x="309" y="186"/>
                      </a:lnTo>
                      <a:lnTo>
                        <a:pt x="303" y="184"/>
                      </a:lnTo>
                      <a:lnTo>
                        <a:pt x="298" y="182"/>
                      </a:lnTo>
                      <a:lnTo>
                        <a:pt x="291" y="181"/>
                      </a:lnTo>
                      <a:lnTo>
                        <a:pt x="285" y="180"/>
                      </a:lnTo>
                      <a:lnTo>
                        <a:pt x="280" y="181"/>
                      </a:lnTo>
                      <a:lnTo>
                        <a:pt x="273" y="182"/>
                      </a:lnTo>
                      <a:lnTo>
                        <a:pt x="268" y="184"/>
                      </a:lnTo>
                      <a:lnTo>
                        <a:pt x="261" y="186"/>
                      </a:lnTo>
                      <a:lnTo>
                        <a:pt x="257" y="188"/>
                      </a:lnTo>
                      <a:lnTo>
                        <a:pt x="252" y="191"/>
                      </a:lnTo>
                      <a:lnTo>
                        <a:pt x="247" y="194"/>
                      </a:lnTo>
                      <a:lnTo>
                        <a:pt x="243" y="199"/>
                      </a:lnTo>
                      <a:lnTo>
                        <a:pt x="239" y="203"/>
                      </a:lnTo>
                      <a:lnTo>
                        <a:pt x="236" y="207"/>
                      </a:lnTo>
                      <a:lnTo>
                        <a:pt x="232" y="212"/>
                      </a:lnTo>
                      <a:lnTo>
                        <a:pt x="230" y="218"/>
                      </a:lnTo>
                      <a:lnTo>
                        <a:pt x="228" y="223"/>
                      </a:lnTo>
                      <a:lnTo>
                        <a:pt x="226" y="229"/>
                      </a:lnTo>
                      <a:lnTo>
                        <a:pt x="225" y="235"/>
                      </a:lnTo>
                      <a:lnTo>
                        <a:pt x="225" y="241"/>
                      </a:lnTo>
                      <a:lnTo>
                        <a:pt x="226" y="248"/>
                      </a:lnTo>
                      <a:lnTo>
                        <a:pt x="227" y="255"/>
                      </a:lnTo>
                      <a:lnTo>
                        <a:pt x="229" y="262"/>
                      </a:lnTo>
                      <a:lnTo>
                        <a:pt x="231" y="267"/>
                      </a:lnTo>
                      <a:lnTo>
                        <a:pt x="94" y="387"/>
                      </a:lnTo>
                      <a:lnTo>
                        <a:pt x="86" y="383"/>
                      </a:lnTo>
                      <a:lnTo>
                        <a:pt x="78" y="380"/>
                      </a:lnTo>
                      <a:lnTo>
                        <a:pt x="69" y="377"/>
                      </a:lnTo>
                      <a:lnTo>
                        <a:pt x="60" y="376"/>
                      </a:lnTo>
                      <a:lnTo>
                        <a:pt x="54" y="376"/>
                      </a:lnTo>
                      <a:lnTo>
                        <a:pt x="47" y="377"/>
                      </a:lnTo>
                      <a:lnTo>
                        <a:pt x="42" y="379"/>
                      </a:lnTo>
                      <a:lnTo>
                        <a:pt x="36" y="381"/>
                      </a:lnTo>
                      <a:lnTo>
                        <a:pt x="31" y="384"/>
                      </a:lnTo>
                      <a:lnTo>
                        <a:pt x="26" y="387"/>
                      </a:lnTo>
                      <a:lnTo>
                        <a:pt x="21" y="390"/>
                      </a:lnTo>
                      <a:lnTo>
                        <a:pt x="17" y="394"/>
                      </a:lnTo>
                      <a:lnTo>
                        <a:pt x="13" y="398"/>
                      </a:lnTo>
                      <a:lnTo>
                        <a:pt x="10" y="403"/>
                      </a:lnTo>
                      <a:lnTo>
                        <a:pt x="6" y="407"/>
                      </a:lnTo>
                      <a:lnTo>
                        <a:pt x="4" y="413"/>
                      </a:lnTo>
                      <a:lnTo>
                        <a:pt x="2" y="418"/>
                      </a:lnTo>
                      <a:lnTo>
                        <a:pt x="1" y="425"/>
                      </a:lnTo>
                      <a:lnTo>
                        <a:pt x="0" y="430"/>
                      </a:lnTo>
                      <a:lnTo>
                        <a:pt x="0" y="436"/>
                      </a:lnTo>
                      <a:lnTo>
                        <a:pt x="0" y="443"/>
                      </a:lnTo>
                      <a:lnTo>
                        <a:pt x="1" y="448"/>
                      </a:lnTo>
                      <a:lnTo>
                        <a:pt x="2" y="455"/>
                      </a:lnTo>
                      <a:lnTo>
                        <a:pt x="4" y="460"/>
                      </a:lnTo>
                      <a:lnTo>
                        <a:pt x="6" y="465"/>
                      </a:lnTo>
                      <a:lnTo>
                        <a:pt x="10" y="470"/>
                      </a:lnTo>
                      <a:lnTo>
                        <a:pt x="13" y="475"/>
                      </a:lnTo>
                      <a:lnTo>
                        <a:pt x="17" y="479"/>
                      </a:lnTo>
                      <a:lnTo>
                        <a:pt x="21" y="482"/>
                      </a:lnTo>
                      <a:lnTo>
                        <a:pt x="26" y="487"/>
                      </a:lnTo>
                      <a:lnTo>
                        <a:pt x="31" y="489"/>
                      </a:lnTo>
                      <a:lnTo>
                        <a:pt x="36" y="492"/>
                      </a:lnTo>
                      <a:lnTo>
                        <a:pt x="42" y="494"/>
                      </a:lnTo>
                      <a:lnTo>
                        <a:pt x="47" y="495"/>
                      </a:lnTo>
                      <a:lnTo>
                        <a:pt x="54" y="496"/>
                      </a:lnTo>
                      <a:lnTo>
                        <a:pt x="60" y="49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6" name="ïṡliḑê">
              <a:extLst>
                <a:ext uri="{FF2B5EF4-FFF2-40B4-BE49-F238E27FC236}">
                  <a16:creationId xmlns:a16="http://schemas.microsoft.com/office/drawing/2014/main" id="{658C06DF-D6FC-4BD2-BF27-A9C6AA8ECE7A}"/>
                </a:ext>
              </a:extLst>
            </p:cNvPr>
            <p:cNvSpPr/>
            <p:nvPr/>
          </p:nvSpPr>
          <p:spPr>
            <a:xfrm>
              <a:off x="2778448" y="1474850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01</a:t>
              </a:r>
            </a:p>
          </p:txBody>
        </p:sp>
        <p:sp>
          <p:nvSpPr>
            <p:cNvPr id="17" name="ïsļîḋè">
              <a:extLst>
                <a:ext uri="{FF2B5EF4-FFF2-40B4-BE49-F238E27FC236}">
                  <a16:creationId xmlns:a16="http://schemas.microsoft.com/office/drawing/2014/main" id="{BD403B49-41ED-41CC-9566-5949944DEEEF}"/>
                </a:ext>
              </a:extLst>
            </p:cNvPr>
            <p:cNvSpPr/>
            <p:nvPr/>
          </p:nvSpPr>
          <p:spPr>
            <a:xfrm>
              <a:off x="2778448" y="5211051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04</a:t>
              </a:r>
            </a:p>
          </p:txBody>
        </p:sp>
        <p:sp>
          <p:nvSpPr>
            <p:cNvPr id="18" name="ïṧľïďè">
              <a:extLst>
                <a:ext uri="{FF2B5EF4-FFF2-40B4-BE49-F238E27FC236}">
                  <a16:creationId xmlns:a16="http://schemas.microsoft.com/office/drawing/2014/main" id="{4ED7A279-4578-46E2-B55A-E27501CAE281}"/>
                </a:ext>
              </a:extLst>
            </p:cNvPr>
            <p:cNvSpPr/>
            <p:nvPr/>
          </p:nvSpPr>
          <p:spPr>
            <a:xfrm>
              <a:off x="4028502" y="3965649"/>
              <a:ext cx="576000" cy="576000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algn="ctr" defTabSz="914400"/>
              <a:r>
                <a:rPr lang="en-US" sz="1600" b="1" kern="0" dirty="0"/>
                <a:t>03</a:t>
              </a:r>
            </a:p>
          </p:txBody>
        </p:sp>
        <p:sp>
          <p:nvSpPr>
            <p:cNvPr id="19" name="iṡľíḑè">
              <a:extLst>
                <a:ext uri="{FF2B5EF4-FFF2-40B4-BE49-F238E27FC236}">
                  <a16:creationId xmlns:a16="http://schemas.microsoft.com/office/drawing/2014/main" id="{8C90AB7F-CAEA-4E47-B728-37E9A09FF930}"/>
                </a:ext>
              </a:extLst>
            </p:cNvPr>
            <p:cNvSpPr/>
            <p:nvPr/>
          </p:nvSpPr>
          <p:spPr>
            <a:xfrm>
              <a:off x="4028502" y="2720249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none" lIns="91440" tIns="45720" rIns="91440" bIns="45720" rtlCol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02</a:t>
              </a:r>
            </a:p>
          </p:txBody>
        </p:sp>
        <p:sp>
          <p:nvSpPr>
            <p:cNvPr id="20" name="ïṣḻidé">
              <a:extLst>
                <a:ext uri="{FF2B5EF4-FFF2-40B4-BE49-F238E27FC236}">
                  <a16:creationId xmlns:a16="http://schemas.microsoft.com/office/drawing/2014/main" id="{E34DE167-152D-443C-B24C-0AC8F61A2585}"/>
                </a:ext>
              </a:extLst>
            </p:cNvPr>
            <p:cNvSpPr txBox="1"/>
            <p:nvPr/>
          </p:nvSpPr>
          <p:spPr>
            <a:xfrm>
              <a:off x="3893818" y="1474850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  <a:buSzPct val="100000"/>
              </a:pPr>
              <a:r>
                <a:rPr lang="en-NZ" sz="2000" dirty="0"/>
                <a:t>The structure of the article is slightly confusing</a:t>
              </a:r>
              <a:endParaRPr lang="de-DE" sz="2000" dirty="0"/>
            </a:p>
          </p:txBody>
        </p:sp>
        <p:sp>
          <p:nvSpPr>
            <p:cNvPr id="21" name="íṡlïḓe">
              <a:extLst>
                <a:ext uri="{FF2B5EF4-FFF2-40B4-BE49-F238E27FC236}">
                  <a16:creationId xmlns:a16="http://schemas.microsoft.com/office/drawing/2014/main" id="{62C4283B-AFC3-4A1F-BB3A-664F16F1D0BC}"/>
                </a:ext>
              </a:extLst>
            </p:cNvPr>
            <p:cNvSpPr txBox="1"/>
            <p:nvPr/>
          </p:nvSpPr>
          <p:spPr>
            <a:xfrm>
              <a:off x="4693710" y="273191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  <a:buSzPct val="100000"/>
              </a:pPr>
              <a:r>
                <a:rPr lang="en-NZ" altLang="zh-CN" sz="2000" dirty="0"/>
                <a:t>Lack of explanation of a few basic concepts</a:t>
              </a:r>
              <a:endParaRPr lang="de-DE" dirty="0"/>
            </a:p>
          </p:txBody>
        </p:sp>
        <p:sp>
          <p:nvSpPr>
            <p:cNvPr id="22" name="ïṡľídè">
              <a:extLst>
                <a:ext uri="{FF2B5EF4-FFF2-40B4-BE49-F238E27FC236}">
                  <a16:creationId xmlns:a16="http://schemas.microsoft.com/office/drawing/2014/main" id="{9492EF89-C45A-4338-BCB8-944C3AD7C26C}"/>
                </a:ext>
              </a:extLst>
            </p:cNvPr>
            <p:cNvSpPr txBox="1"/>
            <p:nvPr/>
          </p:nvSpPr>
          <p:spPr>
            <a:xfrm>
              <a:off x="4693710" y="3965156"/>
              <a:ext cx="6826778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  <a:buSzPct val="100000"/>
              </a:pPr>
              <a:r>
                <a:rPr lang="en-NZ" altLang="zh-CN" sz="2000" dirty="0"/>
                <a:t>No feasible mitigation measures have been proposed</a:t>
              </a:r>
              <a:endParaRPr lang="de-DE" sz="2000" dirty="0"/>
            </a:p>
          </p:txBody>
        </p:sp>
        <p:sp>
          <p:nvSpPr>
            <p:cNvPr id="23" name="iślîḋe">
              <a:extLst>
                <a:ext uri="{FF2B5EF4-FFF2-40B4-BE49-F238E27FC236}">
                  <a16:creationId xmlns:a16="http://schemas.microsoft.com/office/drawing/2014/main" id="{A26F2622-828A-46F0-BC1F-57099B710462}"/>
                </a:ext>
              </a:extLst>
            </p:cNvPr>
            <p:cNvSpPr txBox="1"/>
            <p:nvPr/>
          </p:nvSpPr>
          <p:spPr>
            <a:xfrm>
              <a:off x="3893818" y="5211051"/>
              <a:ext cx="762667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Clr>
                  <a:schemeClr val="tx1"/>
                </a:buClr>
                <a:buSzPct val="100000"/>
              </a:pPr>
              <a:r>
                <a:rPr lang="en-NZ" sz="2000" dirty="0"/>
                <a:t>Lack of vision of future state</a:t>
              </a:r>
              <a:endParaRPr lang="de-DE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297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756898" y="2735166"/>
            <a:ext cx="5419185" cy="895350"/>
          </a:xfrm>
        </p:spPr>
        <p:txBody>
          <a:bodyPr/>
          <a:lstStyle/>
          <a:p>
            <a:r>
              <a:rPr lang="en-US" altLang="zh-CN" dirty="0"/>
              <a:t>Limitation and mitigation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58014" y="3630516"/>
            <a:ext cx="5419185" cy="1015623"/>
          </a:xfrm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14801" y="3023629"/>
            <a:ext cx="1396005" cy="121377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321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5C78EA-C85D-4F0B-8972-76F7AA32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zh-CN" dirty="0"/>
              <a:t>Limitation and mitigation methods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495479-0935-40C5-8FB5-0625E918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grpSp>
        <p:nvGrpSpPr>
          <p:cNvPr id="5" name="2f54f51a-a29a-478a-b583-c4568d00ffa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5857227-1D7E-4003-A7FD-A69F0590C086}"/>
              </a:ext>
            </a:extLst>
          </p:cNvPr>
          <p:cNvGrpSpPr>
            <a:grpSpLocks noChangeAspect="1"/>
          </p:cNvGrpSpPr>
          <p:nvPr/>
        </p:nvGrpSpPr>
        <p:grpSpPr>
          <a:xfrm>
            <a:off x="687278" y="1202654"/>
            <a:ext cx="10834797" cy="3971578"/>
            <a:chOff x="687278" y="1202654"/>
            <a:chExt cx="10834797" cy="3971578"/>
          </a:xfrm>
        </p:grpSpPr>
        <p:grpSp>
          <p:nvGrpSpPr>
            <p:cNvPr id="6" name="íṡľíďé">
              <a:extLst>
                <a:ext uri="{FF2B5EF4-FFF2-40B4-BE49-F238E27FC236}">
                  <a16:creationId xmlns:a16="http://schemas.microsoft.com/office/drawing/2014/main" id="{23D1BAAB-078D-43FD-8B55-5A3936E60C7E}"/>
                </a:ext>
              </a:extLst>
            </p:cNvPr>
            <p:cNvGrpSpPr/>
            <p:nvPr/>
          </p:nvGrpSpPr>
          <p:grpSpPr>
            <a:xfrm>
              <a:off x="4544190" y="1688814"/>
              <a:ext cx="3103620" cy="3480372"/>
              <a:chOff x="4544190" y="1698895"/>
              <a:chExt cx="3103620" cy="3480372"/>
            </a:xfrm>
          </p:grpSpPr>
          <p:sp>
            <p:nvSpPr>
              <p:cNvPr id="18" name="ïşḻiḓè">
                <a:extLst>
                  <a:ext uri="{FF2B5EF4-FFF2-40B4-BE49-F238E27FC236}">
                    <a16:creationId xmlns:a16="http://schemas.microsoft.com/office/drawing/2014/main" id="{37BECF1D-29DA-4A9F-AD10-D09CC974ABF2}"/>
                  </a:ext>
                </a:extLst>
              </p:cNvPr>
              <p:cNvSpPr/>
              <p:nvPr/>
            </p:nvSpPr>
            <p:spPr bwMode="auto">
              <a:xfrm>
                <a:off x="4544190" y="2061638"/>
                <a:ext cx="3103620" cy="310642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  <a:alpha val="40000"/>
                </a:schemeClr>
              </a:solidFill>
              <a:ln w="3175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ïṡlîḍé">
                <a:extLst>
                  <a:ext uri="{FF2B5EF4-FFF2-40B4-BE49-F238E27FC236}">
                    <a16:creationId xmlns:a16="http://schemas.microsoft.com/office/drawing/2014/main" id="{0BB7EDAC-CC32-4264-B2F9-425782655580}"/>
                  </a:ext>
                </a:extLst>
              </p:cNvPr>
              <p:cNvSpPr/>
              <p:nvPr/>
            </p:nvSpPr>
            <p:spPr bwMode="auto">
              <a:xfrm>
                <a:off x="5392032" y="5141452"/>
                <a:ext cx="12605" cy="8404"/>
              </a:xfrm>
              <a:custGeom>
                <a:avLst/>
                <a:gdLst>
                  <a:gd name="T0" fmla="*/ 8 w 9"/>
                  <a:gd name="T1" fmla="*/ 6 h 6"/>
                  <a:gd name="T2" fmla="*/ 9 w 9"/>
                  <a:gd name="T3" fmla="*/ 6 h 6"/>
                  <a:gd name="T4" fmla="*/ 8 w 9"/>
                  <a:gd name="T5" fmla="*/ 6 h 6"/>
                  <a:gd name="T6" fmla="*/ 8 w 9"/>
                  <a:gd name="T7" fmla="*/ 5 h 6"/>
                  <a:gd name="T8" fmla="*/ 8 w 9"/>
                  <a:gd name="T9" fmla="*/ 5 h 6"/>
                  <a:gd name="T10" fmla="*/ 8 w 9"/>
                  <a:gd name="T11" fmla="*/ 5 h 6"/>
                  <a:gd name="T12" fmla="*/ 2 w 9"/>
                  <a:gd name="T13" fmla="*/ 1 h 6"/>
                  <a:gd name="T14" fmla="*/ 8 w 9"/>
                  <a:gd name="T15" fmla="*/ 5 h 6"/>
                  <a:gd name="T16" fmla="*/ 2 w 9"/>
                  <a:gd name="T17" fmla="*/ 1 h 6"/>
                  <a:gd name="T18" fmla="*/ 2 w 9"/>
                  <a:gd name="T19" fmla="*/ 1 h 6"/>
                  <a:gd name="T20" fmla="*/ 2 w 9"/>
                  <a:gd name="T21" fmla="*/ 1 h 6"/>
                  <a:gd name="T22" fmla="*/ 2 w 9"/>
                  <a:gd name="T23" fmla="*/ 1 h 6"/>
                  <a:gd name="T24" fmla="*/ 1 w 9"/>
                  <a:gd name="T25" fmla="*/ 1 h 6"/>
                  <a:gd name="T26" fmla="*/ 2 w 9"/>
                  <a:gd name="T27" fmla="*/ 1 h 6"/>
                  <a:gd name="T28" fmla="*/ 1 w 9"/>
                  <a:gd name="T29" fmla="*/ 1 h 6"/>
                  <a:gd name="T30" fmla="*/ 1 w 9"/>
                  <a:gd name="T31" fmla="*/ 0 h 6"/>
                  <a:gd name="T32" fmla="*/ 1 w 9"/>
                  <a:gd name="T33" fmla="*/ 0 h 6"/>
                  <a:gd name="T34" fmla="*/ 1 w 9"/>
                  <a:gd name="T35" fmla="*/ 0 h 6"/>
                  <a:gd name="T36" fmla="*/ 0 w 9"/>
                  <a:gd name="T37" fmla="*/ 0 h 6"/>
                  <a:gd name="T38" fmla="*/ 0 w 9"/>
                  <a:gd name="T39" fmla="*/ 0 h 6"/>
                  <a:gd name="T40" fmla="*/ 0 w 9"/>
                  <a:gd name="T4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6">
                    <a:moveTo>
                      <a:pt x="8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8" y="6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2" y="1"/>
                    </a:moveTo>
                    <a:cubicBezTo>
                      <a:pt x="4" y="3"/>
                      <a:pt x="6" y="4"/>
                      <a:pt x="8" y="5"/>
                    </a:cubicBezTo>
                    <a:cubicBezTo>
                      <a:pt x="6" y="4"/>
                      <a:pt x="4" y="3"/>
                      <a:pt x="2" y="1"/>
                    </a:cubicBezTo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ṡľïḑe">
                <a:extLst>
                  <a:ext uri="{FF2B5EF4-FFF2-40B4-BE49-F238E27FC236}">
                    <a16:creationId xmlns:a16="http://schemas.microsoft.com/office/drawing/2014/main" id="{5142DA0E-3602-43A7-A5A0-3E4372461E78}"/>
                  </a:ext>
                </a:extLst>
              </p:cNvPr>
              <p:cNvSpPr/>
              <p:nvPr/>
            </p:nvSpPr>
            <p:spPr bwMode="auto">
              <a:xfrm>
                <a:off x="6977456" y="4782910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šḻîďè">
                <a:extLst>
                  <a:ext uri="{FF2B5EF4-FFF2-40B4-BE49-F238E27FC236}">
                    <a16:creationId xmlns:a16="http://schemas.microsoft.com/office/drawing/2014/main" id="{D4AFA252-9D82-4469-B2C1-DFD86C7B74C7}"/>
                  </a:ext>
                </a:extLst>
              </p:cNvPr>
              <p:cNvSpPr/>
              <p:nvPr/>
            </p:nvSpPr>
            <p:spPr bwMode="auto">
              <a:xfrm>
                <a:off x="6882218" y="4962182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is1îďe">
                <a:extLst>
                  <a:ext uri="{FF2B5EF4-FFF2-40B4-BE49-F238E27FC236}">
                    <a16:creationId xmlns:a16="http://schemas.microsoft.com/office/drawing/2014/main" id="{16B49615-17B0-4F65-AF0C-E9697ABA1781}"/>
                  </a:ext>
                </a:extLst>
              </p:cNvPr>
              <p:cNvSpPr/>
              <p:nvPr/>
            </p:nvSpPr>
            <p:spPr bwMode="auto">
              <a:xfrm>
                <a:off x="6772975" y="4857140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sḷîdé">
                <a:extLst>
                  <a:ext uri="{FF2B5EF4-FFF2-40B4-BE49-F238E27FC236}">
                    <a16:creationId xmlns:a16="http://schemas.microsoft.com/office/drawing/2014/main" id="{E0612A11-9C17-4D7E-8341-BC2FC3F2F3F8}"/>
                  </a:ext>
                </a:extLst>
              </p:cNvPr>
              <p:cNvSpPr/>
              <p:nvPr/>
            </p:nvSpPr>
            <p:spPr bwMode="auto">
              <a:xfrm>
                <a:off x="6686140" y="4941173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ṥḷîde">
                <a:extLst>
                  <a:ext uri="{FF2B5EF4-FFF2-40B4-BE49-F238E27FC236}">
                    <a16:creationId xmlns:a16="http://schemas.microsoft.com/office/drawing/2014/main" id="{A1C40ABA-740C-4703-9C98-C1C588CC2B9F}"/>
                  </a:ext>
                </a:extLst>
              </p:cNvPr>
              <p:cNvSpPr/>
              <p:nvPr/>
            </p:nvSpPr>
            <p:spPr bwMode="auto">
              <a:xfrm>
                <a:off x="6667933" y="4907560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ïšḻïḍé">
                <a:extLst>
                  <a:ext uri="{FF2B5EF4-FFF2-40B4-BE49-F238E27FC236}">
                    <a16:creationId xmlns:a16="http://schemas.microsoft.com/office/drawing/2014/main" id="{D55DDD4B-B54E-436C-A3CF-42A792FF0E79}"/>
                  </a:ext>
                </a:extLst>
              </p:cNvPr>
              <p:cNvSpPr/>
              <p:nvPr/>
            </p:nvSpPr>
            <p:spPr bwMode="auto">
              <a:xfrm>
                <a:off x="6609111" y="4978988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ïśľîďè">
                <a:extLst>
                  <a:ext uri="{FF2B5EF4-FFF2-40B4-BE49-F238E27FC236}">
                    <a16:creationId xmlns:a16="http://schemas.microsoft.com/office/drawing/2014/main" id="{1EB2C1EA-D1CC-40D8-8840-00A6246AE797}"/>
                  </a:ext>
                </a:extLst>
              </p:cNvPr>
              <p:cNvSpPr/>
              <p:nvPr/>
            </p:nvSpPr>
            <p:spPr bwMode="auto">
              <a:xfrm>
                <a:off x="6592305" y="4827728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$1îḓé">
                <a:extLst>
                  <a:ext uri="{FF2B5EF4-FFF2-40B4-BE49-F238E27FC236}">
                    <a16:creationId xmlns:a16="http://schemas.microsoft.com/office/drawing/2014/main" id="{C2583265-8262-45C5-A2A0-2B59DD72A7AB}"/>
                  </a:ext>
                </a:extLst>
              </p:cNvPr>
              <p:cNvSpPr/>
              <p:nvPr/>
            </p:nvSpPr>
            <p:spPr bwMode="auto">
              <a:xfrm>
                <a:off x="6527879" y="5023805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śļiḓè">
                <a:extLst>
                  <a:ext uri="{FF2B5EF4-FFF2-40B4-BE49-F238E27FC236}">
                    <a16:creationId xmlns:a16="http://schemas.microsoft.com/office/drawing/2014/main" id="{4E5A1831-268A-4D5D-B9F7-394BF0B2D5F7}"/>
                  </a:ext>
                </a:extLst>
              </p:cNvPr>
              <p:cNvSpPr/>
              <p:nvPr/>
            </p:nvSpPr>
            <p:spPr bwMode="auto">
              <a:xfrm>
                <a:off x="6464854" y="4908961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slîḍê">
                <a:extLst>
                  <a:ext uri="{FF2B5EF4-FFF2-40B4-BE49-F238E27FC236}">
                    <a16:creationId xmlns:a16="http://schemas.microsoft.com/office/drawing/2014/main" id="{D2163FFF-428D-46F0-8EE8-CD289F6B6074}"/>
                  </a:ext>
                </a:extLst>
              </p:cNvPr>
              <p:cNvSpPr/>
              <p:nvPr/>
            </p:nvSpPr>
            <p:spPr bwMode="auto">
              <a:xfrm>
                <a:off x="6393426" y="4843134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śḷïďe">
                <a:extLst>
                  <a:ext uri="{FF2B5EF4-FFF2-40B4-BE49-F238E27FC236}">
                    <a16:creationId xmlns:a16="http://schemas.microsoft.com/office/drawing/2014/main" id="{B92EC6BE-E357-4B8F-9451-3D045DA39C3F}"/>
                  </a:ext>
                </a:extLst>
              </p:cNvPr>
              <p:cNvSpPr/>
              <p:nvPr/>
            </p:nvSpPr>
            <p:spPr bwMode="auto">
              <a:xfrm>
                <a:off x="6317796" y="5030808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íṩḷíḓé">
                <a:extLst>
                  <a:ext uri="{FF2B5EF4-FFF2-40B4-BE49-F238E27FC236}">
                    <a16:creationId xmlns:a16="http://schemas.microsoft.com/office/drawing/2014/main" id="{1018FF4B-5790-44C9-B555-0152DB2AA5C9}"/>
                  </a:ext>
                </a:extLst>
              </p:cNvPr>
              <p:cNvSpPr/>
              <p:nvPr/>
            </p:nvSpPr>
            <p:spPr bwMode="auto">
              <a:xfrm>
                <a:off x="6261774" y="5158258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$líďê">
                <a:extLst>
                  <a:ext uri="{FF2B5EF4-FFF2-40B4-BE49-F238E27FC236}">
                    <a16:creationId xmlns:a16="http://schemas.microsoft.com/office/drawing/2014/main" id="{FCCA378C-7272-4F7F-AF8A-30999FC1EADF}"/>
                  </a:ext>
                </a:extLst>
              </p:cNvPr>
              <p:cNvSpPr/>
              <p:nvPr/>
            </p:nvSpPr>
            <p:spPr bwMode="auto">
              <a:xfrm>
                <a:off x="6075501" y="4808121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sḷiḋê">
                <a:extLst>
                  <a:ext uri="{FF2B5EF4-FFF2-40B4-BE49-F238E27FC236}">
                    <a16:creationId xmlns:a16="http://schemas.microsoft.com/office/drawing/2014/main" id="{61153D7D-4863-480A-B2D4-8F574672B98F}"/>
                  </a:ext>
                </a:extLst>
              </p:cNvPr>
              <p:cNvSpPr/>
              <p:nvPr/>
            </p:nvSpPr>
            <p:spPr bwMode="auto">
              <a:xfrm>
                <a:off x="6057293" y="5049015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ṣ1îďe">
                <a:extLst>
                  <a:ext uri="{FF2B5EF4-FFF2-40B4-BE49-F238E27FC236}">
                    <a16:creationId xmlns:a16="http://schemas.microsoft.com/office/drawing/2014/main" id="{7EEC35B9-BA40-484B-8645-292CB1C402B4}"/>
                  </a:ext>
                </a:extLst>
              </p:cNvPr>
              <p:cNvSpPr/>
              <p:nvPr/>
            </p:nvSpPr>
            <p:spPr bwMode="auto">
              <a:xfrm>
                <a:off x="5942448" y="5056019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ísḻíḋé">
                <a:extLst>
                  <a:ext uri="{FF2B5EF4-FFF2-40B4-BE49-F238E27FC236}">
                    <a16:creationId xmlns:a16="http://schemas.microsoft.com/office/drawing/2014/main" id="{56AD64F9-3B59-4671-ABD0-F714DBC74E09}"/>
                  </a:ext>
                </a:extLst>
              </p:cNvPr>
              <p:cNvSpPr/>
              <p:nvPr/>
            </p:nvSpPr>
            <p:spPr bwMode="auto">
              <a:xfrm>
                <a:off x="5901833" y="5107839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ṧlidè">
                <a:extLst>
                  <a:ext uri="{FF2B5EF4-FFF2-40B4-BE49-F238E27FC236}">
                    <a16:creationId xmlns:a16="http://schemas.microsoft.com/office/drawing/2014/main" id="{4C835127-926B-4C7A-992A-093F464259DD}"/>
                  </a:ext>
                </a:extLst>
              </p:cNvPr>
              <p:cNvSpPr/>
              <p:nvPr/>
            </p:nvSpPr>
            <p:spPr bwMode="auto">
              <a:xfrm>
                <a:off x="5859816" y="4978988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ṧľïḍé">
                <a:extLst>
                  <a:ext uri="{FF2B5EF4-FFF2-40B4-BE49-F238E27FC236}">
                    <a16:creationId xmlns:a16="http://schemas.microsoft.com/office/drawing/2014/main" id="{7D91EC40-14B1-4469-B68E-47F9B17DFC7B}"/>
                  </a:ext>
                </a:extLst>
              </p:cNvPr>
              <p:cNvSpPr/>
              <p:nvPr/>
            </p:nvSpPr>
            <p:spPr bwMode="auto">
              <a:xfrm>
                <a:off x="5792589" y="5126046"/>
                <a:ext cx="28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ṥlíde">
                <a:extLst>
                  <a:ext uri="{FF2B5EF4-FFF2-40B4-BE49-F238E27FC236}">
                    <a16:creationId xmlns:a16="http://schemas.microsoft.com/office/drawing/2014/main" id="{0C0B5A19-76C0-4B8B-8EB0-19C71CE9E360}"/>
                  </a:ext>
                </a:extLst>
              </p:cNvPr>
              <p:cNvSpPr/>
              <p:nvPr/>
            </p:nvSpPr>
            <p:spPr bwMode="auto">
              <a:xfrm>
                <a:off x="5778584" y="5175065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ḻïdè">
                <a:extLst>
                  <a:ext uri="{FF2B5EF4-FFF2-40B4-BE49-F238E27FC236}">
                    <a16:creationId xmlns:a16="http://schemas.microsoft.com/office/drawing/2014/main" id="{E05594D6-C270-4EF7-BDC9-6373DDC181F7}"/>
                  </a:ext>
                </a:extLst>
              </p:cNvPr>
              <p:cNvSpPr/>
              <p:nvPr/>
            </p:nvSpPr>
            <p:spPr bwMode="auto">
              <a:xfrm>
                <a:off x="5723963" y="5162460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ïšļídé">
                <a:extLst>
                  <a:ext uri="{FF2B5EF4-FFF2-40B4-BE49-F238E27FC236}">
                    <a16:creationId xmlns:a16="http://schemas.microsoft.com/office/drawing/2014/main" id="{5F9AD1B3-EE9C-4EB7-A55D-8E227F027E57}"/>
                  </a:ext>
                </a:extLst>
              </p:cNvPr>
              <p:cNvSpPr/>
              <p:nvPr/>
            </p:nvSpPr>
            <p:spPr bwMode="auto">
              <a:xfrm>
                <a:off x="5641331" y="5004198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ṡḻîḓe">
                <a:extLst>
                  <a:ext uri="{FF2B5EF4-FFF2-40B4-BE49-F238E27FC236}">
                    <a16:creationId xmlns:a16="http://schemas.microsoft.com/office/drawing/2014/main" id="{548B7AEA-751F-445D-A9DA-B987F7653C8D}"/>
                  </a:ext>
                </a:extLst>
              </p:cNvPr>
              <p:cNvSpPr/>
              <p:nvPr/>
            </p:nvSpPr>
            <p:spPr bwMode="auto">
              <a:xfrm>
                <a:off x="7392019" y="4291318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îṣ1íḋè">
                <a:extLst>
                  <a:ext uri="{FF2B5EF4-FFF2-40B4-BE49-F238E27FC236}">
                    <a16:creationId xmlns:a16="http://schemas.microsoft.com/office/drawing/2014/main" id="{834B5464-0642-4CFC-9A02-E645CA5548A1}"/>
                  </a:ext>
                </a:extLst>
              </p:cNvPr>
              <p:cNvSpPr/>
              <p:nvPr/>
            </p:nvSpPr>
            <p:spPr bwMode="auto">
              <a:xfrm>
                <a:off x="7292579" y="4369749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ŝlíḑè">
                <a:extLst>
                  <a:ext uri="{FF2B5EF4-FFF2-40B4-BE49-F238E27FC236}">
                    <a16:creationId xmlns:a16="http://schemas.microsoft.com/office/drawing/2014/main" id="{E731123B-FF98-4931-BF15-8DBD9D75E7A9}"/>
                  </a:ext>
                </a:extLst>
              </p:cNvPr>
              <p:cNvSpPr/>
              <p:nvPr/>
            </p:nvSpPr>
            <p:spPr bwMode="auto">
              <a:xfrm>
                <a:off x="7197342" y="4296920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šḻîḋe">
                <a:extLst>
                  <a:ext uri="{FF2B5EF4-FFF2-40B4-BE49-F238E27FC236}">
                    <a16:creationId xmlns:a16="http://schemas.microsoft.com/office/drawing/2014/main" id="{C5608CD2-A0BB-42E5-A6C5-95BDA344C8C0}"/>
                  </a:ext>
                </a:extLst>
              </p:cNvPr>
              <p:cNvSpPr/>
              <p:nvPr/>
            </p:nvSpPr>
            <p:spPr bwMode="auto">
              <a:xfrm>
                <a:off x="7075494" y="4277312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îṣļïde">
                <a:extLst>
                  <a:ext uri="{FF2B5EF4-FFF2-40B4-BE49-F238E27FC236}">
                    <a16:creationId xmlns:a16="http://schemas.microsoft.com/office/drawing/2014/main" id="{FA4566F8-2644-4378-A236-061A05EF5088}"/>
                  </a:ext>
                </a:extLst>
              </p:cNvPr>
              <p:cNvSpPr/>
              <p:nvPr/>
            </p:nvSpPr>
            <p:spPr bwMode="auto">
              <a:xfrm>
                <a:off x="7039079" y="4301121"/>
                <a:ext cx="2801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ṩḷïḋe">
                <a:extLst>
                  <a:ext uri="{FF2B5EF4-FFF2-40B4-BE49-F238E27FC236}">
                    <a16:creationId xmlns:a16="http://schemas.microsoft.com/office/drawing/2014/main" id="{DBBDB19A-6435-496C-914C-27B021C9772B}"/>
                  </a:ext>
                </a:extLst>
              </p:cNvPr>
              <p:cNvSpPr/>
              <p:nvPr/>
            </p:nvSpPr>
            <p:spPr bwMode="auto">
              <a:xfrm>
                <a:off x="7005466" y="4316527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ḷïďé">
                <a:extLst>
                  <a:ext uri="{FF2B5EF4-FFF2-40B4-BE49-F238E27FC236}">
                    <a16:creationId xmlns:a16="http://schemas.microsoft.com/office/drawing/2014/main" id="{1A1BAA26-B996-4333-A80B-FAD37D837872}"/>
                  </a:ext>
                </a:extLst>
              </p:cNvPr>
              <p:cNvSpPr/>
              <p:nvPr/>
            </p:nvSpPr>
            <p:spPr bwMode="auto">
              <a:xfrm>
                <a:off x="6871014" y="4308124"/>
                <a:ext cx="9803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ṧḻîḑè">
                <a:extLst>
                  <a:ext uri="{FF2B5EF4-FFF2-40B4-BE49-F238E27FC236}">
                    <a16:creationId xmlns:a16="http://schemas.microsoft.com/office/drawing/2014/main" id="{9BB3A4EA-9A12-498A-8F9F-CE40DC007B28}"/>
                  </a:ext>
                </a:extLst>
              </p:cNvPr>
              <p:cNvSpPr/>
              <p:nvPr/>
            </p:nvSpPr>
            <p:spPr bwMode="auto">
              <a:xfrm>
                <a:off x="6816392" y="4273111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ṥľíḍe">
                <a:extLst>
                  <a:ext uri="{FF2B5EF4-FFF2-40B4-BE49-F238E27FC236}">
                    <a16:creationId xmlns:a16="http://schemas.microsoft.com/office/drawing/2014/main" id="{12F0D98B-32B6-40AC-B977-683D03EC9E59}"/>
                  </a:ext>
                </a:extLst>
              </p:cNvPr>
              <p:cNvSpPr/>
              <p:nvPr/>
            </p:nvSpPr>
            <p:spPr bwMode="auto">
              <a:xfrm>
                <a:off x="6261774" y="4298320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îş1îďe">
                <a:extLst>
                  <a:ext uri="{FF2B5EF4-FFF2-40B4-BE49-F238E27FC236}">
                    <a16:creationId xmlns:a16="http://schemas.microsoft.com/office/drawing/2014/main" id="{BEEF7727-A457-4F6B-9FCB-5645EE94E690}"/>
                  </a:ext>
                </a:extLst>
              </p:cNvPr>
              <p:cNvSpPr/>
              <p:nvPr/>
            </p:nvSpPr>
            <p:spPr bwMode="auto">
              <a:xfrm>
                <a:off x="5901833" y="4247900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ŝļïḑé">
                <a:extLst>
                  <a:ext uri="{FF2B5EF4-FFF2-40B4-BE49-F238E27FC236}">
                    <a16:creationId xmlns:a16="http://schemas.microsoft.com/office/drawing/2014/main" id="{22575AB4-49D7-436B-91D9-D948EA5C5937}"/>
                  </a:ext>
                </a:extLst>
              </p:cNvPr>
              <p:cNvSpPr/>
              <p:nvPr/>
            </p:nvSpPr>
            <p:spPr bwMode="auto">
              <a:xfrm>
                <a:off x="5792589" y="4264707"/>
                <a:ext cx="2801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ṥļiḓe">
                <a:extLst>
                  <a:ext uri="{FF2B5EF4-FFF2-40B4-BE49-F238E27FC236}">
                    <a16:creationId xmlns:a16="http://schemas.microsoft.com/office/drawing/2014/main" id="{60C93438-8D16-4BD8-BD4C-AC9AB0DF639D}"/>
                  </a:ext>
                </a:extLst>
              </p:cNvPr>
              <p:cNvSpPr/>
              <p:nvPr/>
            </p:nvSpPr>
            <p:spPr bwMode="auto">
              <a:xfrm>
                <a:off x="5778584" y="4313727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îs1íḑè">
                <a:extLst>
                  <a:ext uri="{FF2B5EF4-FFF2-40B4-BE49-F238E27FC236}">
                    <a16:creationId xmlns:a16="http://schemas.microsoft.com/office/drawing/2014/main" id="{2ADDF110-E06D-4710-A15A-9DC3D2223C4D}"/>
                  </a:ext>
                </a:extLst>
              </p:cNvPr>
              <p:cNvSpPr/>
              <p:nvPr/>
            </p:nvSpPr>
            <p:spPr bwMode="auto">
              <a:xfrm>
                <a:off x="5723963" y="4302522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ísḻiďè">
                <a:extLst>
                  <a:ext uri="{FF2B5EF4-FFF2-40B4-BE49-F238E27FC236}">
                    <a16:creationId xmlns:a16="http://schemas.microsoft.com/office/drawing/2014/main" id="{F3E74058-99C1-45FE-8701-0CC918FCD6F4}"/>
                  </a:ext>
                </a:extLst>
              </p:cNvPr>
              <p:cNvSpPr/>
              <p:nvPr/>
            </p:nvSpPr>
            <p:spPr bwMode="auto">
              <a:xfrm>
                <a:off x="5481667" y="4011207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ṥ1íde">
                <a:extLst>
                  <a:ext uri="{FF2B5EF4-FFF2-40B4-BE49-F238E27FC236}">
                    <a16:creationId xmlns:a16="http://schemas.microsoft.com/office/drawing/2014/main" id="{2BD5FF32-066B-4B50-8900-49E04D524670}"/>
                  </a:ext>
                </a:extLst>
              </p:cNvPr>
              <p:cNvSpPr/>
              <p:nvPr/>
            </p:nvSpPr>
            <p:spPr bwMode="auto">
              <a:xfrm>
                <a:off x="5410239" y="3980396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ïSļîḍe">
                <a:extLst>
                  <a:ext uri="{FF2B5EF4-FFF2-40B4-BE49-F238E27FC236}">
                    <a16:creationId xmlns:a16="http://schemas.microsoft.com/office/drawing/2014/main" id="{4CDD123B-333E-42ED-BC70-EDBCA0E4D5C6}"/>
                  </a:ext>
                </a:extLst>
              </p:cNvPr>
              <p:cNvSpPr/>
              <p:nvPr/>
            </p:nvSpPr>
            <p:spPr bwMode="auto">
              <a:xfrm>
                <a:off x="5406037" y="3991600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$liḓe">
                <a:extLst>
                  <a:ext uri="{FF2B5EF4-FFF2-40B4-BE49-F238E27FC236}">
                    <a16:creationId xmlns:a16="http://schemas.microsoft.com/office/drawing/2014/main" id="{D071BDEE-CEDE-4EA2-9CAE-59375C09E9C0}"/>
                  </a:ext>
                </a:extLst>
              </p:cNvPr>
              <p:cNvSpPr/>
              <p:nvPr/>
            </p:nvSpPr>
            <p:spPr bwMode="auto">
              <a:xfrm>
                <a:off x="5418643" y="4166669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ïşḻíḓè">
                <a:extLst>
                  <a:ext uri="{FF2B5EF4-FFF2-40B4-BE49-F238E27FC236}">
                    <a16:creationId xmlns:a16="http://schemas.microsoft.com/office/drawing/2014/main" id="{9EA4FFD8-762A-49EA-9494-EF007B9F3869}"/>
                  </a:ext>
                </a:extLst>
              </p:cNvPr>
              <p:cNvSpPr/>
              <p:nvPr/>
            </p:nvSpPr>
            <p:spPr bwMode="auto">
              <a:xfrm>
                <a:off x="5392032" y="4254903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śľîḋê">
                <a:extLst>
                  <a:ext uri="{FF2B5EF4-FFF2-40B4-BE49-F238E27FC236}">
                    <a16:creationId xmlns:a16="http://schemas.microsoft.com/office/drawing/2014/main" id="{0B2226CC-677F-42EB-B62E-D075283062E7}"/>
                  </a:ext>
                </a:extLst>
              </p:cNvPr>
              <p:cNvSpPr/>
              <p:nvPr/>
            </p:nvSpPr>
            <p:spPr bwMode="auto">
              <a:xfrm>
                <a:off x="5313601" y="4196080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iṡḻiḋe">
                <a:extLst>
                  <a:ext uri="{FF2B5EF4-FFF2-40B4-BE49-F238E27FC236}">
                    <a16:creationId xmlns:a16="http://schemas.microsoft.com/office/drawing/2014/main" id="{94DD855F-2396-4D46-BFBA-D6E3D73F9440}"/>
                  </a:ext>
                </a:extLst>
              </p:cNvPr>
              <p:cNvSpPr/>
              <p:nvPr/>
            </p:nvSpPr>
            <p:spPr bwMode="auto">
              <a:xfrm>
                <a:off x="5237971" y="4161066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ṡļíḋé">
                <a:extLst>
                  <a:ext uri="{FF2B5EF4-FFF2-40B4-BE49-F238E27FC236}">
                    <a16:creationId xmlns:a16="http://schemas.microsoft.com/office/drawing/2014/main" id="{1598387A-6635-4C5E-823A-65DA7FC2085E}"/>
                  </a:ext>
                </a:extLst>
              </p:cNvPr>
              <p:cNvSpPr/>
              <p:nvPr/>
            </p:nvSpPr>
            <p:spPr bwMode="auto">
              <a:xfrm>
                <a:off x="5212762" y="4037817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šḷïḍè">
                <a:extLst>
                  <a:ext uri="{FF2B5EF4-FFF2-40B4-BE49-F238E27FC236}">
                    <a16:creationId xmlns:a16="http://schemas.microsoft.com/office/drawing/2014/main" id="{7B4FC1FC-62AD-46AF-BF1B-BE2B7550CEF5}"/>
                  </a:ext>
                </a:extLst>
              </p:cNvPr>
              <p:cNvSpPr/>
              <p:nvPr/>
            </p:nvSpPr>
            <p:spPr bwMode="auto">
              <a:xfrm>
                <a:off x="5181949" y="4135856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$ľïḍê">
                <a:extLst>
                  <a:ext uri="{FF2B5EF4-FFF2-40B4-BE49-F238E27FC236}">
                    <a16:creationId xmlns:a16="http://schemas.microsoft.com/office/drawing/2014/main" id="{9D697E6A-C0BA-404F-ADC3-9AFAA379658B}"/>
                  </a:ext>
                </a:extLst>
              </p:cNvPr>
              <p:cNvSpPr/>
              <p:nvPr/>
            </p:nvSpPr>
            <p:spPr bwMode="auto">
              <a:xfrm>
                <a:off x="5158141" y="4022411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îṡḷïḋé">
                <a:extLst>
                  <a:ext uri="{FF2B5EF4-FFF2-40B4-BE49-F238E27FC236}">
                    <a16:creationId xmlns:a16="http://schemas.microsoft.com/office/drawing/2014/main" id="{531D0079-A676-4D86-B062-123ED4AA8CF2}"/>
                  </a:ext>
                </a:extLst>
              </p:cNvPr>
              <p:cNvSpPr/>
              <p:nvPr/>
            </p:nvSpPr>
            <p:spPr bwMode="auto">
              <a:xfrm>
                <a:off x="5095116" y="4086837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$ḷîḍe">
                <a:extLst>
                  <a:ext uri="{FF2B5EF4-FFF2-40B4-BE49-F238E27FC236}">
                    <a16:creationId xmlns:a16="http://schemas.microsoft.com/office/drawing/2014/main" id="{16E90187-CF39-4388-AA34-427241C79FC2}"/>
                  </a:ext>
                </a:extLst>
              </p:cNvPr>
              <p:cNvSpPr/>
              <p:nvPr/>
            </p:nvSpPr>
            <p:spPr bwMode="auto">
              <a:xfrm>
                <a:off x="4934053" y="4033617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šḻiḍè">
                <a:extLst>
                  <a:ext uri="{FF2B5EF4-FFF2-40B4-BE49-F238E27FC236}">
                    <a16:creationId xmlns:a16="http://schemas.microsoft.com/office/drawing/2014/main" id="{B18CB000-D3F0-47FE-A5F1-ED42334AC363}"/>
                  </a:ext>
                </a:extLst>
              </p:cNvPr>
              <p:cNvSpPr/>
              <p:nvPr/>
            </p:nvSpPr>
            <p:spPr bwMode="auto">
              <a:xfrm>
                <a:off x="4882231" y="4317928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ṥḷiďê">
                <a:extLst>
                  <a:ext uri="{FF2B5EF4-FFF2-40B4-BE49-F238E27FC236}">
                    <a16:creationId xmlns:a16="http://schemas.microsoft.com/office/drawing/2014/main" id="{2F184583-568F-445A-BF7D-B2FBFC8A05ED}"/>
                  </a:ext>
                </a:extLst>
              </p:cNvPr>
              <p:cNvSpPr/>
              <p:nvPr/>
            </p:nvSpPr>
            <p:spPr bwMode="auto">
              <a:xfrm>
                <a:off x="4822009" y="4273111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îśḷiḍe">
                <a:extLst>
                  <a:ext uri="{FF2B5EF4-FFF2-40B4-BE49-F238E27FC236}">
                    <a16:creationId xmlns:a16="http://schemas.microsoft.com/office/drawing/2014/main" id="{2285079B-A95E-48EC-90F0-7D309BDD3F09}"/>
                  </a:ext>
                </a:extLst>
              </p:cNvPr>
              <p:cNvSpPr/>
              <p:nvPr/>
            </p:nvSpPr>
            <p:spPr bwMode="auto">
              <a:xfrm>
                <a:off x="4772989" y="4362746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í$1ïḍê">
                <a:extLst>
                  <a:ext uri="{FF2B5EF4-FFF2-40B4-BE49-F238E27FC236}">
                    <a16:creationId xmlns:a16="http://schemas.microsoft.com/office/drawing/2014/main" id="{F37EF240-17F5-4F38-9871-2E246245712A}"/>
                  </a:ext>
                </a:extLst>
              </p:cNvPr>
              <p:cNvSpPr/>
              <p:nvPr/>
            </p:nvSpPr>
            <p:spPr bwMode="auto">
              <a:xfrm>
                <a:off x="7181936" y="4574229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íṧ1ïḑe">
                <a:extLst>
                  <a:ext uri="{FF2B5EF4-FFF2-40B4-BE49-F238E27FC236}">
                    <a16:creationId xmlns:a16="http://schemas.microsoft.com/office/drawing/2014/main" id="{57ADCAC8-F413-4170-A748-6C9E43DA58DA}"/>
                  </a:ext>
                </a:extLst>
              </p:cNvPr>
              <p:cNvSpPr/>
              <p:nvPr/>
            </p:nvSpPr>
            <p:spPr bwMode="auto">
              <a:xfrm>
                <a:off x="7075494" y="4750698"/>
                <a:ext cx="70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ṧľîḑé">
                <a:extLst>
                  <a:ext uri="{FF2B5EF4-FFF2-40B4-BE49-F238E27FC236}">
                    <a16:creationId xmlns:a16="http://schemas.microsoft.com/office/drawing/2014/main" id="{6689E180-32C1-486C-B333-D702F306F26D}"/>
                  </a:ext>
                </a:extLst>
              </p:cNvPr>
              <p:cNvSpPr/>
              <p:nvPr/>
            </p:nvSpPr>
            <p:spPr bwMode="auto">
              <a:xfrm>
                <a:off x="7102104" y="4550420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sḷiḍê">
                <a:extLst>
                  <a:ext uri="{FF2B5EF4-FFF2-40B4-BE49-F238E27FC236}">
                    <a16:creationId xmlns:a16="http://schemas.microsoft.com/office/drawing/2014/main" id="{FF6F918D-7559-4D89-AB2F-A6DF7573338F}"/>
                  </a:ext>
                </a:extLst>
              </p:cNvPr>
              <p:cNvSpPr/>
              <p:nvPr/>
            </p:nvSpPr>
            <p:spPr bwMode="auto">
              <a:xfrm>
                <a:off x="7039079" y="4774508"/>
                <a:ext cx="28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iṩľïḋê">
                <a:extLst>
                  <a:ext uri="{FF2B5EF4-FFF2-40B4-BE49-F238E27FC236}">
                    <a16:creationId xmlns:a16="http://schemas.microsoft.com/office/drawing/2014/main" id="{558884C9-1541-455D-AF83-3411799A8617}"/>
                  </a:ext>
                </a:extLst>
              </p:cNvPr>
              <p:cNvSpPr/>
              <p:nvPr/>
            </p:nvSpPr>
            <p:spPr bwMode="auto">
              <a:xfrm>
                <a:off x="7005466" y="4788513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ŝḷîḋe">
                <a:extLst>
                  <a:ext uri="{FF2B5EF4-FFF2-40B4-BE49-F238E27FC236}">
                    <a16:creationId xmlns:a16="http://schemas.microsoft.com/office/drawing/2014/main" id="{944FB2A4-70E5-42B9-AD25-70C03746712E}"/>
                  </a:ext>
                </a:extLst>
              </p:cNvPr>
              <p:cNvSpPr/>
              <p:nvPr/>
            </p:nvSpPr>
            <p:spPr bwMode="auto">
              <a:xfrm>
                <a:off x="6977456" y="4394958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iṡľiḓé">
                <a:extLst>
                  <a:ext uri="{FF2B5EF4-FFF2-40B4-BE49-F238E27FC236}">
                    <a16:creationId xmlns:a16="http://schemas.microsoft.com/office/drawing/2014/main" id="{E42476DC-8144-412A-874B-27788E45314C}"/>
                  </a:ext>
                </a:extLst>
              </p:cNvPr>
              <p:cNvSpPr/>
              <p:nvPr/>
            </p:nvSpPr>
            <p:spPr bwMode="auto">
              <a:xfrm>
                <a:off x="6871014" y="4781511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ṣ1îḋe">
                <a:extLst>
                  <a:ext uri="{FF2B5EF4-FFF2-40B4-BE49-F238E27FC236}">
                    <a16:creationId xmlns:a16="http://schemas.microsoft.com/office/drawing/2014/main" id="{1DC21BEA-F976-41E5-B39A-6FAF78629B99}"/>
                  </a:ext>
                </a:extLst>
              </p:cNvPr>
              <p:cNvSpPr/>
              <p:nvPr/>
            </p:nvSpPr>
            <p:spPr bwMode="auto">
              <a:xfrm>
                <a:off x="6882218" y="4574229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íšḷiḓè">
                <a:extLst>
                  <a:ext uri="{FF2B5EF4-FFF2-40B4-BE49-F238E27FC236}">
                    <a16:creationId xmlns:a16="http://schemas.microsoft.com/office/drawing/2014/main" id="{9711DA09-49F3-44EF-B80D-2BE21C1AC604}"/>
                  </a:ext>
                </a:extLst>
              </p:cNvPr>
              <p:cNvSpPr/>
              <p:nvPr/>
            </p:nvSpPr>
            <p:spPr bwMode="auto">
              <a:xfrm>
                <a:off x="6816392" y="4747897"/>
                <a:ext cx="14005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ṡḷiḓe">
                <a:extLst>
                  <a:ext uri="{FF2B5EF4-FFF2-40B4-BE49-F238E27FC236}">
                    <a16:creationId xmlns:a16="http://schemas.microsoft.com/office/drawing/2014/main" id="{400F2223-8572-47EB-A866-9D3903242E09}"/>
                  </a:ext>
                </a:extLst>
              </p:cNvPr>
              <p:cNvSpPr/>
              <p:nvPr/>
            </p:nvSpPr>
            <p:spPr bwMode="auto">
              <a:xfrm>
                <a:off x="6772975" y="4469187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íṡļiďê">
                <a:extLst>
                  <a:ext uri="{FF2B5EF4-FFF2-40B4-BE49-F238E27FC236}">
                    <a16:creationId xmlns:a16="http://schemas.microsoft.com/office/drawing/2014/main" id="{26BE1027-C095-4588-B04E-27EDF60CF59D}"/>
                  </a:ext>
                </a:extLst>
              </p:cNvPr>
              <p:cNvSpPr/>
              <p:nvPr/>
            </p:nvSpPr>
            <p:spPr bwMode="auto">
              <a:xfrm>
                <a:off x="6686140" y="4553221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íṡļiḑe">
                <a:extLst>
                  <a:ext uri="{FF2B5EF4-FFF2-40B4-BE49-F238E27FC236}">
                    <a16:creationId xmlns:a16="http://schemas.microsoft.com/office/drawing/2014/main" id="{A72E55AB-59C4-454C-ADB1-01FD03FB45DD}"/>
                  </a:ext>
                </a:extLst>
              </p:cNvPr>
              <p:cNvSpPr/>
              <p:nvPr/>
            </p:nvSpPr>
            <p:spPr bwMode="auto">
              <a:xfrm>
                <a:off x="6609111" y="4591036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$ľiḓê">
                <a:extLst>
                  <a:ext uri="{FF2B5EF4-FFF2-40B4-BE49-F238E27FC236}">
                    <a16:creationId xmlns:a16="http://schemas.microsoft.com/office/drawing/2014/main" id="{E6BA9437-C03B-4B3B-A40D-DB20A86CBD4D}"/>
                  </a:ext>
                </a:extLst>
              </p:cNvPr>
              <p:cNvSpPr/>
              <p:nvPr/>
            </p:nvSpPr>
            <p:spPr bwMode="auto">
              <a:xfrm>
                <a:off x="6592305" y="4439776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îṣlíḍè">
                <a:extLst>
                  <a:ext uri="{FF2B5EF4-FFF2-40B4-BE49-F238E27FC236}">
                    <a16:creationId xmlns:a16="http://schemas.microsoft.com/office/drawing/2014/main" id="{044E79D3-5ABF-4340-A05D-0C955C10EE37}"/>
                  </a:ext>
                </a:extLst>
              </p:cNvPr>
              <p:cNvSpPr/>
              <p:nvPr/>
            </p:nvSpPr>
            <p:spPr bwMode="auto">
              <a:xfrm>
                <a:off x="6527879" y="4635853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iṣḻíḋê">
                <a:extLst>
                  <a:ext uri="{FF2B5EF4-FFF2-40B4-BE49-F238E27FC236}">
                    <a16:creationId xmlns:a16="http://schemas.microsoft.com/office/drawing/2014/main" id="{22832ACF-97BF-4290-BE1E-66BED07ACA90}"/>
                  </a:ext>
                </a:extLst>
              </p:cNvPr>
              <p:cNvSpPr/>
              <p:nvPr/>
            </p:nvSpPr>
            <p:spPr bwMode="auto">
              <a:xfrm>
                <a:off x="6261774" y="4770306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íṧḷíḓè">
                <a:extLst>
                  <a:ext uri="{FF2B5EF4-FFF2-40B4-BE49-F238E27FC236}">
                    <a16:creationId xmlns:a16="http://schemas.microsoft.com/office/drawing/2014/main" id="{922DEBE7-785B-4FC1-9BA3-E255C03FC865}"/>
                  </a:ext>
                </a:extLst>
              </p:cNvPr>
              <p:cNvSpPr/>
              <p:nvPr/>
            </p:nvSpPr>
            <p:spPr bwMode="auto">
              <a:xfrm>
                <a:off x="6204351" y="4553221"/>
                <a:ext cx="112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isļiḋê">
                <a:extLst>
                  <a:ext uri="{FF2B5EF4-FFF2-40B4-BE49-F238E27FC236}">
                    <a16:creationId xmlns:a16="http://schemas.microsoft.com/office/drawing/2014/main" id="{8E0FC98F-E91B-4B61-8871-568B489F00E5}"/>
                  </a:ext>
                </a:extLst>
              </p:cNvPr>
              <p:cNvSpPr/>
              <p:nvPr/>
            </p:nvSpPr>
            <p:spPr bwMode="auto">
              <a:xfrm>
                <a:off x="6163736" y="4549019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îṡlîďé">
                <a:extLst>
                  <a:ext uri="{FF2B5EF4-FFF2-40B4-BE49-F238E27FC236}">
                    <a16:creationId xmlns:a16="http://schemas.microsoft.com/office/drawing/2014/main" id="{4138AAAA-800D-480F-84C1-EC46D9E11F9B}"/>
                  </a:ext>
                </a:extLst>
              </p:cNvPr>
              <p:cNvSpPr/>
              <p:nvPr/>
            </p:nvSpPr>
            <p:spPr bwMode="auto">
              <a:xfrm>
                <a:off x="6130122" y="4558822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ïṡļiḑe">
                <a:extLst>
                  <a:ext uri="{FF2B5EF4-FFF2-40B4-BE49-F238E27FC236}">
                    <a16:creationId xmlns:a16="http://schemas.microsoft.com/office/drawing/2014/main" id="{E7CDA86F-DCF4-4120-8B85-89941B42E8ED}"/>
                  </a:ext>
                </a:extLst>
              </p:cNvPr>
              <p:cNvSpPr/>
              <p:nvPr/>
            </p:nvSpPr>
            <p:spPr bwMode="auto">
              <a:xfrm>
                <a:off x="6075501" y="4420168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Sḻiďè">
                <a:extLst>
                  <a:ext uri="{FF2B5EF4-FFF2-40B4-BE49-F238E27FC236}">
                    <a16:creationId xmlns:a16="http://schemas.microsoft.com/office/drawing/2014/main" id="{F5D05151-619D-48B1-A98A-9948D6B1F1B5}"/>
                  </a:ext>
                </a:extLst>
              </p:cNvPr>
              <p:cNvSpPr/>
              <p:nvPr/>
            </p:nvSpPr>
            <p:spPr bwMode="auto">
              <a:xfrm>
                <a:off x="6057293" y="4661063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ïSlîḓê">
                <a:extLst>
                  <a:ext uri="{FF2B5EF4-FFF2-40B4-BE49-F238E27FC236}">
                    <a16:creationId xmlns:a16="http://schemas.microsoft.com/office/drawing/2014/main" id="{D0D4B0D4-4996-4AB6-B712-68F20C17C6D5}"/>
                  </a:ext>
                </a:extLst>
              </p:cNvPr>
              <p:cNvSpPr/>
              <p:nvPr/>
            </p:nvSpPr>
            <p:spPr bwMode="auto">
              <a:xfrm>
                <a:off x="6011076" y="4508403"/>
                <a:ext cx="182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şļïḓé">
                <a:extLst>
                  <a:ext uri="{FF2B5EF4-FFF2-40B4-BE49-F238E27FC236}">
                    <a16:creationId xmlns:a16="http://schemas.microsoft.com/office/drawing/2014/main" id="{2E0DC462-A14A-4D9E-ACF1-B9518612BB0C}"/>
                  </a:ext>
                </a:extLst>
              </p:cNvPr>
              <p:cNvSpPr/>
              <p:nvPr/>
            </p:nvSpPr>
            <p:spPr bwMode="auto">
              <a:xfrm>
                <a:off x="5942448" y="4668066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iṩľíďe">
                <a:extLst>
                  <a:ext uri="{FF2B5EF4-FFF2-40B4-BE49-F238E27FC236}">
                    <a16:creationId xmlns:a16="http://schemas.microsoft.com/office/drawing/2014/main" id="{79EE75F7-4CBF-46F3-AA67-0A22D82C9325}"/>
                  </a:ext>
                </a:extLst>
              </p:cNvPr>
              <p:cNvSpPr/>
              <p:nvPr/>
            </p:nvSpPr>
            <p:spPr bwMode="auto">
              <a:xfrm>
                <a:off x="5901833" y="4719886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ṥḷíḍê">
                <a:extLst>
                  <a:ext uri="{FF2B5EF4-FFF2-40B4-BE49-F238E27FC236}">
                    <a16:creationId xmlns:a16="http://schemas.microsoft.com/office/drawing/2014/main" id="{56683E0F-77F1-42D4-BE6A-6C4878F464DA}"/>
                  </a:ext>
                </a:extLst>
              </p:cNvPr>
              <p:cNvSpPr/>
              <p:nvPr/>
            </p:nvSpPr>
            <p:spPr bwMode="auto">
              <a:xfrm>
                <a:off x="5859816" y="4591036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ṡlîḑé">
                <a:extLst>
                  <a:ext uri="{FF2B5EF4-FFF2-40B4-BE49-F238E27FC236}">
                    <a16:creationId xmlns:a16="http://schemas.microsoft.com/office/drawing/2014/main" id="{D72EE609-D93E-4CFF-88E5-4BCE2C9FD5AB}"/>
                  </a:ext>
                </a:extLst>
              </p:cNvPr>
              <p:cNvSpPr/>
              <p:nvPr/>
            </p:nvSpPr>
            <p:spPr bwMode="auto">
              <a:xfrm>
                <a:off x="5778584" y="4785712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s1íḋe">
                <a:extLst>
                  <a:ext uri="{FF2B5EF4-FFF2-40B4-BE49-F238E27FC236}">
                    <a16:creationId xmlns:a16="http://schemas.microsoft.com/office/drawing/2014/main" id="{3C0D8F2F-8F2A-4C5C-9110-1CE4C8BEE9B5}"/>
                  </a:ext>
                </a:extLst>
              </p:cNvPr>
              <p:cNvSpPr/>
              <p:nvPr/>
            </p:nvSpPr>
            <p:spPr bwMode="auto">
              <a:xfrm>
                <a:off x="5723963" y="4774508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îšļíde">
                <a:extLst>
                  <a:ext uri="{FF2B5EF4-FFF2-40B4-BE49-F238E27FC236}">
                    <a16:creationId xmlns:a16="http://schemas.microsoft.com/office/drawing/2014/main" id="{288BCE8D-A541-4036-BEB3-BB6EEB84AB6B}"/>
                  </a:ext>
                </a:extLst>
              </p:cNvPr>
              <p:cNvSpPr/>
              <p:nvPr/>
            </p:nvSpPr>
            <p:spPr bwMode="auto">
              <a:xfrm>
                <a:off x="5641331" y="4617646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işļïďe">
                <a:extLst>
                  <a:ext uri="{FF2B5EF4-FFF2-40B4-BE49-F238E27FC236}">
                    <a16:creationId xmlns:a16="http://schemas.microsoft.com/office/drawing/2014/main" id="{3FD3ED14-0A4D-4D19-BD2A-1DDA88FFBB20}"/>
                  </a:ext>
                </a:extLst>
              </p:cNvPr>
              <p:cNvSpPr/>
              <p:nvPr/>
            </p:nvSpPr>
            <p:spPr bwMode="auto">
              <a:xfrm>
                <a:off x="5558698" y="4453781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îślïďè">
                <a:extLst>
                  <a:ext uri="{FF2B5EF4-FFF2-40B4-BE49-F238E27FC236}">
                    <a16:creationId xmlns:a16="http://schemas.microsoft.com/office/drawing/2014/main" id="{D5F1C9F1-E078-490C-B44C-5B7EB9754EEB}"/>
                  </a:ext>
                </a:extLst>
              </p:cNvPr>
              <p:cNvSpPr/>
              <p:nvPr/>
            </p:nvSpPr>
            <p:spPr bwMode="auto">
              <a:xfrm>
                <a:off x="5481667" y="4483193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îṣḷíḋè">
                <a:extLst>
                  <a:ext uri="{FF2B5EF4-FFF2-40B4-BE49-F238E27FC236}">
                    <a16:creationId xmlns:a16="http://schemas.microsoft.com/office/drawing/2014/main" id="{28BF5FF9-B929-46EC-9F0D-463FAE7F3E15}"/>
                  </a:ext>
                </a:extLst>
              </p:cNvPr>
              <p:cNvSpPr/>
              <p:nvPr/>
            </p:nvSpPr>
            <p:spPr bwMode="auto">
              <a:xfrm>
                <a:off x="5410239" y="4452380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ṧľïḑé">
                <a:extLst>
                  <a:ext uri="{FF2B5EF4-FFF2-40B4-BE49-F238E27FC236}">
                    <a16:creationId xmlns:a16="http://schemas.microsoft.com/office/drawing/2014/main" id="{4F9F3407-E768-45DA-B31D-A8902515912C}"/>
                  </a:ext>
                </a:extLst>
              </p:cNvPr>
              <p:cNvSpPr/>
              <p:nvPr/>
            </p:nvSpPr>
            <p:spPr bwMode="auto">
              <a:xfrm>
                <a:off x="5406037" y="4463585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ṧliďê">
                <a:extLst>
                  <a:ext uri="{FF2B5EF4-FFF2-40B4-BE49-F238E27FC236}">
                    <a16:creationId xmlns:a16="http://schemas.microsoft.com/office/drawing/2014/main" id="{67FA6209-A887-460D-B95C-68CF89C9354A}"/>
                  </a:ext>
                </a:extLst>
              </p:cNvPr>
              <p:cNvSpPr/>
              <p:nvPr/>
            </p:nvSpPr>
            <p:spPr bwMode="auto">
              <a:xfrm>
                <a:off x="5418643" y="4638654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íšľîḍè">
                <a:extLst>
                  <a:ext uri="{FF2B5EF4-FFF2-40B4-BE49-F238E27FC236}">
                    <a16:creationId xmlns:a16="http://schemas.microsoft.com/office/drawing/2014/main" id="{97080CAC-5A27-46BE-B7AC-A2701B91BF3F}"/>
                  </a:ext>
                </a:extLst>
              </p:cNvPr>
              <p:cNvSpPr/>
              <p:nvPr/>
            </p:nvSpPr>
            <p:spPr bwMode="auto">
              <a:xfrm>
                <a:off x="5392032" y="4726888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íṩľiďè">
                <a:extLst>
                  <a:ext uri="{FF2B5EF4-FFF2-40B4-BE49-F238E27FC236}">
                    <a16:creationId xmlns:a16="http://schemas.microsoft.com/office/drawing/2014/main" id="{58BA2443-7CDE-4530-9358-BE43F354D4B3}"/>
                  </a:ext>
                </a:extLst>
              </p:cNvPr>
              <p:cNvSpPr/>
              <p:nvPr/>
            </p:nvSpPr>
            <p:spPr bwMode="auto">
              <a:xfrm>
                <a:off x="5313601" y="4668066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ṩlîḓé">
                <a:extLst>
                  <a:ext uri="{FF2B5EF4-FFF2-40B4-BE49-F238E27FC236}">
                    <a16:creationId xmlns:a16="http://schemas.microsoft.com/office/drawing/2014/main" id="{8CCFF399-1832-4650-9CBE-5047BB5820BA}"/>
                  </a:ext>
                </a:extLst>
              </p:cNvPr>
              <p:cNvSpPr/>
              <p:nvPr/>
            </p:nvSpPr>
            <p:spPr bwMode="auto">
              <a:xfrm>
                <a:off x="5237971" y="4633051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śļíḓè">
                <a:extLst>
                  <a:ext uri="{FF2B5EF4-FFF2-40B4-BE49-F238E27FC236}">
                    <a16:creationId xmlns:a16="http://schemas.microsoft.com/office/drawing/2014/main" id="{E1C7FE7C-CCB3-4E6A-B87A-4B1C8770B677}"/>
                  </a:ext>
                </a:extLst>
              </p:cNvPr>
              <p:cNvSpPr/>
              <p:nvPr/>
            </p:nvSpPr>
            <p:spPr bwMode="auto">
              <a:xfrm>
                <a:off x="4728171" y="3246507"/>
                <a:ext cx="14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Sľïḍe">
                <a:extLst>
                  <a:ext uri="{FF2B5EF4-FFF2-40B4-BE49-F238E27FC236}">
                    <a16:creationId xmlns:a16="http://schemas.microsoft.com/office/drawing/2014/main" id="{23B42BAB-660B-4CC7-ACC4-6F99A05BF99C}"/>
                  </a:ext>
                </a:extLst>
              </p:cNvPr>
              <p:cNvSpPr/>
              <p:nvPr/>
            </p:nvSpPr>
            <p:spPr bwMode="auto">
              <a:xfrm>
                <a:off x="4820608" y="3329138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ṡľíḍê">
                <a:extLst>
                  <a:ext uri="{FF2B5EF4-FFF2-40B4-BE49-F238E27FC236}">
                    <a16:creationId xmlns:a16="http://schemas.microsoft.com/office/drawing/2014/main" id="{0AFFA280-3F84-47D0-AB5A-FDD7F3EC831C}"/>
                  </a:ext>
                </a:extLst>
              </p:cNvPr>
              <p:cNvSpPr/>
              <p:nvPr/>
            </p:nvSpPr>
            <p:spPr bwMode="auto">
              <a:xfrm>
                <a:off x="4920046" y="3406169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ïşlíďê">
                <a:extLst>
                  <a:ext uri="{FF2B5EF4-FFF2-40B4-BE49-F238E27FC236}">
                    <a16:creationId xmlns:a16="http://schemas.microsoft.com/office/drawing/2014/main" id="{4790A42F-1E61-4641-91F9-F57CC7560540}"/>
                  </a:ext>
                </a:extLst>
              </p:cNvPr>
              <p:cNvSpPr/>
              <p:nvPr/>
            </p:nvSpPr>
            <p:spPr bwMode="auto">
              <a:xfrm>
                <a:off x="4906041" y="3161073"/>
                <a:ext cx="140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śḻiḑe">
                <a:extLst>
                  <a:ext uri="{FF2B5EF4-FFF2-40B4-BE49-F238E27FC236}">
                    <a16:creationId xmlns:a16="http://schemas.microsoft.com/office/drawing/2014/main" id="{355352D2-8BDC-432F-A5C3-BE15ABCFB9BE}"/>
                  </a:ext>
                </a:extLst>
              </p:cNvPr>
              <p:cNvSpPr/>
              <p:nvPr/>
            </p:nvSpPr>
            <p:spPr bwMode="auto">
              <a:xfrm>
                <a:off x="5009682" y="3334741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íṧ1îḓé">
                <a:extLst>
                  <a:ext uri="{FF2B5EF4-FFF2-40B4-BE49-F238E27FC236}">
                    <a16:creationId xmlns:a16="http://schemas.microsoft.com/office/drawing/2014/main" id="{CBAB7CF4-B52E-4267-AB0C-BCA60A0ED14C}"/>
                  </a:ext>
                </a:extLst>
              </p:cNvPr>
              <p:cNvSpPr/>
              <p:nvPr/>
            </p:nvSpPr>
            <p:spPr bwMode="auto">
              <a:xfrm>
                <a:off x="5020886" y="3138664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ís1idè">
                <a:extLst>
                  <a:ext uri="{FF2B5EF4-FFF2-40B4-BE49-F238E27FC236}">
                    <a16:creationId xmlns:a16="http://schemas.microsoft.com/office/drawing/2014/main" id="{45BE4422-7DC7-4702-AC0F-FCD709121978}"/>
                  </a:ext>
                </a:extLst>
              </p:cNvPr>
              <p:cNvSpPr/>
              <p:nvPr/>
            </p:nvSpPr>
            <p:spPr bwMode="auto">
              <a:xfrm>
                <a:off x="5135731" y="3313733"/>
                <a:ext cx="7003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ïṥ1íḍé">
                <a:extLst>
                  <a:ext uri="{FF2B5EF4-FFF2-40B4-BE49-F238E27FC236}">
                    <a16:creationId xmlns:a16="http://schemas.microsoft.com/office/drawing/2014/main" id="{A77C6632-9D62-4AFB-802F-F487DE888324}"/>
                  </a:ext>
                </a:extLst>
              </p:cNvPr>
              <p:cNvSpPr/>
              <p:nvPr/>
            </p:nvSpPr>
            <p:spPr bwMode="auto">
              <a:xfrm>
                <a:off x="5099317" y="3114855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ïsḻíḓê">
                <a:extLst>
                  <a:ext uri="{FF2B5EF4-FFF2-40B4-BE49-F238E27FC236}">
                    <a16:creationId xmlns:a16="http://schemas.microsoft.com/office/drawing/2014/main" id="{44A24788-4121-4A00-9FED-4DD92C0F21EE}"/>
                  </a:ext>
                </a:extLst>
              </p:cNvPr>
              <p:cNvSpPr/>
              <p:nvPr/>
            </p:nvSpPr>
            <p:spPr bwMode="auto">
              <a:xfrm>
                <a:off x="5176348" y="3338943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í$lïḍè">
                <a:extLst>
                  <a:ext uri="{FF2B5EF4-FFF2-40B4-BE49-F238E27FC236}">
                    <a16:creationId xmlns:a16="http://schemas.microsoft.com/office/drawing/2014/main" id="{961DA828-B2DF-4345-B2BF-A69E1DDB4DCB}"/>
                  </a:ext>
                </a:extLst>
              </p:cNvPr>
              <p:cNvSpPr/>
              <p:nvPr/>
            </p:nvSpPr>
            <p:spPr bwMode="auto">
              <a:xfrm>
                <a:off x="5200156" y="3352948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íṥļíḍé">
                <a:extLst>
                  <a:ext uri="{FF2B5EF4-FFF2-40B4-BE49-F238E27FC236}">
                    <a16:creationId xmlns:a16="http://schemas.microsoft.com/office/drawing/2014/main" id="{3AE4AA92-DDC2-40DB-8C8F-728D9D271956}"/>
                  </a:ext>
                </a:extLst>
              </p:cNvPr>
              <p:cNvSpPr/>
              <p:nvPr/>
            </p:nvSpPr>
            <p:spPr bwMode="auto">
              <a:xfrm>
                <a:off x="5337411" y="3345946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ḷïdè">
                <a:extLst>
                  <a:ext uri="{FF2B5EF4-FFF2-40B4-BE49-F238E27FC236}">
                    <a16:creationId xmlns:a16="http://schemas.microsoft.com/office/drawing/2014/main" id="{69751362-B9F5-4AEE-9735-0B11DC5307EF}"/>
                  </a:ext>
                </a:extLst>
              </p:cNvPr>
              <p:cNvSpPr/>
              <p:nvPr/>
            </p:nvSpPr>
            <p:spPr bwMode="auto">
              <a:xfrm>
                <a:off x="5323405" y="3138664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šḻiḋè">
                <a:extLst>
                  <a:ext uri="{FF2B5EF4-FFF2-40B4-BE49-F238E27FC236}">
                    <a16:creationId xmlns:a16="http://schemas.microsoft.com/office/drawing/2014/main" id="{317C6EE0-A567-4C83-99CA-1C1FE0758A14}"/>
                  </a:ext>
                </a:extLst>
              </p:cNvPr>
              <p:cNvSpPr/>
              <p:nvPr/>
            </p:nvSpPr>
            <p:spPr bwMode="auto">
              <a:xfrm>
                <a:off x="5387830" y="3310931"/>
                <a:ext cx="140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îṥḻíḋè">
                <a:extLst>
                  <a:ext uri="{FF2B5EF4-FFF2-40B4-BE49-F238E27FC236}">
                    <a16:creationId xmlns:a16="http://schemas.microsoft.com/office/drawing/2014/main" id="{7E5C5222-3629-442A-B73A-0481605DAEFC}"/>
                  </a:ext>
                </a:extLst>
              </p:cNvPr>
              <p:cNvSpPr/>
              <p:nvPr/>
            </p:nvSpPr>
            <p:spPr bwMode="auto">
              <a:xfrm>
                <a:off x="5429847" y="3033622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i$1idé">
                <a:extLst>
                  <a:ext uri="{FF2B5EF4-FFF2-40B4-BE49-F238E27FC236}">
                    <a16:creationId xmlns:a16="http://schemas.microsoft.com/office/drawing/2014/main" id="{4346CB25-50C0-4249-90D3-B704DD483375}"/>
                  </a:ext>
                </a:extLst>
              </p:cNvPr>
              <p:cNvSpPr/>
              <p:nvPr/>
            </p:nvSpPr>
            <p:spPr bwMode="auto">
              <a:xfrm>
                <a:off x="5526485" y="3117656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iṡļîḑè">
                <a:extLst>
                  <a:ext uri="{FF2B5EF4-FFF2-40B4-BE49-F238E27FC236}">
                    <a16:creationId xmlns:a16="http://schemas.microsoft.com/office/drawing/2014/main" id="{D9B37358-983A-4FEF-AE11-A0E73053FC38}"/>
                  </a:ext>
                </a:extLst>
              </p:cNvPr>
              <p:cNvSpPr/>
              <p:nvPr/>
            </p:nvSpPr>
            <p:spPr bwMode="auto">
              <a:xfrm>
                <a:off x="5533487" y="3084043"/>
                <a:ext cx="182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îŝ1îde">
                <a:extLst>
                  <a:ext uri="{FF2B5EF4-FFF2-40B4-BE49-F238E27FC236}">
                    <a16:creationId xmlns:a16="http://schemas.microsoft.com/office/drawing/2014/main" id="{E652B179-E550-42C4-B394-6E49A1F80DF6}"/>
                  </a:ext>
                </a:extLst>
              </p:cNvPr>
              <p:cNvSpPr/>
              <p:nvPr/>
            </p:nvSpPr>
            <p:spPr bwMode="auto">
              <a:xfrm>
                <a:off x="5600714" y="3155471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ïş1îḍê">
                <a:extLst>
                  <a:ext uri="{FF2B5EF4-FFF2-40B4-BE49-F238E27FC236}">
                    <a16:creationId xmlns:a16="http://schemas.microsoft.com/office/drawing/2014/main" id="{D722EBCD-A8C2-47E7-9F1B-A311C816BF8B}"/>
                  </a:ext>
                </a:extLst>
              </p:cNvPr>
              <p:cNvSpPr/>
              <p:nvPr/>
            </p:nvSpPr>
            <p:spPr bwMode="auto">
              <a:xfrm>
                <a:off x="5617521" y="3004211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ïṡḻïḋê">
                <a:extLst>
                  <a:ext uri="{FF2B5EF4-FFF2-40B4-BE49-F238E27FC236}">
                    <a16:creationId xmlns:a16="http://schemas.microsoft.com/office/drawing/2014/main" id="{BE54C63F-88CF-4E59-9E92-2D1AC001D2E9}"/>
                  </a:ext>
                </a:extLst>
              </p:cNvPr>
              <p:cNvSpPr/>
              <p:nvPr/>
            </p:nvSpPr>
            <p:spPr bwMode="auto">
              <a:xfrm>
                <a:off x="5742169" y="3085444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î$lide">
                <a:extLst>
                  <a:ext uri="{FF2B5EF4-FFF2-40B4-BE49-F238E27FC236}">
                    <a16:creationId xmlns:a16="http://schemas.microsoft.com/office/drawing/2014/main" id="{83EB2215-0E8E-4A2D-B03E-F6A134678F9C}"/>
                  </a:ext>
                </a:extLst>
              </p:cNvPr>
              <p:cNvSpPr/>
              <p:nvPr/>
            </p:nvSpPr>
            <p:spPr bwMode="auto">
              <a:xfrm>
                <a:off x="5807996" y="3019617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îşliḓé">
                <a:extLst>
                  <a:ext uri="{FF2B5EF4-FFF2-40B4-BE49-F238E27FC236}">
                    <a16:creationId xmlns:a16="http://schemas.microsoft.com/office/drawing/2014/main" id="{7C22354C-FA66-487A-9407-01D20BD1140C}"/>
                  </a:ext>
                </a:extLst>
              </p:cNvPr>
              <p:cNvSpPr/>
              <p:nvPr/>
            </p:nvSpPr>
            <p:spPr bwMode="auto">
              <a:xfrm>
                <a:off x="6134324" y="2984604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$líḋé">
                <a:extLst>
                  <a:ext uri="{FF2B5EF4-FFF2-40B4-BE49-F238E27FC236}">
                    <a16:creationId xmlns:a16="http://schemas.microsoft.com/office/drawing/2014/main" id="{1B3AA497-1ABC-45D6-82AE-90DC46D97380}"/>
                  </a:ext>
                </a:extLst>
              </p:cNvPr>
              <p:cNvSpPr/>
              <p:nvPr/>
            </p:nvSpPr>
            <p:spPr bwMode="auto">
              <a:xfrm>
                <a:off x="6354210" y="3155471"/>
                <a:ext cx="4202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Sľïḍè">
                <a:extLst>
                  <a:ext uri="{FF2B5EF4-FFF2-40B4-BE49-F238E27FC236}">
                    <a16:creationId xmlns:a16="http://schemas.microsoft.com/office/drawing/2014/main" id="{A1AD6082-538F-472F-911E-51F6302DC9CB}"/>
                  </a:ext>
                </a:extLst>
              </p:cNvPr>
              <p:cNvSpPr/>
              <p:nvPr/>
            </p:nvSpPr>
            <p:spPr bwMode="auto">
              <a:xfrm>
                <a:off x="7025074" y="3170877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ṣḷiḋé">
                <a:extLst>
                  <a:ext uri="{FF2B5EF4-FFF2-40B4-BE49-F238E27FC236}">
                    <a16:creationId xmlns:a16="http://schemas.microsoft.com/office/drawing/2014/main" id="{E03FA204-CE06-495A-B70C-8CF442E3D58A}"/>
                  </a:ext>
                </a:extLst>
              </p:cNvPr>
              <p:cNvSpPr/>
              <p:nvPr/>
            </p:nvSpPr>
            <p:spPr bwMode="auto">
              <a:xfrm>
                <a:off x="7104905" y="3123258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îṡ1ïdè">
                <a:extLst>
                  <a:ext uri="{FF2B5EF4-FFF2-40B4-BE49-F238E27FC236}">
                    <a16:creationId xmlns:a16="http://schemas.microsoft.com/office/drawing/2014/main" id="{91CD9955-71AB-4D78-800B-1CB94DA7142A}"/>
                  </a:ext>
                </a:extLst>
              </p:cNvPr>
              <p:cNvSpPr/>
              <p:nvPr/>
            </p:nvSpPr>
            <p:spPr bwMode="auto">
              <a:xfrm>
                <a:off x="4595119" y="3616252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iṥļïde">
                <a:extLst>
                  <a:ext uri="{FF2B5EF4-FFF2-40B4-BE49-F238E27FC236}">
                    <a16:creationId xmlns:a16="http://schemas.microsoft.com/office/drawing/2014/main" id="{D6ECEB64-9975-4114-9BB6-CCC1FCFB2AF2}"/>
                  </a:ext>
                </a:extLst>
              </p:cNvPr>
              <p:cNvSpPr/>
              <p:nvPr/>
            </p:nvSpPr>
            <p:spPr bwMode="auto">
              <a:xfrm>
                <a:off x="4603522" y="3584039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ïŝlíḓe">
                <a:extLst>
                  <a:ext uri="{FF2B5EF4-FFF2-40B4-BE49-F238E27FC236}">
                    <a16:creationId xmlns:a16="http://schemas.microsoft.com/office/drawing/2014/main" id="{2F4114FA-2C04-4479-9850-D110A0837113}"/>
                  </a:ext>
                </a:extLst>
              </p:cNvPr>
              <p:cNvSpPr/>
              <p:nvPr/>
            </p:nvSpPr>
            <p:spPr bwMode="auto">
              <a:xfrm>
                <a:off x="4728171" y="3718492"/>
                <a:ext cx="14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îṩ1íḍè">
                <a:extLst>
                  <a:ext uri="{FF2B5EF4-FFF2-40B4-BE49-F238E27FC236}">
                    <a16:creationId xmlns:a16="http://schemas.microsoft.com/office/drawing/2014/main" id="{DF9B6854-72B2-49DD-925A-F3B4BC00985C}"/>
                  </a:ext>
                </a:extLst>
              </p:cNvPr>
              <p:cNvSpPr/>
              <p:nvPr/>
            </p:nvSpPr>
            <p:spPr bwMode="auto">
              <a:xfrm>
                <a:off x="4820608" y="3801124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íŝḻïďè">
                <a:extLst>
                  <a:ext uri="{FF2B5EF4-FFF2-40B4-BE49-F238E27FC236}">
                    <a16:creationId xmlns:a16="http://schemas.microsoft.com/office/drawing/2014/main" id="{610DECE0-717B-434C-ABB4-759E7429A629}"/>
                  </a:ext>
                </a:extLst>
              </p:cNvPr>
              <p:cNvSpPr/>
              <p:nvPr/>
            </p:nvSpPr>
            <p:spPr bwMode="auto">
              <a:xfrm>
                <a:off x="4920046" y="3878155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íṡļíḑè">
                <a:extLst>
                  <a:ext uri="{FF2B5EF4-FFF2-40B4-BE49-F238E27FC236}">
                    <a16:creationId xmlns:a16="http://schemas.microsoft.com/office/drawing/2014/main" id="{C7434FCA-3D20-48B7-97F3-F1AF849A49B5}"/>
                  </a:ext>
                </a:extLst>
              </p:cNvPr>
              <p:cNvSpPr/>
              <p:nvPr/>
            </p:nvSpPr>
            <p:spPr bwMode="auto">
              <a:xfrm>
                <a:off x="4906041" y="3633058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ş1ïḋê">
                <a:extLst>
                  <a:ext uri="{FF2B5EF4-FFF2-40B4-BE49-F238E27FC236}">
                    <a16:creationId xmlns:a16="http://schemas.microsoft.com/office/drawing/2014/main" id="{63DFBD8B-3406-4268-91E8-9C30AF7756C8}"/>
                  </a:ext>
                </a:extLst>
              </p:cNvPr>
              <p:cNvSpPr/>
              <p:nvPr/>
            </p:nvSpPr>
            <p:spPr bwMode="auto">
              <a:xfrm>
                <a:off x="5009682" y="3806727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ïṡḻíďé">
                <a:extLst>
                  <a:ext uri="{FF2B5EF4-FFF2-40B4-BE49-F238E27FC236}">
                    <a16:creationId xmlns:a16="http://schemas.microsoft.com/office/drawing/2014/main" id="{2F59479E-691E-44C3-9BE5-84C4EAFFCF4E}"/>
                  </a:ext>
                </a:extLst>
              </p:cNvPr>
              <p:cNvSpPr/>
              <p:nvPr/>
            </p:nvSpPr>
            <p:spPr bwMode="auto">
              <a:xfrm>
                <a:off x="5020886" y="3610649"/>
                <a:ext cx="15406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iṧḷîḍê">
                <a:extLst>
                  <a:ext uri="{FF2B5EF4-FFF2-40B4-BE49-F238E27FC236}">
                    <a16:creationId xmlns:a16="http://schemas.microsoft.com/office/drawing/2014/main" id="{75810978-8D48-412A-AD77-CD44F4F3257E}"/>
                  </a:ext>
                </a:extLst>
              </p:cNvPr>
              <p:cNvSpPr/>
              <p:nvPr/>
            </p:nvSpPr>
            <p:spPr bwMode="auto">
              <a:xfrm>
                <a:off x="5135731" y="3787119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$ḻïḍè">
                <a:extLst>
                  <a:ext uri="{FF2B5EF4-FFF2-40B4-BE49-F238E27FC236}">
                    <a16:creationId xmlns:a16="http://schemas.microsoft.com/office/drawing/2014/main" id="{8B7A8203-A1CA-479C-A42A-EAF513306322}"/>
                  </a:ext>
                </a:extLst>
              </p:cNvPr>
              <p:cNvSpPr/>
              <p:nvPr/>
            </p:nvSpPr>
            <p:spPr bwMode="auto">
              <a:xfrm>
                <a:off x="5099317" y="3586841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îṡļiḑé">
                <a:extLst>
                  <a:ext uri="{FF2B5EF4-FFF2-40B4-BE49-F238E27FC236}">
                    <a16:creationId xmlns:a16="http://schemas.microsoft.com/office/drawing/2014/main" id="{6516ED51-81BE-4E84-8869-DB12F7AB354E}"/>
                  </a:ext>
                </a:extLst>
              </p:cNvPr>
              <p:cNvSpPr/>
              <p:nvPr/>
            </p:nvSpPr>
            <p:spPr bwMode="auto">
              <a:xfrm>
                <a:off x="5176348" y="3810929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ṩ1ïďê">
                <a:extLst>
                  <a:ext uri="{FF2B5EF4-FFF2-40B4-BE49-F238E27FC236}">
                    <a16:creationId xmlns:a16="http://schemas.microsoft.com/office/drawing/2014/main" id="{AAC63C82-2A3F-439B-BEFE-68372325B3E5}"/>
                  </a:ext>
                </a:extLst>
              </p:cNvPr>
              <p:cNvSpPr/>
              <p:nvPr/>
            </p:nvSpPr>
            <p:spPr bwMode="auto">
              <a:xfrm>
                <a:off x="5230969" y="3431379"/>
                <a:ext cx="9803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işlíḍe">
                <a:extLst>
                  <a:ext uri="{FF2B5EF4-FFF2-40B4-BE49-F238E27FC236}">
                    <a16:creationId xmlns:a16="http://schemas.microsoft.com/office/drawing/2014/main" id="{ECDD56BF-8D9F-4996-9C2D-E93B3208D094}"/>
                  </a:ext>
                </a:extLst>
              </p:cNvPr>
              <p:cNvSpPr/>
              <p:nvPr/>
            </p:nvSpPr>
            <p:spPr bwMode="auto">
              <a:xfrm>
                <a:off x="5323405" y="3612050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ísḷiḓe">
                <a:extLst>
                  <a:ext uri="{FF2B5EF4-FFF2-40B4-BE49-F238E27FC236}">
                    <a16:creationId xmlns:a16="http://schemas.microsoft.com/office/drawing/2014/main" id="{933D279E-B19A-4D3E-92C5-5F4EAB083C4C}"/>
                  </a:ext>
                </a:extLst>
              </p:cNvPr>
              <p:cNvSpPr/>
              <p:nvPr/>
            </p:nvSpPr>
            <p:spPr bwMode="auto">
              <a:xfrm>
                <a:off x="5429847" y="3507009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îṧ1ïḓè">
                <a:extLst>
                  <a:ext uri="{FF2B5EF4-FFF2-40B4-BE49-F238E27FC236}">
                    <a16:creationId xmlns:a16="http://schemas.microsoft.com/office/drawing/2014/main" id="{ADE83D39-7065-4482-B5CB-C6C9ECF8B92C}"/>
                  </a:ext>
                </a:extLst>
              </p:cNvPr>
              <p:cNvSpPr/>
              <p:nvPr/>
            </p:nvSpPr>
            <p:spPr bwMode="auto">
              <a:xfrm>
                <a:off x="5526485" y="3589642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íṧļîḋê">
                <a:extLst>
                  <a:ext uri="{FF2B5EF4-FFF2-40B4-BE49-F238E27FC236}">
                    <a16:creationId xmlns:a16="http://schemas.microsoft.com/office/drawing/2014/main" id="{7332D953-5005-48BF-9B3E-75F7835F91D4}"/>
                  </a:ext>
                </a:extLst>
              </p:cNvPr>
              <p:cNvSpPr/>
              <p:nvPr/>
            </p:nvSpPr>
            <p:spPr bwMode="auto">
              <a:xfrm>
                <a:off x="5600714" y="2294132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iŝḻiḓè">
                <a:extLst>
                  <a:ext uri="{FF2B5EF4-FFF2-40B4-BE49-F238E27FC236}">
                    <a16:creationId xmlns:a16="http://schemas.microsoft.com/office/drawing/2014/main" id="{E16E8757-2B45-441D-AF93-798AAAE442FB}"/>
                  </a:ext>
                </a:extLst>
              </p:cNvPr>
              <p:cNvSpPr/>
              <p:nvPr/>
            </p:nvSpPr>
            <p:spPr bwMode="auto">
              <a:xfrm>
                <a:off x="5676344" y="2340351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î$ḷïḑè">
                <a:extLst>
                  <a:ext uri="{FF2B5EF4-FFF2-40B4-BE49-F238E27FC236}">
                    <a16:creationId xmlns:a16="http://schemas.microsoft.com/office/drawing/2014/main" id="{A69780B6-B945-4429-96CC-89D0CC5D3908}"/>
                  </a:ext>
                </a:extLst>
              </p:cNvPr>
              <p:cNvSpPr/>
              <p:nvPr/>
            </p:nvSpPr>
            <p:spPr bwMode="auto">
              <a:xfrm>
                <a:off x="5742169" y="2224105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ṩḷïḍe">
                <a:extLst>
                  <a:ext uri="{FF2B5EF4-FFF2-40B4-BE49-F238E27FC236}">
                    <a16:creationId xmlns:a16="http://schemas.microsoft.com/office/drawing/2014/main" id="{53749A49-5764-4601-B143-002582669710}"/>
                  </a:ext>
                </a:extLst>
              </p:cNvPr>
              <p:cNvSpPr/>
              <p:nvPr/>
            </p:nvSpPr>
            <p:spPr bwMode="auto">
              <a:xfrm>
                <a:off x="5890628" y="2345952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îṡļíḍê">
                <a:extLst>
                  <a:ext uri="{FF2B5EF4-FFF2-40B4-BE49-F238E27FC236}">
                    <a16:creationId xmlns:a16="http://schemas.microsoft.com/office/drawing/2014/main" id="{FFF45E9F-A002-4CDE-A755-85A3D17D1916}"/>
                  </a:ext>
                </a:extLst>
              </p:cNvPr>
              <p:cNvSpPr/>
              <p:nvPr/>
            </p:nvSpPr>
            <p:spPr bwMode="auto">
              <a:xfrm>
                <a:off x="5942448" y="2474803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îŝḷîḑe">
                <a:extLst>
                  <a:ext uri="{FF2B5EF4-FFF2-40B4-BE49-F238E27FC236}">
                    <a16:creationId xmlns:a16="http://schemas.microsoft.com/office/drawing/2014/main" id="{5A4EF408-7B53-4CAA-B684-FB65AE0FD90E}"/>
                  </a:ext>
                </a:extLst>
              </p:cNvPr>
              <p:cNvSpPr/>
              <p:nvPr/>
            </p:nvSpPr>
            <p:spPr bwMode="auto">
              <a:xfrm>
                <a:off x="6002672" y="2257718"/>
                <a:ext cx="112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iṩḷídé">
                <a:extLst>
                  <a:ext uri="{FF2B5EF4-FFF2-40B4-BE49-F238E27FC236}">
                    <a16:creationId xmlns:a16="http://schemas.microsoft.com/office/drawing/2014/main" id="{79CBCD21-18F6-42C0-BA84-1E963B12D084}"/>
                  </a:ext>
                </a:extLst>
              </p:cNvPr>
              <p:cNvSpPr/>
              <p:nvPr/>
            </p:nvSpPr>
            <p:spPr bwMode="auto">
              <a:xfrm>
                <a:off x="6050291" y="2253516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isľíḓé">
                <a:extLst>
                  <a:ext uri="{FF2B5EF4-FFF2-40B4-BE49-F238E27FC236}">
                    <a16:creationId xmlns:a16="http://schemas.microsoft.com/office/drawing/2014/main" id="{7A2F6B40-3BD9-41F3-A7A1-B072C03BC3EA}"/>
                  </a:ext>
                </a:extLst>
              </p:cNvPr>
              <p:cNvSpPr/>
              <p:nvPr/>
            </p:nvSpPr>
            <p:spPr bwMode="auto">
              <a:xfrm>
                <a:off x="6082503" y="2263320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íṧlîḋè">
                <a:extLst>
                  <a:ext uri="{FF2B5EF4-FFF2-40B4-BE49-F238E27FC236}">
                    <a16:creationId xmlns:a16="http://schemas.microsoft.com/office/drawing/2014/main" id="{AC296207-32A0-4766-8287-91A763E6A5D6}"/>
                  </a:ext>
                </a:extLst>
              </p:cNvPr>
              <p:cNvSpPr/>
              <p:nvPr/>
            </p:nvSpPr>
            <p:spPr bwMode="auto">
              <a:xfrm>
                <a:off x="6134324" y="2124665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ṥlíďê">
                <a:extLst>
                  <a:ext uri="{FF2B5EF4-FFF2-40B4-BE49-F238E27FC236}">
                    <a16:creationId xmlns:a16="http://schemas.microsoft.com/office/drawing/2014/main" id="{A0263020-9C7C-44C4-B33A-91996C2A489C}"/>
                  </a:ext>
                </a:extLst>
              </p:cNvPr>
              <p:cNvSpPr/>
              <p:nvPr/>
            </p:nvSpPr>
            <p:spPr bwMode="auto">
              <a:xfrm>
                <a:off x="6148329" y="2365560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íšliḑe">
                <a:extLst>
                  <a:ext uri="{FF2B5EF4-FFF2-40B4-BE49-F238E27FC236}">
                    <a16:creationId xmlns:a16="http://schemas.microsoft.com/office/drawing/2014/main" id="{97A26FC6-AE93-452C-89AD-7485B7F991D5}"/>
                  </a:ext>
                </a:extLst>
              </p:cNvPr>
              <p:cNvSpPr/>
              <p:nvPr/>
            </p:nvSpPr>
            <p:spPr bwMode="auto">
              <a:xfrm>
                <a:off x="6188945" y="2211500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ïṧļîḑe">
                <a:extLst>
                  <a:ext uri="{FF2B5EF4-FFF2-40B4-BE49-F238E27FC236}">
                    <a16:creationId xmlns:a16="http://schemas.microsoft.com/office/drawing/2014/main" id="{A3E6A5B1-AF9C-45EC-B2B4-81F44322A917}"/>
                  </a:ext>
                </a:extLst>
              </p:cNvPr>
              <p:cNvSpPr/>
              <p:nvPr/>
            </p:nvSpPr>
            <p:spPr bwMode="auto">
              <a:xfrm>
                <a:off x="6268777" y="2372563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$ľïḑè">
                <a:extLst>
                  <a:ext uri="{FF2B5EF4-FFF2-40B4-BE49-F238E27FC236}">
                    <a16:creationId xmlns:a16="http://schemas.microsoft.com/office/drawing/2014/main" id="{D6DF777F-2185-4793-8DCB-48723478F72C}"/>
                  </a:ext>
                </a:extLst>
              </p:cNvPr>
              <p:cNvSpPr/>
              <p:nvPr/>
            </p:nvSpPr>
            <p:spPr bwMode="auto">
              <a:xfrm>
                <a:off x="6302390" y="2424383"/>
                <a:ext cx="140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ïśḷidé">
                <a:extLst>
                  <a:ext uri="{FF2B5EF4-FFF2-40B4-BE49-F238E27FC236}">
                    <a16:creationId xmlns:a16="http://schemas.microsoft.com/office/drawing/2014/main" id="{166E7536-C0D7-445D-BA18-A6D6CA1276A2}"/>
                  </a:ext>
                </a:extLst>
              </p:cNvPr>
              <p:cNvSpPr/>
              <p:nvPr/>
            </p:nvSpPr>
            <p:spPr bwMode="auto">
              <a:xfrm>
                <a:off x="6354210" y="2295533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sľídê">
                <a:extLst>
                  <a:ext uri="{FF2B5EF4-FFF2-40B4-BE49-F238E27FC236}">
                    <a16:creationId xmlns:a16="http://schemas.microsoft.com/office/drawing/2014/main" id="{D52B4A68-9E15-470F-90A1-220670F82566}"/>
                  </a:ext>
                </a:extLst>
              </p:cNvPr>
              <p:cNvSpPr/>
              <p:nvPr/>
            </p:nvSpPr>
            <p:spPr bwMode="auto">
              <a:xfrm>
                <a:off x="6422838" y="2441190"/>
                <a:ext cx="2801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ïšļïde">
                <a:extLst>
                  <a:ext uri="{FF2B5EF4-FFF2-40B4-BE49-F238E27FC236}">
                    <a16:creationId xmlns:a16="http://schemas.microsoft.com/office/drawing/2014/main" id="{AC2DE08E-3BD4-4DF7-AF61-A7B5014CE227}"/>
                  </a:ext>
                </a:extLst>
              </p:cNvPr>
              <p:cNvSpPr/>
              <p:nvPr/>
            </p:nvSpPr>
            <p:spPr bwMode="auto">
              <a:xfrm>
                <a:off x="6434042" y="2490210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$ļiḑê">
                <a:extLst>
                  <a:ext uri="{FF2B5EF4-FFF2-40B4-BE49-F238E27FC236}">
                    <a16:creationId xmlns:a16="http://schemas.microsoft.com/office/drawing/2014/main" id="{1D9D8705-FC84-499C-822A-90C8418BE035}"/>
                  </a:ext>
                </a:extLst>
              </p:cNvPr>
              <p:cNvSpPr/>
              <p:nvPr/>
            </p:nvSpPr>
            <p:spPr bwMode="auto">
              <a:xfrm>
                <a:off x="6488663" y="2479005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ïŝ1iḓe">
                <a:extLst>
                  <a:ext uri="{FF2B5EF4-FFF2-40B4-BE49-F238E27FC236}">
                    <a16:creationId xmlns:a16="http://schemas.microsoft.com/office/drawing/2014/main" id="{0C621499-2B82-4233-B0AE-41B7995C978C}"/>
                  </a:ext>
                </a:extLst>
              </p:cNvPr>
              <p:cNvSpPr/>
              <p:nvPr/>
            </p:nvSpPr>
            <p:spPr bwMode="auto">
              <a:xfrm>
                <a:off x="6789836" y="2343147"/>
                <a:ext cx="9803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ïŝḻïḑé">
                <a:extLst>
                  <a:ext uri="{FF2B5EF4-FFF2-40B4-BE49-F238E27FC236}">
                    <a16:creationId xmlns:a16="http://schemas.microsoft.com/office/drawing/2014/main" id="{79E3A803-6ABD-4988-A61E-B2480D4E3AAC}"/>
                  </a:ext>
                </a:extLst>
              </p:cNvPr>
              <p:cNvSpPr/>
              <p:nvPr/>
            </p:nvSpPr>
            <p:spPr bwMode="auto">
              <a:xfrm>
                <a:off x="6809443" y="2429981"/>
                <a:ext cx="16807" cy="168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i$ḷîḑè">
                <a:extLst>
                  <a:ext uri="{FF2B5EF4-FFF2-40B4-BE49-F238E27FC236}">
                    <a16:creationId xmlns:a16="http://schemas.microsoft.com/office/drawing/2014/main" id="{758ADE70-5C1B-4765-97D8-708AFB3E7293}"/>
                  </a:ext>
                </a:extLst>
              </p:cNvPr>
              <p:cNvSpPr/>
              <p:nvPr/>
            </p:nvSpPr>
            <p:spPr bwMode="auto">
              <a:xfrm>
                <a:off x="6893477" y="2372559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îṡḷîḓê">
                <a:extLst>
                  <a:ext uri="{FF2B5EF4-FFF2-40B4-BE49-F238E27FC236}">
                    <a16:creationId xmlns:a16="http://schemas.microsoft.com/office/drawing/2014/main" id="{7A33013F-2A23-4F79-B436-B7CEBE8B299A}"/>
                  </a:ext>
                </a:extLst>
              </p:cNvPr>
              <p:cNvSpPr/>
              <p:nvPr/>
            </p:nvSpPr>
            <p:spPr bwMode="auto">
              <a:xfrm>
                <a:off x="7025130" y="2521017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îš1íḑè">
                <a:extLst>
                  <a:ext uri="{FF2B5EF4-FFF2-40B4-BE49-F238E27FC236}">
                    <a16:creationId xmlns:a16="http://schemas.microsoft.com/office/drawing/2014/main" id="{4E296AB6-91B4-4489-B4F9-11CF91AA2A5E}"/>
                  </a:ext>
                </a:extLst>
              </p:cNvPr>
              <p:cNvSpPr/>
              <p:nvPr/>
            </p:nvSpPr>
            <p:spPr bwMode="auto">
              <a:xfrm>
                <a:off x="4728207" y="2858549"/>
                <a:ext cx="14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ṣḷïḋè">
                <a:extLst>
                  <a:ext uri="{FF2B5EF4-FFF2-40B4-BE49-F238E27FC236}">
                    <a16:creationId xmlns:a16="http://schemas.microsoft.com/office/drawing/2014/main" id="{06E5EA38-CF82-4497-84E4-4367E900B3A8}"/>
                  </a:ext>
                </a:extLst>
              </p:cNvPr>
              <p:cNvSpPr/>
              <p:nvPr/>
            </p:nvSpPr>
            <p:spPr bwMode="auto">
              <a:xfrm>
                <a:off x="4820644" y="2941181"/>
                <a:ext cx="5603" cy="56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íṡľíḍè">
                <a:extLst>
                  <a:ext uri="{FF2B5EF4-FFF2-40B4-BE49-F238E27FC236}">
                    <a16:creationId xmlns:a16="http://schemas.microsoft.com/office/drawing/2014/main" id="{9832D418-088F-4C85-9460-AB3538235A47}"/>
                  </a:ext>
                </a:extLst>
              </p:cNvPr>
              <p:cNvSpPr/>
              <p:nvPr/>
            </p:nvSpPr>
            <p:spPr bwMode="auto">
              <a:xfrm>
                <a:off x="4920084" y="3018211"/>
                <a:ext cx="5603" cy="56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şlïḑê">
                <a:extLst>
                  <a:ext uri="{FF2B5EF4-FFF2-40B4-BE49-F238E27FC236}">
                    <a16:creationId xmlns:a16="http://schemas.microsoft.com/office/drawing/2014/main" id="{1A850E32-485B-42D1-B285-BF49A0F00960}"/>
                  </a:ext>
                </a:extLst>
              </p:cNvPr>
              <p:cNvSpPr/>
              <p:nvPr/>
            </p:nvSpPr>
            <p:spPr bwMode="auto">
              <a:xfrm>
                <a:off x="4906078" y="2773115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íṧļiḑe">
                <a:extLst>
                  <a:ext uri="{FF2B5EF4-FFF2-40B4-BE49-F238E27FC236}">
                    <a16:creationId xmlns:a16="http://schemas.microsoft.com/office/drawing/2014/main" id="{42FCE0EF-35C1-476C-8D06-2A94B807F983}"/>
                  </a:ext>
                </a:extLst>
              </p:cNvPr>
              <p:cNvSpPr/>
              <p:nvPr/>
            </p:nvSpPr>
            <p:spPr bwMode="auto">
              <a:xfrm>
                <a:off x="5429889" y="2645665"/>
                <a:ext cx="15406" cy="168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i$ḻíḓê">
                <a:extLst>
                  <a:ext uri="{FF2B5EF4-FFF2-40B4-BE49-F238E27FC236}">
                    <a16:creationId xmlns:a16="http://schemas.microsoft.com/office/drawing/2014/main" id="{F6115635-1F48-4EB7-A515-8F165A9ED2D2}"/>
                  </a:ext>
                </a:extLst>
              </p:cNvPr>
              <p:cNvSpPr/>
              <p:nvPr/>
            </p:nvSpPr>
            <p:spPr bwMode="auto">
              <a:xfrm>
                <a:off x="5526528" y="2729698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ïŝlîdê">
                <a:extLst>
                  <a:ext uri="{FF2B5EF4-FFF2-40B4-BE49-F238E27FC236}">
                    <a16:creationId xmlns:a16="http://schemas.microsoft.com/office/drawing/2014/main" id="{78026598-5B4A-4D3D-9530-41F521E56F6E}"/>
                  </a:ext>
                </a:extLst>
              </p:cNvPr>
              <p:cNvSpPr/>
              <p:nvPr/>
            </p:nvSpPr>
            <p:spPr bwMode="auto">
              <a:xfrm>
                <a:off x="5533531" y="2696085"/>
                <a:ext cx="18207" cy="168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ṡ1íḋe">
                <a:extLst>
                  <a:ext uri="{FF2B5EF4-FFF2-40B4-BE49-F238E27FC236}">
                    <a16:creationId xmlns:a16="http://schemas.microsoft.com/office/drawing/2014/main" id="{D4B01BC1-AFB2-4DAD-BAD7-F4000326BF7F}"/>
                  </a:ext>
                </a:extLst>
              </p:cNvPr>
              <p:cNvSpPr/>
              <p:nvPr/>
            </p:nvSpPr>
            <p:spPr bwMode="auto">
              <a:xfrm>
                <a:off x="5600757" y="2767513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i$1îḓê">
                <a:extLst>
                  <a:ext uri="{FF2B5EF4-FFF2-40B4-BE49-F238E27FC236}">
                    <a16:creationId xmlns:a16="http://schemas.microsoft.com/office/drawing/2014/main" id="{FC6E279C-4911-4E31-A2B5-630B8687EB5C}"/>
                  </a:ext>
                </a:extLst>
              </p:cNvPr>
              <p:cNvSpPr/>
              <p:nvPr/>
            </p:nvSpPr>
            <p:spPr bwMode="auto">
              <a:xfrm>
                <a:off x="5617564" y="2616254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íṣlíďê">
                <a:extLst>
                  <a:ext uri="{FF2B5EF4-FFF2-40B4-BE49-F238E27FC236}">
                    <a16:creationId xmlns:a16="http://schemas.microsoft.com/office/drawing/2014/main" id="{E8AC6683-D68F-43A4-8213-3446DBB82CFD}"/>
                  </a:ext>
                </a:extLst>
              </p:cNvPr>
              <p:cNvSpPr/>
              <p:nvPr/>
            </p:nvSpPr>
            <p:spPr bwMode="auto">
              <a:xfrm>
                <a:off x="5676388" y="2812331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ïŝ1îḓê">
                <a:extLst>
                  <a:ext uri="{FF2B5EF4-FFF2-40B4-BE49-F238E27FC236}">
                    <a16:creationId xmlns:a16="http://schemas.microsoft.com/office/drawing/2014/main" id="{A5060A1F-151B-406D-8397-522139B72997}"/>
                  </a:ext>
                </a:extLst>
              </p:cNvPr>
              <p:cNvSpPr/>
              <p:nvPr/>
            </p:nvSpPr>
            <p:spPr bwMode="auto">
              <a:xfrm>
                <a:off x="5742214" y="2696085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ísļíḑé">
                <a:extLst>
                  <a:ext uri="{FF2B5EF4-FFF2-40B4-BE49-F238E27FC236}">
                    <a16:creationId xmlns:a16="http://schemas.microsoft.com/office/drawing/2014/main" id="{60254085-36E4-4181-8AFA-0C149E2A513D}"/>
                  </a:ext>
                </a:extLst>
              </p:cNvPr>
              <p:cNvSpPr/>
              <p:nvPr/>
            </p:nvSpPr>
            <p:spPr bwMode="auto">
              <a:xfrm>
                <a:off x="5808041" y="2631660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iṡḷídè">
                <a:extLst>
                  <a:ext uri="{FF2B5EF4-FFF2-40B4-BE49-F238E27FC236}">
                    <a16:creationId xmlns:a16="http://schemas.microsoft.com/office/drawing/2014/main" id="{CD52C481-2CE4-44C3-885D-6F7C03C2959E}"/>
                  </a:ext>
                </a:extLst>
              </p:cNvPr>
              <p:cNvSpPr/>
              <p:nvPr/>
            </p:nvSpPr>
            <p:spPr bwMode="auto">
              <a:xfrm>
                <a:off x="5890674" y="2819334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ïšļídè">
                <a:extLst>
                  <a:ext uri="{FF2B5EF4-FFF2-40B4-BE49-F238E27FC236}">
                    <a16:creationId xmlns:a16="http://schemas.microsoft.com/office/drawing/2014/main" id="{32BCF221-6024-4F5E-A250-96A027CAE7C1}"/>
                  </a:ext>
                </a:extLst>
              </p:cNvPr>
              <p:cNvSpPr/>
              <p:nvPr/>
            </p:nvSpPr>
            <p:spPr bwMode="auto">
              <a:xfrm>
                <a:off x="5942495" y="2946783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iṩľiďe">
                <a:extLst>
                  <a:ext uri="{FF2B5EF4-FFF2-40B4-BE49-F238E27FC236}">
                    <a16:creationId xmlns:a16="http://schemas.microsoft.com/office/drawing/2014/main" id="{AD079E1B-68A4-45FF-9F06-BFBB18D6BC23}"/>
                  </a:ext>
                </a:extLst>
              </p:cNvPr>
              <p:cNvSpPr/>
              <p:nvPr/>
            </p:nvSpPr>
            <p:spPr bwMode="auto">
              <a:xfrm>
                <a:off x="6002719" y="2729698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îṥḷíḓè">
                <a:extLst>
                  <a:ext uri="{FF2B5EF4-FFF2-40B4-BE49-F238E27FC236}">
                    <a16:creationId xmlns:a16="http://schemas.microsoft.com/office/drawing/2014/main" id="{FE3E971F-A28E-4983-9660-51B502A45DAB}"/>
                  </a:ext>
                </a:extLst>
              </p:cNvPr>
              <p:cNvSpPr/>
              <p:nvPr/>
            </p:nvSpPr>
            <p:spPr bwMode="auto">
              <a:xfrm>
                <a:off x="6050338" y="2725497"/>
                <a:ext cx="4202" cy="56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śļide">
                <a:extLst>
                  <a:ext uri="{FF2B5EF4-FFF2-40B4-BE49-F238E27FC236}">
                    <a16:creationId xmlns:a16="http://schemas.microsoft.com/office/drawing/2014/main" id="{B1900209-BA04-47ED-B39D-F76433654838}"/>
                  </a:ext>
                </a:extLst>
              </p:cNvPr>
              <p:cNvSpPr/>
              <p:nvPr/>
            </p:nvSpPr>
            <p:spPr bwMode="auto">
              <a:xfrm>
                <a:off x="6134372" y="2596647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îṣļíḍè">
                <a:extLst>
                  <a:ext uri="{FF2B5EF4-FFF2-40B4-BE49-F238E27FC236}">
                    <a16:creationId xmlns:a16="http://schemas.microsoft.com/office/drawing/2014/main" id="{2A0A8514-A823-42AD-8A34-3F50E4D30C54}"/>
                  </a:ext>
                </a:extLst>
              </p:cNvPr>
              <p:cNvSpPr/>
              <p:nvPr/>
            </p:nvSpPr>
            <p:spPr bwMode="auto">
              <a:xfrm>
                <a:off x="6148378" y="2837541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Sļïḍe">
                <a:extLst>
                  <a:ext uri="{FF2B5EF4-FFF2-40B4-BE49-F238E27FC236}">
                    <a16:creationId xmlns:a16="http://schemas.microsoft.com/office/drawing/2014/main" id="{DBA35CF6-1DB1-492D-A6E9-220C7A955500}"/>
                  </a:ext>
                </a:extLst>
              </p:cNvPr>
              <p:cNvSpPr/>
              <p:nvPr/>
            </p:nvSpPr>
            <p:spPr bwMode="auto">
              <a:xfrm>
                <a:off x="6268825" y="2844543"/>
                <a:ext cx="70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śḷîḍè">
                <a:extLst>
                  <a:ext uri="{FF2B5EF4-FFF2-40B4-BE49-F238E27FC236}">
                    <a16:creationId xmlns:a16="http://schemas.microsoft.com/office/drawing/2014/main" id="{F55D718A-9F04-469A-9B91-A8FF755C4D41}"/>
                  </a:ext>
                </a:extLst>
              </p:cNvPr>
              <p:cNvSpPr/>
              <p:nvPr/>
            </p:nvSpPr>
            <p:spPr bwMode="auto">
              <a:xfrm>
                <a:off x="6302440" y="2896363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ṡlîḓe">
                <a:extLst>
                  <a:ext uri="{FF2B5EF4-FFF2-40B4-BE49-F238E27FC236}">
                    <a16:creationId xmlns:a16="http://schemas.microsoft.com/office/drawing/2014/main" id="{A1843FB2-D30C-494E-8846-837A1BDD39AC}"/>
                  </a:ext>
                </a:extLst>
              </p:cNvPr>
              <p:cNvSpPr/>
              <p:nvPr/>
            </p:nvSpPr>
            <p:spPr bwMode="auto">
              <a:xfrm>
                <a:off x="6354260" y="2767513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ṣļíḑé">
                <a:extLst>
                  <a:ext uri="{FF2B5EF4-FFF2-40B4-BE49-F238E27FC236}">
                    <a16:creationId xmlns:a16="http://schemas.microsoft.com/office/drawing/2014/main" id="{A9713CE6-1943-4DCE-8615-304937EA5E2A}"/>
                  </a:ext>
                </a:extLst>
              </p:cNvPr>
              <p:cNvSpPr/>
              <p:nvPr/>
            </p:nvSpPr>
            <p:spPr bwMode="auto">
              <a:xfrm>
                <a:off x="6422888" y="2915971"/>
                <a:ext cx="2801" cy="28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ṧḷíďè">
                <a:extLst>
                  <a:ext uri="{FF2B5EF4-FFF2-40B4-BE49-F238E27FC236}">
                    <a16:creationId xmlns:a16="http://schemas.microsoft.com/office/drawing/2014/main" id="{30C01B2F-3D67-4690-BDB8-739FC8C5A6E1}"/>
                  </a:ext>
                </a:extLst>
              </p:cNvPr>
              <p:cNvSpPr/>
              <p:nvPr/>
            </p:nvSpPr>
            <p:spPr bwMode="auto">
              <a:xfrm>
                <a:off x="6434093" y="2963590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šḻidê">
                <a:extLst>
                  <a:ext uri="{FF2B5EF4-FFF2-40B4-BE49-F238E27FC236}">
                    <a16:creationId xmlns:a16="http://schemas.microsoft.com/office/drawing/2014/main" id="{C35B580D-B8DE-45D7-8391-269CC5AC29C4}"/>
                  </a:ext>
                </a:extLst>
              </p:cNvPr>
              <p:cNvSpPr/>
              <p:nvPr/>
            </p:nvSpPr>
            <p:spPr bwMode="auto">
              <a:xfrm>
                <a:off x="6488714" y="2950985"/>
                <a:ext cx="5603" cy="56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íŝ1îḋé">
                <a:extLst>
                  <a:ext uri="{FF2B5EF4-FFF2-40B4-BE49-F238E27FC236}">
                    <a16:creationId xmlns:a16="http://schemas.microsoft.com/office/drawing/2014/main" id="{E99FE4D4-C183-4DF9-B2CD-3F225C61AD53}"/>
                  </a:ext>
                </a:extLst>
              </p:cNvPr>
              <p:cNvSpPr/>
              <p:nvPr/>
            </p:nvSpPr>
            <p:spPr bwMode="auto">
              <a:xfrm>
                <a:off x="6554540" y="2788521"/>
                <a:ext cx="28012" cy="266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îsḻiḑé">
                <a:extLst>
                  <a:ext uri="{FF2B5EF4-FFF2-40B4-BE49-F238E27FC236}">
                    <a16:creationId xmlns:a16="http://schemas.microsoft.com/office/drawing/2014/main" id="{6E720227-8ECC-4CF9-AFD0-FF1EAE8F5A99}"/>
                  </a:ext>
                </a:extLst>
              </p:cNvPr>
              <p:cNvSpPr/>
              <p:nvPr/>
            </p:nvSpPr>
            <p:spPr bwMode="auto">
              <a:xfrm>
                <a:off x="6794036" y="2628859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ïşḻîḋê">
                <a:extLst>
                  <a:ext uri="{FF2B5EF4-FFF2-40B4-BE49-F238E27FC236}">
                    <a16:creationId xmlns:a16="http://schemas.microsoft.com/office/drawing/2014/main" id="{C12FEEA4-8CB2-44EF-82F3-0206D0E022DE}"/>
                  </a:ext>
                </a:extLst>
              </p:cNvPr>
              <p:cNvSpPr/>
              <p:nvPr/>
            </p:nvSpPr>
            <p:spPr bwMode="auto">
              <a:xfrm>
                <a:off x="6803841" y="2640063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ṥľïdé">
                <a:extLst>
                  <a:ext uri="{FF2B5EF4-FFF2-40B4-BE49-F238E27FC236}">
                    <a16:creationId xmlns:a16="http://schemas.microsoft.com/office/drawing/2014/main" id="{56957A6F-4AFE-4E35-B1D2-EF826CA23AC8}"/>
                  </a:ext>
                </a:extLst>
              </p:cNvPr>
              <p:cNvSpPr/>
              <p:nvPr/>
            </p:nvSpPr>
            <p:spPr bwMode="auto">
              <a:xfrm>
                <a:off x="6789836" y="2815132"/>
                <a:ext cx="9803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išľídé">
                <a:extLst>
                  <a:ext uri="{FF2B5EF4-FFF2-40B4-BE49-F238E27FC236}">
                    <a16:creationId xmlns:a16="http://schemas.microsoft.com/office/drawing/2014/main" id="{3B8C6CA2-A4A0-49C4-8174-8B20FD981382}"/>
                  </a:ext>
                </a:extLst>
              </p:cNvPr>
              <p:cNvSpPr/>
              <p:nvPr/>
            </p:nvSpPr>
            <p:spPr bwMode="auto">
              <a:xfrm>
                <a:off x="6809443" y="2903366"/>
                <a:ext cx="16807" cy="168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íṡlíde">
                <a:extLst>
                  <a:ext uri="{FF2B5EF4-FFF2-40B4-BE49-F238E27FC236}">
                    <a16:creationId xmlns:a16="http://schemas.microsoft.com/office/drawing/2014/main" id="{2EC6FE25-DA1E-41B8-99BA-D77501DE687D}"/>
                  </a:ext>
                </a:extLst>
              </p:cNvPr>
              <p:cNvSpPr/>
              <p:nvPr/>
            </p:nvSpPr>
            <p:spPr bwMode="auto">
              <a:xfrm>
                <a:off x="7481713" y="2949585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śľiḓé">
                <a:extLst>
                  <a:ext uri="{FF2B5EF4-FFF2-40B4-BE49-F238E27FC236}">
                    <a16:creationId xmlns:a16="http://schemas.microsoft.com/office/drawing/2014/main" id="{0FADD506-213D-43F5-8015-693F68046297}"/>
                  </a:ext>
                </a:extLst>
              </p:cNvPr>
              <p:cNvSpPr/>
              <p:nvPr/>
            </p:nvSpPr>
            <p:spPr bwMode="auto">
              <a:xfrm>
                <a:off x="7505522" y="3085437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ïṥliḍe">
                <a:extLst>
                  <a:ext uri="{FF2B5EF4-FFF2-40B4-BE49-F238E27FC236}">
                    <a16:creationId xmlns:a16="http://schemas.microsoft.com/office/drawing/2014/main" id="{9D86C029-19D0-47B2-A93F-D740AA7B1B3F}"/>
                  </a:ext>
                </a:extLst>
              </p:cNvPr>
              <p:cNvSpPr/>
              <p:nvPr/>
            </p:nvSpPr>
            <p:spPr bwMode="auto">
              <a:xfrm>
                <a:off x="7562945" y="3056026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íSļiḍé">
                <a:extLst>
                  <a:ext uri="{FF2B5EF4-FFF2-40B4-BE49-F238E27FC236}">
                    <a16:creationId xmlns:a16="http://schemas.microsoft.com/office/drawing/2014/main" id="{F2F5CE6D-376D-454D-B71D-62D8645E9A17}"/>
                  </a:ext>
                </a:extLst>
              </p:cNvPr>
              <p:cNvSpPr/>
              <p:nvPr/>
            </p:nvSpPr>
            <p:spPr bwMode="auto">
              <a:xfrm>
                <a:off x="5942495" y="2078444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íṥļíḍè">
                <a:extLst>
                  <a:ext uri="{FF2B5EF4-FFF2-40B4-BE49-F238E27FC236}">
                    <a16:creationId xmlns:a16="http://schemas.microsoft.com/office/drawing/2014/main" id="{4E4BE933-93D8-4371-A725-84F39B3B3FAF}"/>
                  </a:ext>
                </a:extLst>
              </p:cNvPr>
              <p:cNvSpPr/>
              <p:nvPr/>
            </p:nvSpPr>
            <p:spPr bwMode="auto">
              <a:xfrm>
                <a:off x="6554540" y="2788521"/>
                <a:ext cx="14005" cy="26611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ś1íďe">
                <a:extLst>
                  <a:ext uri="{FF2B5EF4-FFF2-40B4-BE49-F238E27FC236}">
                    <a16:creationId xmlns:a16="http://schemas.microsoft.com/office/drawing/2014/main" id="{13096669-3D1D-4FB0-8D71-BBEC1C652CE1}"/>
                  </a:ext>
                </a:extLst>
              </p:cNvPr>
              <p:cNvSpPr/>
              <p:nvPr/>
            </p:nvSpPr>
            <p:spPr bwMode="auto">
              <a:xfrm>
                <a:off x="6554540" y="2788521"/>
                <a:ext cx="28012" cy="266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íṥḷïḓê">
                <a:extLst>
                  <a:ext uri="{FF2B5EF4-FFF2-40B4-BE49-F238E27FC236}">
                    <a16:creationId xmlns:a16="http://schemas.microsoft.com/office/drawing/2014/main" id="{086972DF-DAE0-4724-A809-94EAE2FBCBFB}"/>
                  </a:ext>
                </a:extLst>
              </p:cNvPr>
              <p:cNvSpPr/>
              <p:nvPr/>
            </p:nvSpPr>
            <p:spPr bwMode="auto">
              <a:xfrm>
                <a:off x="6557342" y="2792723"/>
                <a:ext cx="9803" cy="18207"/>
              </a:xfrm>
              <a:custGeom>
                <a:avLst/>
                <a:gdLst>
                  <a:gd name="T0" fmla="*/ 7 w 7"/>
                  <a:gd name="T1" fmla="*/ 0 h 14"/>
                  <a:gd name="T2" fmla="*/ 0 w 7"/>
                  <a:gd name="T3" fmla="*/ 7 h 14"/>
                  <a:gd name="T4" fmla="*/ 7 w 7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îŝḷïdé">
                <a:extLst>
                  <a:ext uri="{FF2B5EF4-FFF2-40B4-BE49-F238E27FC236}">
                    <a16:creationId xmlns:a16="http://schemas.microsoft.com/office/drawing/2014/main" id="{5CBED20A-475B-4D8B-BF09-31285C744D12}"/>
                  </a:ext>
                </a:extLst>
              </p:cNvPr>
              <p:cNvSpPr/>
              <p:nvPr/>
            </p:nvSpPr>
            <p:spPr bwMode="auto">
              <a:xfrm>
                <a:off x="5554538" y="2463594"/>
                <a:ext cx="11204" cy="28010"/>
              </a:xfrm>
              <a:custGeom>
                <a:avLst/>
                <a:gdLst>
                  <a:gd name="T0" fmla="*/ 9 w 9"/>
                  <a:gd name="T1" fmla="*/ 0 h 20"/>
                  <a:gd name="T2" fmla="*/ 0 w 9"/>
                  <a:gd name="T3" fmla="*/ 10 h 20"/>
                  <a:gd name="T4" fmla="*/ 9 w 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9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îsľíďe">
                <a:extLst>
                  <a:ext uri="{FF2B5EF4-FFF2-40B4-BE49-F238E27FC236}">
                    <a16:creationId xmlns:a16="http://schemas.microsoft.com/office/drawing/2014/main" id="{BF4829AE-341A-4D86-9FFB-67BD112E445E}"/>
                  </a:ext>
                </a:extLst>
              </p:cNvPr>
              <p:cNvSpPr/>
              <p:nvPr/>
            </p:nvSpPr>
            <p:spPr bwMode="auto">
              <a:xfrm>
                <a:off x="4742213" y="3480392"/>
                <a:ext cx="14005" cy="28010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  <a:gd name="T6" fmla="*/ 10 w 10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$ḻîďé">
                <a:extLst>
                  <a:ext uri="{FF2B5EF4-FFF2-40B4-BE49-F238E27FC236}">
                    <a16:creationId xmlns:a16="http://schemas.microsoft.com/office/drawing/2014/main" id="{860F2401-30B0-4DE5-8C1C-5E37C2D1D709}"/>
                  </a:ext>
                </a:extLst>
              </p:cNvPr>
              <p:cNvSpPr/>
              <p:nvPr/>
            </p:nvSpPr>
            <p:spPr bwMode="auto">
              <a:xfrm>
                <a:off x="7047539" y="4654051"/>
                <a:ext cx="14005" cy="28010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íṣḻïďè">
                <a:extLst>
                  <a:ext uri="{FF2B5EF4-FFF2-40B4-BE49-F238E27FC236}">
                    <a16:creationId xmlns:a16="http://schemas.microsoft.com/office/drawing/2014/main" id="{A2D6B6DB-BF3D-4F9E-AB9C-9B3867F36A58}"/>
                  </a:ext>
                </a:extLst>
              </p:cNvPr>
              <p:cNvSpPr/>
              <p:nvPr/>
            </p:nvSpPr>
            <p:spPr bwMode="auto">
              <a:xfrm>
                <a:off x="5740814" y="4547610"/>
                <a:ext cx="14005" cy="26611"/>
              </a:xfrm>
              <a:custGeom>
                <a:avLst/>
                <a:gdLst>
                  <a:gd name="T0" fmla="*/ 10 w 10"/>
                  <a:gd name="T1" fmla="*/ 0 h 19"/>
                  <a:gd name="T2" fmla="*/ 0 w 10"/>
                  <a:gd name="T3" fmla="*/ 10 h 19"/>
                  <a:gd name="T4" fmla="*/ 10 w 1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19"/>
                      <a:pt x="10" y="1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íṡḷïḓê">
                <a:extLst>
                  <a:ext uri="{FF2B5EF4-FFF2-40B4-BE49-F238E27FC236}">
                    <a16:creationId xmlns:a16="http://schemas.microsoft.com/office/drawing/2014/main" id="{6C74B8DF-6D5A-4848-A13E-3CA3CB09C7E7}"/>
                  </a:ext>
                </a:extLst>
              </p:cNvPr>
              <p:cNvSpPr/>
              <p:nvPr/>
            </p:nvSpPr>
            <p:spPr bwMode="auto">
              <a:xfrm>
                <a:off x="6057293" y="4187676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iṣľîḑé">
                <a:extLst>
                  <a:ext uri="{FF2B5EF4-FFF2-40B4-BE49-F238E27FC236}">
                    <a16:creationId xmlns:a16="http://schemas.microsoft.com/office/drawing/2014/main" id="{08474C34-7635-4182-BDC8-C8F7FEDB5830}"/>
                  </a:ext>
                </a:extLst>
              </p:cNvPr>
              <p:cNvSpPr/>
              <p:nvPr/>
            </p:nvSpPr>
            <p:spPr bwMode="auto">
              <a:xfrm>
                <a:off x="5942448" y="4196080"/>
                <a:ext cx="70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ṥľïďè">
                <a:extLst>
                  <a:ext uri="{FF2B5EF4-FFF2-40B4-BE49-F238E27FC236}">
                    <a16:creationId xmlns:a16="http://schemas.microsoft.com/office/drawing/2014/main" id="{46E9FB19-4FC1-4AE0-BDE9-2ECB7732D293}"/>
                  </a:ext>
                </a:extLst>
              </p:cNvPr>
              <p:cNvSpPr/>
              <p:nvPr/>
            </p:nvSpPr>
            <p:spPr bwMode="auto">
              <a:xfrm>
                <a:off x="5558698" y="3980396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ïšľiḍé">
                <a:extLst>
                  <a:ext uri="{FF2B5EF4-FFF2-40B4-BE49-F238E27FC236}">
                    <a16:creationId xmlns:a16="http://schemas.microsoft.com/office/drawing/2014/main" id="{3F32CAA0-65D5-458A-BAC7-2403826C5E81}"/>
                  </a:ext>
                </a:extLst>
              </p:cNvPr>
              <p:cNvSpPr/>
              <p:nvPr/>
            </p:nvSpPr>
            <p:spPr bwMode="auto">
              <a:xfrm>
                <a:off x="5676344" y="3200288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íŝļiḍe">
                <a:extLst>
                  <a:ext uri="{FF2B5EF4-FFF2-40B4-BE49-F238E27FC236}">
                    <a16:creationId xmlns:a16="http://schemas.microsoft.com/office/drawing/2014/main" id="{4317DB1F-6AA7-477D-89E5-97FAD229A785}"/>
                  </a:ext>
                </a:extLst>
              </p:cNvPr>
              <p:cNvSpPr/>
              <p:nvPr/>
            </p:nvSpPr>
            <p:spPr bwMode="auto">
              <a:xfrm>
                <a:off x="6434042" y="3351547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iṥḻíḍé">
                <a:extLst>
                  <a:ext uri="{FF2B5EF4-FFF2-40B4-BE49-F238E27FC236}">
                    <a16:creationId xmlns:a16="http://schemas.microsoft.com/office/drawing/2014/main" id="{1F461A92-2355-4328-A213-7F1482C75968}"/>
                  </a:ext>
                </a:extLst>
              </p:cNvPr>
              <p:cNvSpPr/>
              <p:nvPr/>
            </p:nvSpPr>
            <p:spPr bwMode="auto">
              <a:xfrm>
                <a:off x="6488663" y="3338943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ïṥľíde">
                <a:extLst>
                  <a:ext uri="{FF2B5EF4-FFF2-40B4-BE49-F238E27FC236}">
                    <a16:creationId xmlns:a16="http://schemas.microsoft.com/office/drawing/2014/main" id="{52BC3762-840C-4400-BBF0-060466487004}"/>
                  </a:ext>
                </a:extLst>
              </p:cNvPr>
              <p:cNvSpPr/>
              <p:nvPr/>
            </p:nvSpPr>
            <p:spPr bwMode="auto">
              <a:xfrm>
                <a:off x="6560091" y="3180680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îśļiďè">
                <a:extLst>
                  <a:ext uri="{FF2B5EF4-FFF2-40B4-BE49-F238E27FC236}">
                    <a16:creationId xmlns:a16="http://schemas.microsoft.com/office/drawing/2014/main" id="{45E9973B-44E7-46BF-9762-69D2B8F80760}"/>
                  </a:ext>
                </a:extLst>
              </p:cNvPr>
              <p:cNvSpPr/>
              <p:nvPr/>
            </p:nvSpPr>
            <p:spPr bwMode="auto">
              <a:xfrm>
                <a:off x="6809389" y="3289924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iṩḷîďê">
                <a:extLst>
                  <a:ext uri="{FF2B5EF4-FFF2-40B4-BE49-F238E27FC236}">
                    <a16:creationId xmlns:a16="http://schemas.microsoft.com/office/drawing/2014/main" id="{73BD31AF-0F0F-46BD-8AD0-4F67ACB85929}"/>
                  </a:ext>
                </a:extLst>
              </p:cNvPr>
              <p:cNvSpPr/>
              <p:nvPr/>
            </p:nvSpPr>
            <p:spPr bwMode="auto">
              <a:xfrm>
                <a:off x="6893422" y="3232501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ïṩḻiḓê">
                <a:extLst>
                  <a:ext uri="{FF2B5EF4-FFF2-40B4-BE49-F238E27FC236}">
                    <a16:creationId xmlns:a16="http://schemas.microsoft.com/office/drawing/2014/main" id="{DD40A96D-B014-4D61-899A-676375C707F9}"/>
                  </a:ext>
                </a:extLst>
              </p:cNvPr>
              <p:cNvSpPr/>
              <p:nvPr/>
            </p:nvSpPr>
            <p:spPr bwMode="auto">
              <a:xfrm>
                <a:off x="6976055" y="3197488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íSlíḑe">
                <a:extLst>
                  <a:ext uri="{FF2B5EF4-FFF2-40B4-BE49-F238E27FC236}">
                    <a16:creationId xmlns:a16="http://schemas.microsoft.com/office/drawing/2014/main" id="{489080F9-275D-4CB9-82B2-54C17E926658}"/>
                  </a:ext>
                </a:extLst>
              </p:cNvPr>
              <p:cNvSpPr/>
              <p:nvPr/>
            </p:nvSpPr>
            <p:spPr bwMode="auto">
              <a:xfrm>
                <a:off x="7025074" y="3380960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ïṡ1ïdè">
                <a:extLst>
                  <a:ext uri="{FF2B5EF4-FFF2-40B4-BE49-F238E27FC236}">
                    <a16:creationId xmlns:a16="http://schemas.microsoft.com/office/drawing/2014/main" id="{BAD85888-C35C-4C9B-A7AE-63B0DE7D2377}"/>
                  </a:ext>
                </a:extLst>
              </p:cNvPr>
              <p:cNvSpPr/>
              <p:nvPr/>
            </p:nvSpPr>
            <p:spPr bwMode="auto">
              <a:xfrm>
                <a:off x="7326192" y="3354349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ïṩḷiḍe">
                <a:extLst>
                  <a:ext uri="{FF2B5EF4-FFF2-40B4-BE49-F238E27FC236}">
                    <a16:creationId xmlns:a16="http://schemas.microsoft.com/office/drawing/2014/main" id="{6C23B504-E371-4CA0-BD03-FC548DFA3EB8}"/>
                  </a:ext>
                </a:extLst>
              </p:cNvPr>
              <p:cNvSpPr/>
              <p:nvPr/>
            </p:nvSpPr>
            <p:spPr bwMode="auto">
              <a:xfrm>
                <a:off x="7390618" y="3309532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iSḷidê">
                <a:extLst>
                  <a:ext uri="{FF2B5EF4-FFF2-40B4-BE49-F238E27FC236}">
                    <a16:creationId xmlns:a16="http://schemas.microsoft.com/office/drawing/2014/main" id="{BF9DFBD7-0F2C-4545-A783-C9B0350EA28A}"/>
                  </a:ext>
                </a:extLst>
              </p:cNvPr>
              <p:cNvSpPr/>
              <p:nvPr/>
            </p:nvSpPr>
            <p:spPr bwMode="auto">
              <a:xfrm>
                <a:off x="7436836" y="3400567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íṩļïḍê">
                <a:extLst>
                  <a:ext uri="{FF2B5EF4-FFF2-40B4-BE49-F238E27FC236}">
                    <a16:creationId xmlns:a16="http://schemas.microsoft.com/office/drawing/2014/main" id="{3DCF4C6E-20F3-4169-8870-22611E965D4A}"/>
                  </a:ext>
                </a:extLst>
              </p:cNvPr>
              <p:cNvSpPr/>
              <p:nvPr/>
            </p:nvSpPr>
            <p:spPr bwMode="auto">
              <a:xfrm>
                <a:off x="7481654" y="3337542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ïšḷîde">
                <a:extLst>
                  <a:ext uri="{FF2B5EF4-FFF2-40B4-BE49-F238E27FC236}">
                    <a16:creationId xmlns:a16="http://schemas.microsoft.com/office/drawing/2014/main" id="{B41BFD53-E1E5-4E6C-9F97-4CD45C9D0FB6}"/>
                  </a:ext>
                </a:extLst>
              </p:cNvPr>
              <p:cNvSpPr/>
              <p:nvPr/>
            </p:nvSpPr>
            <p:spPr bwMode="auto">
              <a:xfrm>
                <a:off x="5533487" y="3556028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iśḷîḍé">
                <a:extLst>
                  <a:ext uri="{FF2B5EF4-FFF2-40B4-BE49-F238E27FC236}">
                    <a16:creationId xmlns:a16="http://schemas.microsoft.com/office/drawing/2014/main" id="{0AB8419D-3102-44C6-A131-0F44EF1B9761}"/>
                  </a:ext>
                </a:extLst>
              </p:cNvPr>
              <p:cNvSpPr/>
              <p:nvPr/>
            </p:nvSpPr>
            <p:spPr bwMode="auto">
              <a:xfrm>
                <a:off x="6093708" y="3803926"/>
                <a:ext cx="58823" cy="77030"/>
              </a:xfrm>
              <a:custGeom>
                <a:avLst/>
                <a:gdLst>
                  <a:gd name="T0" fmla="*/ 40 w 42"/>
                  <a:gd name="T1" fmla="*/ 0 h 55"/>
                  <a:gd name="T2" fmla="*/ 4 w 42"/>
                  <a:gd name="T3" fmla="*/ 0 h 55"/>
                  <a:gd name="T4" fmla="*/ 0 w 42"/>
                  <a:gd name="T5" fmla="*/ 55 h 55"/>
                  <a:gd name="T6" fmla="*/ 42 w 42"/>
                  <a:gd name="T7" fmla="*/ 55 h 55"/>
                  <a:gd name="T8" fmla="*/ 40 w 4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5">
                    <a:moveTo>
                      <a:pt x="40" y="0"/>
                    </a:moveTo>
                    <a:lnTo>
                      <a:pt x="4" y="0"/>
                    </a:lnTo>
                    <a:lnTo>
                      <a:pt x="0" y="55"/>
                    </a:lnTo>
                    <a:lnTo>
                      <a:pt x="42" y="55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íśľíḓè">
                <a:extLst>
                  <a:ext uri="{FF2B5EF4-FFF2-40B4-BE49-F238E27FC236}">
                    <a16:creationId xmlns:a16="http://schemas.microsoft.com/office/drawing/2014/main" id="{E25925A2-5417-432A-B02E-68408BCE77C6}"/>
                  </a:ext>
                </a:extLst>
              </p:cNvPr>
              <p:cNvSpPr/>
              <p:nvPr/>
            </p:nvSpPr>
            <p:spPr bwMode="auto">
              <a:xfrm>
                <a:off x="6882218" y="4102243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iṧ1îdé">
                <a:extLst>
                  <a:ext uri="{FF2B5EF4-FFF2-40B4-BE49-F238E27FC236}">
                    <a16:creationId xmlns:a16="http://schemas.microsoft.com/office/drawing/2014/main" id="{6162DE19-3E93-43CC-B513-2CF60A7849C5}"/>
                  </a:ext>
                </a:extLst>
              </p:cNvPr>
              <p:cNvSpPr/>
              <p:nvPr/>
            </p:nvSpPr>
            <p:spPr bwMode="auto">
              <a:xfrm>
                <a:off x="6772975" y="3997202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isḻiďe">
                <a:extLst>
                  <a:ext uri="{FF2B5EF4-FFF2-40B4-BE49-F238E27FC236}">
                    <a16:creationId xmlns:a16="http://schemas.microsoft.com/office/drawing/2014/main" id="{8986C46F-DC06-45DB-B72D-2AB68DB311CC}"/>
                  </a:ext>
                </a:extLst>
              </p:cNvPr>
              <p:cNvSpPr/>
              <p:nvPr/>
            </p:nvSpPr>
            <p:spPr bwMode="auto">
              <a:xfrm>
                <a:off x="6686140" y="4081235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íşḻide">
                <a:extLst>
                  <a:ext uri="{FF2B5EF4-FFF2-40B4-BE49-F238E27FC236}">
                    <a16:creationId xmlns:a16="http://schemas.microsoft.com/office/drawing/2014/main" id="{1F348836-F0EF-410D-BFD8-0E89C5FEDF5C}"/>
                  </a:ext>
                </a:extLst>
              </p:cNvPr>
              <p:cNvSpPr/>
              <p:nvPr/>
            </p:nvSpPr>
            <p:spPr bwMode="auto">
              <a:xfrm>
                <a:off x="6667933" y="4047622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îṡľîḋe">
                <a:extLst>
                  <a:ext uri="{FF2B5EF4-FFF2-40B4-BE49-F238E27FC236}">
                    <a16:creationId xmlns:a16="http://schemas.microsoft.com/office/drawing/2014/main" id="{76479D00-9E4E-43B8-9E3B-1BBDDE0D1F9D}"/>
                  </a:ext>
                </a:extLst>
              </p:cNvPr>
              <p:cNvSpPr/>
              <p:nvPr/>
            </p:nvSpPr>
            <p:spPr bwMode="auto">
              <a:xfrm>
                <a:off x="6609111" y="4117649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îṩḷiďê">
                <a:extLst>
                  <a:ext uri="{FF2B5EF4-FFF2-40B4-BE49-F238E27FC236}">
                    <a16:creationId xmlns:a16="http://schemas.microsoft.com/office/drawing/2014/main" id="{2C02CC14-29AF-4B51-BC10-080ECB158879}"/>
                  </a:ext>
                </a:extLst>
              </p:cNvPr>
              <p:cNvSpPr/>
              <p:nvPr/>
            </p:nvSpPr>
            <p:spPr bwMode="auto">
              <a:xfrm>
                <a:off x="6592305" y="3966389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îšḷiḓé">
                <a:extLst>
                  <a:ext uri="{FF2B5EF4-FFF2-40B4-BE49-F238E27FC236}">
                    <a16:creationId xmlns:a16="http://schemas.microsoft.com/office/drawing/2014/main" id="{6939D12D-63CB-4706-B009-7A49CEA5366B}"/>
                  </a:ext>
                </a:extLst>
              </p:cNvPr>
              <p:cNvSpPr/>
              <p:nvPr/>
            </p:nvSpPr>
            <p:spPr bwMode="auto">
              <a:xfrm>
                <a:off x="6527879" y="4163868"/>
                <a:ext cx="15406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Sḻiḍe">
                <a:extLst>
                  <a:ext uri="{FF2B5EF4-FFF2-40B4-BE49-F238E27FC236}">
                    <a16:creationId xmlns:a16="http://schemas.microsoft.com/office/drawing/2014/main" id="{9848FE02-09C9-4A03-A92B-4D12FE16568E}"/>
                  </a:ext>
                </a:extLst>
              </p:cNvPr>
              <p:cNvSpPr/>
              <p:nvPr/>
            </p:nvSpPr>
            <p:spPr bwMode="auto">
              <a:xfrm>
                <a:off x="6464854" y="4047622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ṧlîdè">
                <a:extLst>
                  <a:ext uri="{FF2B5EF4-FFF2-40B4-BE49-F238E27FC236}">
                    <a16:creationId xmlns:a16="http://schemas.microsoft.com/office/drawing/2014/main" id="{6D7CF91E-18B4-45A8-9E38-3C8CB9FD4977}"/>
                  </a:ext>
                </a:extLst>
              </p:cNvPr>
              <p:cNvSpPr/>
              <p:nvPr/>
            </p:nvSpPr>
            <p:spPr bwMode="auto">
              <a:xfrm>
                <a:off x="6393426" y="3983196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sliďè">
                <a:extLst>
                  <a:ext uri="{FF2B5EF4-FFF2-40B4-BE49-F238E27FC236}">
                    <a16:creationId xmlns:a16="http://schemas.microsoft.com/office/drawing/2014/main" id="{BC307C45-837B-41A9-B4F8-F65030E05FD9}"/>
                  </a:ext>
                </a:extLst>
              </p:cNvPr>
              <p:cNvSpPr/>
              <p:nvPr/>
            </p:nvSpPr>
            <p:spPr bwMode="auto">
              <a:xfrm>
                <a:off x="6317796" y="4169469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ṩļïdé">
                <a:extLst>
                  <a:ext uri="{FF2B5EF4-FFF2-40B4-BE49-F238E27FC236}">
                    <a16:creationId xmlns:a16="http://schemas.microsoft.com/office/drawing/2014/main" id="{A42EB19B-9927-4ECA-BD27-C12F135A1F2D}"/>
                  </a:ext>
                </a:extLst>
              </p:cNvPr>
              <p:cNvSpPr/>
              <p:nvPr/>
            </p:nvSpPr>
            <p:spPr bwMode="auto">
              <a:xfrm>
                <a:off x="6204351" y="4081235"/>
                <a:ext cx="112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ïSliḑe">
                <a:extLst>
                  <a:ext uri="{FF2B5EF4-FFF2-40B4-BE49-F238E27FC236}">
                    <a16:creationId xmlns:a16="http://schemas.microsoft.com/office/drawing/2014/main" id="{A7772847-4097-4B8D-896D-D68B889C9075}"/>
                  </a:ext>
                </a:extLst>
              </p:cNvPr>
              <p:cNvSpPr/>
              <p:nvPr/>
            </p:nvSpPr>
            <p:spPr bwMode="auto">
              <a:xfrm>
                <a:off x="6163736" y="4077033"/>
                <a:ext cx="5603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ṩlíḋê">
                <a:extLst>
                  <a:ext uri="{FF2B5EF4-FFF2-40B4-BE49-F238E27FC236}">
                    <a16:creationId xmlns:a16="http://schemas.microsoft.com/office/drawing/2014/main" id="{EE289897-0FC9-4199-B638-F63B5C86DD57}"/>
                  </a:ext>
                </a:extLst>
              </p:cNvPr>
              <p:cNvSpPr/>
              <p:nvPr/>
            </p:nvSpPr>
            <p:spPr bwMode="auto">
              <a:xfrm>
                <a:off x="6130122" y="4086837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íṡḻíḑè">
                <a:extLst>
                  <a:ext uri="{FF2B5EF4-FFF2-40B4-BE49-F238E27FC236}">
                    <a16:creationId xmlns:a16="http://schemas.microsoft.com/office/drawing/2014/main" id="{8370198D-AB8F-438D-9CC7-E720D3AE4B1D}"/>
                  </a:ext>
                </a:extLst>
              </p:cNvPr>
              <p:cNvSpPr/>
              <p:nvPr/>
            </p:nvSpPr>
            <p:spPr bwMode="auto">
              <a:xfrm>
                <a:off x="6075501" y="3948182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ïşľíḍê">
                <a:extLst>
                  <a:ext uri="{FF2B5EF4-FFF2-40B4-BE49-F238E27FC236}">
                    <a16:creationId xmlns:a16="http://schemas.microsoft.com/office/drawing/2014/main" id="{7F60A6FA-7C0C-43F2-B8AF-10A1AEEE4973}"/>
                  </a:ext>
                </a:extLst>
              </p:cNvPr>
              <p:cNvSpPr/>
              <p:nvPr/>
            </p:nvSpPr>
            <p:spPr bwMode="auto">
              <a:xfrm>
                <a:off x="6011076" y="4035017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îṩḻíďe">
                <a:extLst>
                  <a:ext uri="{FF2B5EF4-FFF2-40B4-BE49-F238E27FC236}">
                    <a16:creationId xmlns:a16="http://schemas.microsoft.com/office/drawing/2014/main" id="{11C033E6-8C16-4EFA-B448-84FF636149FB}"/>
                  </a:ext>
                </a:extLst>
              </p:cNvPr>
              <p:cNvSpPr/>
              <p:nvPr/>
            </p:nvSpPr>
            <p:spPr bwMode="auto">
              <a:xfrm>
                <a:off x="5859816" y="4119050"/>
                <a:ext cx="4202" cy="420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Sḻíḋè">
                <a:extLst>
                  <a:ext uri="{FF2B5EF4-FFF2-40B4-BE49-F238E27FC236}">
                    <a16:creationId xmlns:a16="http://schemas.microsoft.com/office/drawing/2014/main" id="{D11354FB-A600-4564-A468-5D95760FC110}"/>
                  </a:ext>
                </a:extLst>
              </p:cNvPr>
              <p:cNvSpPr/>
              <p:nvPr/>
            </p:nvSpPr>
            <p:spPr bwMode="auto">
              <a:xfrm>
                <a:off x="5641331" y="4144260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ïSliḋé">
                <a:extLst>
                  <a:ext uri="{FF2B5EF4-FFF2-40B4-BE49-F238E27FC236}">
                    <a16:creationId xmlns:a16="http://schemas.microsoft.com/office/drawing/2014/main" id="{1D5D9741-95B4-4EBA-B330-CE82F4B7BCA3}"/>
                  </a:ext>
                </a:extLst>
              </p:cNvPr>
              <p:cNvSpPr/>
              <p:nvPr/>
            </p:nvSpPr>
            <p:spPr bwMode="auto">
              <a:xfrm>
                <a:off x="7153924" y="3449586"/>
                <a:ext cx="84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ṡḻíďé">
                <a:extLst>
                  <a:ext uri="{FF2B5EF4-FFF2-40B4-BE49-F238E27FC236}">
                    <a16:creationId xmlns:a16="http://schemas.microsoft.com/office/drawing/2014/main" id="{D6FABED8-1CB2-4DEA-AEB7-5CE1C01A19AA}"/>
                  </a:ext>
                </a:extLst>
              </p:cNvPr>
              <p:cNvSpPr/>
              <p:nvPr/>
            </p:nvSpPr>
            <p:spPr bwMode="auto">
              <a:xfrm>
                <a:off x="7188938" y="3455189"/>
                <a:ext cx="126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íṧḻide">
                <a:extLst>
                  <a:ext uri="{FF2B5EF4-FFF2-40B4-BE49-F238E27FC236}">
                    <a16:creationId xmlns:a16="http://schemas.microsoft.com/office/drawing/2014/main" id="{5D66E988-2E61-4196-8E02-9C05F43D66F2}"/>
                  </a:ext>
                </a:extLst>
              </p:cNvPr>
              <p:cNvSpPr/>
              <p:nvPr/>
            </p:nvSpPr>
            <p:spPr bwMode="auto">
              <a:xfrm>
                <a:off x="7505462" y="3474797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ṣļíḑe">
                <a:extLst>
                  <a:ext uri="{FF2B5EF4-FFF2-40B4-BE49-F238E27FC236}">
                    <a16:creationId xmlns:a16="http://schemas.microsoft.com/office/drawing/2014/main" id="{9F4AA987-F52B-48BD-964C-4D152522EDDE}"/>
                  </a:ext>
                </a:extLst>
              </p:cNvPr>
              <p:cNvSpPr/>
              <p:nvPr/>
            </p:nvSpPr>
            <p:spPr bwMode="auto">
              <a:xfrm>
                <a:off x="7562885" y="3443984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iSļïḋe">
                <a:extLst>
                  <a:ext uri="{FF2B5EF4-FFF2-40B4-BE49-F238E27FC236}">
                    <a16:creationId xmlns:a16="http://schemas.microsoft.com/office/drawing/2014/main" id="{6ACC7073-D02D-420D-A0F5-96F90CDA679C}"/>
                  </a:ext>
                </a:extLst>
              </p:cNvPr>
              <p:cNvSpPr/>
              <p:nvPr/>
            </p:nvSpPr>
            <p:spPr bwMode="auto">
              <a:xfrm>
                <a:off x="5600714" y="3627456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iş1îḑè">
                <a:extLst>
                  <a:ext uri="{FF2B5EF4-FFF2-40B4-BE49-F238E27FC236}">
                    <a16:creationId xmlns:a16="http://schemas.microsoft.com/office/drawing/2014/main" id="{9C2B7ADF-2900-454F-B792-48F6318E4EEF}"/>
                  </a:ext>
                </a:extLst>
              </p:cNvPr>
              <p:cNvSpPr/>
              <p:nvPr/>
            </p:nvSpPr>
            <p:spPr bwMode="auto">
              <a:xfrm>
                <a:off x="5617521" y="3476197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iṣḷîde">
                <a:extLst>
                  <a:ext uri="{FF2B5EF4-FFF2-40B4-BE49-F238E27FC236}">
                    <a16:creationId xmlns:a16="http://schemas.microsoft.com/office/drawing/2014/main" id="{6E53D924-1E7D-4FC1-AD11-106DE9509ABD}"/>
                  </a:ext>
                </a:extLst>
              </p:cNvPr>
              <p:cNvSpPr/>
              <p:nvPr/>
            </p:nvSpPr>
            <p:spPr bwMode="auto">
              <a:xfrm>
                <a:off x="5676344" y="3672274"/>
                <a:ext cx="14005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ïśļíďe">
                <a:extLst>
                  <a:ext uri="{FF2B5EF4-FFF2-40B4-BE49-F238E27FC236}">
                    <a16:creationId xmlns:a16="http://schemas.microsoft.com/office/drawing/2014/main" id="{2078929D-B02B-4A08-999E-C46435DD04B5}"/>
                  </a:ext>
                </a:extLst>
              </p:cNvPr>
              <p:cNvSpPr/>
              <p:nvPr/>
            </p:nvSpPr>
            <p:spPr bwMode="auto">
              <a:xfrm>
                <a:off x="5742169" y="3557428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íṧḻîdé">
                <a:extLst>
                  <a:ext uri="{FF2B5EF4-FFF2-40B4-BE49-F238E27FC236}">
                    <a16:creationId xmlns:a16="http://schemas.microsoft.com/office/drawing/2014/main" id="{779E2176-E285-4BDF-A1ED-49160D2DD2CA}"/>
                  </a:ext>
                </a:extLst>
              </p:cNvPr>
              <p:cNvSpPr/>
              <p:nvPr/>
            </p:nvSpPr>
            <p:spPr bwMode="auto">
              <a:xfrm>
                <a:off x="5807996" y="3493004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îśļiďe">
                <a:extLst>
                  <a:ext uri="{FF2B5EF4-FFF2-40B4-BE49-F238E27FC236}">
                    <a16:creationId xmlns:a16="http://schemas.microsoft.com/office/drawing/2014/main" id="{2C74A207-F4F2-44F3-923C-6C74BA94A5A9}"/>
                  </a:ext>
                </a:extLst>
              </p:cNvPr>
              <p:cNvSpPr/>
              <p:nvPr/>
            </p:nvSpPr>
            <p:spPr bwMode="auto">
              <a:xfrm>
                <a:off x="5890628" y="3679277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iś1îḋê">
                <a:extLst>
                  <a:ext uri="{FF2B5EF4-FFF2-40B4-BE49-F238E27FC236}">
                    <a16:creationId xmlns:a16="http://schemas.microsoft.com/office/drawing/2014/main" id="{E91307E7-A745-42F8-B224-B19EDF4E5B82}"/>
                  </a:ext>
                </a:extLst>
              </p:cNvPr>
              <p:cNvSpPr/>
              <p:nvPr/>
            </p:nvSpPr>
            <p:spPr bwMode="auto">
              <a:xfrm>
                <a:off x="5942448" y="3808127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ŝlídé">
                <a:extLst>
                  <a:ext uri="{FF2B5EF4-FFF2-40B4-BE49-F238E27FC236}">
                    <a16:creationId xmlns:a16="http://schemas.microsoft.com/office/drawing/2014/main" id="{3DF8E597-1036-42DB-AFC4-45AE1A76AA5C}"/>
                  </a:ext>
                </a:extLst>
              </p:cNvPr>
              <p:cNvSpPr/>
              <p:nvPr/>
            </p:nvSpPr>
            <p:spPr bwMode="auto">
              <a:xfrm>
                <a:off x="6002672" y="3589642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îṥļîḑe">
                <a:extLst>
                  <a:ext uri="{FF2B5EF4-FFF2-40B4-BE49-F238E27FC236}">
                    <a16:creationId xmlns:a16="http://schemas.microsoft.com/office/drawing/2014/main" id="{A8542DC7-1FB4-4733-8795-3D56535298BE}"/>
                  </a:ext>
                </a:extLst>
              </p:cNvPr>
              <p:cNvSpPr/>
              <p:nvPr/>
            </p:nvSpPr>
            <p:spPr bwMode="auto">
              <a:xfrm>
                <a:off x="6050291" y="3585440"/>
                <a:ext cx="4202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îš1íḑé">
                <a:extLst>
                  <a:ext uri="{FF2B5EF4-FFF2-40B4-BE49-F238E27FC236}">
                    <a16:creationId xmlns:a16="http://schemas.microsoft.com/office/drawing/2014/main" id="{96CF73ED-83DD-4CEA-96FF-5FDD5C22327C}"/>
                  </a:ext>
                </a:extLst>
              </p:cNvPr>
              <p:cNvSpPr/>
              <p:nvPr/>
            </p:nvSpPr>
            <p:spPr bwMode="auto">
              <a:xfrm>
                <a:off x="6082503" y="3596644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íśḻîdè">
                <a:extLst>
                  <a:ext uri="{FF2B5EF4-FFF2-40B4-BE49-F238E27FC236}">
                    <a16:creationId xmlns:a16="http://schemas.microsoft.com/office/drawing/2014/main" id="{9FC136F5-3662-4513-8034-C13B85549194}"/>
                  </a:ext>
                </a:extLst>
              </p:cNvPr>
              <p:cNvSpPr/>
              <p:nvPr/>
            </p:nvSpPr>
            <p:spPr bwMode="auto">
              <a:xfrm>
                <a:off x="6148329" y="3697484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ïsļíḑé">
                <a:extLst>
                  <a:ext uri="{FF2B5EF4-FFF2-40B4-BE49-F238E27FC236}">
                    <a16:creationId xmlns:a16="http://schemas.microsoft.com/office/drawing/2014/main" id="{6AEEFABF-4FCE-48D6-96BF-1FAFBD9802D7}"/>
                  </a:ext>
                </a:extLst>
              </p:cNvPr>
              <p:cNvSpPr/>
              <p:nvPr/>
            </p:nvSpPr>
            <p:spPr bwMode="auto">
              <a:xfrm>
                <a:off x="6188945" y="3543423"/>
                <a:ext cx="182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ś1îḓè">
                <a:extLst>
                  <a:ext uri="{FF2B5EF4-FFF2-40B4-BE49-F238E27FC236}">
                    <a16:creationId xmlns:a16="http://schemas.microsoft.com/office/drawing/2014/main" id="{07781F96-D686-47CF-836B-78441D031661}"/>
                  </a:ext>
                </a:extLst>
              </p:cNvPr>
              <p:cNvSpPr/>
              <p:nvPr/>
            </p:nvSpPr>
            <p:spPr bwMode="auto">
              <a:xfrm>
                <a:off x="6268777" y="3705887"/>
                <a:ext cx="70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ïṧḷíḋé">
                <a:extLst>
                  <a:ext uri="{FF2B5EF4-FFF2-40B4-BE49-F238E27FC236}">
                    <a16:creationId xmlns:a16="http://schemas.microsoft.com/office/drawing/2014/main" id="{E05F094C-EFD7-4E80-A0EC-08D571A9B254}"/>
                  </a:ext>
                </a:extLst>
              </p:cNvPr>
              <p:cNvSpPr/>
              <p:nvPr/>
            </p:nvSpPr>
            <p:spPr bwMode="auto">
              <a:xfrm>
                <a:off x="6302390" y="3757707"/>
                <a:ext cx="140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Sḷíḍe">
                <a:extLst>
                  <a:ext uri="{FF2B5EF4-FFF2-40B4-BE49-F238E27FC236}">
                    <a16:creationId xmlns:a16="http://schemas.microsoft.com/office/drawing/2014/main" id="{5D8F96DC-8D98-42C1-AC2A-C9EDAEA9B05B}"/>
                  </a:ext>
                </a:extLst>
              </p:cNvPr>
              <p:cNvSpPr/>
              <p:nvPr/>
            </p:nvSpPr>
            <p:spPr bwMode="auto">
              <a:xfrm>
                <a:off x="6354210" y="3627456"/>
                <a:ext cx="4202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iṣļîḋê">
                <a:extLst>
                  <a:ext uri="{FF2B5EF4-FFF2-40B4-BE49-F238E27FC236}">
                    <a16:creationId xmlns:a16="http://schemas.microsoft.com/office/drawing/2014/main" id="{33339CB3-7028-45FB-A187-DCEF5E778F9E}"/>
                  </a:ext>
                </a:extLst>
              </p:cNvPr>
              <p:cNvSpPr/>
              <p:nvPr/>
            </p:nvSpPr>
            <p:spPr bwMode="auto">
              <a:xfrm>
                <a:off x="6422838" y="3775915"/>
                <a:ext cx="2801" cy="140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Sļïḑê">
                <a:extLst>
                  <a:ext uri="{FF2B5EF4-FFF2-40B4-BE49-F238E27FC236}">
                    <a16:creationId xmlns:a16="http://schemas.microsoft.com/office/drawing/2014/main" id="{381CDD1C-4764-4F51-96D1-A7767AADCB63}"/>
                  </a:ext>
                </a:extLst>
              </p:cNvPr>
              <p:cNvSpPr/>
              <p:nvPr/>
            </p:nvSpPr>
            <p:spPr bwMode="auto">
              <a:xfrm>
                <a:off x="6434042" y="3823533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ïSḻïḑe">
                <a:extLst>
                  <a:ext uri="{FF2B5EF4-FFF2-40B4-BE49-F238E27FC236}">
                    <a16:creationId xmlns:a16="http://schemas.microsoft.com/office/drawing/2014/main" id="{012BAC10-8F17-4CB5-9AD3-44EDB6046AB1}"/>
                  </a:ext>
                </a:extLst>
              </p:cNvPr>
              <p:cNvSpPr/>
              <p:nvPr/>
            </p:nvSpPr>
            <p:spPr bwMode="auto">
              <a:xfrm>
                <a:off x="6488663" y="3810929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iṧ1ïḑê">
                <a:extLst>
                  <a:ext uri="{FF2B5EF4-FFF2-40B4-BE49-F238E27FC236}">
                    <a16:creationId xmlns:a16="http://schemas.microsoft.com/office/drawing/2014/main" id="{E35238EB-2D3E-4DB3-9A6E-B81F51D8A0F4}"/>
                  </a:ext>
                </a:extLst>
              </p:cNvPr>
              <p:cNvSpPr/>
              <p:nvPr/>
            </p:nvSpPr>
            <p:spPr bwMode="auto">
              <a:xfrm>
                <a:off x="6560091" y="3652666"/>
                <a:ext cx="16807" cy="182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ïS1íḑe">
                <a:extLst>
                  <a:ext uri="{FF2B5EF4-FFF2-40B4-BE49-F238E27FC236}">
                    <a16:creationId xmlns:a16="http://schemas.microsoft.com/office/drawing/2014/main" id="{78DDA5D1-1B2E-437D-848E-1775F38653F2}"/>
                  </a:ext>
                </a:extLst>
              </p:cNvPr>
              <p:cNvSpPr/>
              <p:nvPr/>
            </p:nvSpPr>
            <p:spPr bwMode="auto">
              <a:xfrm>
                <a:off x="6648325" y="3490202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íṣḷîḋê">
                <a:extLst>
                  <a:ext uri="{FF2B5EF4-FFF2-40B4-BE49-F238E27FC236}">
                    <a16:creationId xmlns:a16="http://schemas.microsoft.com/office/drawing/2014/main" id="{FEFE4F69-31D8-4442-AF37-3AAA8BB18FFC}"/>
                  </a:ext>
                </a:extLst>
              </p:cNvPr>
              <p:cNvSpPr/>
              <p:nvPr/>
            </p:nvSpPr>
            <p:spPr bwMode="auto">
              <a:xfrm>
                <a:off x="6719754" y="3521014"/>
                <a:ext cx="16807" cy="154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iṩḻiḓê">
                <a:extLst>
                  <a:ext uri="{FF2B5EF4-FFF2-40B4-BE49-F238E27FC236}">
                    <a16:creationId xmlns:a16="http://schemas.microsoft.com/office/drawing/2014/main" id="{EDD0B129-0D8D-4543-AD5A-91163EF7D2FC}"/>
                  </a:ext>
                </a:extLst>
              </p:cNvPr>
              <p:cNvSpPr/>
              <p:nvPr/>
            </p:nvSpPr>
            <p:spPr bwMode="auto">
              <a:xfrm>
                <a:off x="6793983" y="3490202"/>
                <a:ext cx="14005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îṧlïḍe">
                <a:extLst>
                  <a:ext uri="{FF2B5EF4-FFF2-40B4-BE49-F238E27FC236}">
                    <a16:creationId xmlns:a16="http://schemas.microsoft.com/office/drawing/2014/main" id="{735E5028-5ECF-4845-86B6-71899EAD6BA5}"/>
                  </a:ext>
                </a:extLst>
              </p:cNvPr>
              <p:cNvSpPr/>
              <p:nvPr/>
            </p:nvSpPr>
            <p:spPr bwMode="auto">
              <a:xfrm>
                <a:off x="6803787" y="3501406"/>
                <a:ext cx="8404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îSľîdé">
                <a:extLst>
                  <a:ext uri="{FF2B5EF4-FFF2-40B4-BE49-F238E27FC236}">
                    <a16:creationId xmlns:a16="http://schemas.microsoft.com/office/drawing/2014/main" id="{5CD7A32B-346B-455F-B31F-E4F66724AE8E}"/>
                  </a:ext>
                </a:extLst>
              </p:cNvPr>
              <p:cNvSpPr/>
              <p:nvPr/>
            </p:nvSpPr>
            <p:spPr bwMode="auto">
              <a:xfrm>
                <a:off x="6789781" y="3676476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ïśḻïḓe">
                <a:extLst>
                  <a:ext uri="{FF2B5EF4-FFF2-40B4-BE49-F238E27FC236}">
                    <a16:creationId xmlns:a16="http://schemas.microsoft.com/office/drawing/2014/main" id="{62010E3C-7270-48B9-9FBA-263210B279C1}"/>
                  </a:ext>
                </a:extLst>
              </p:cNvPr>
              <p:cNvSpPr/>
              <p:nvPr/>
            </p:nvSpPr>
            <p:spPr bwMode="auto">
              <a:xfrm>
                <a:off x="6809389" y="3763309"/>
                <a:ext cx="168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ïṣľíḑê">
                <a:extLst>
                  <a:ext uri="{FF2B5EF4-FFF2-40B4-BE49-F238E27FC236}">
                    <a16:creationId xmlns:a16="http://schemas.microsoft.com/office/drawing/2014/main" id="{03ED3C83-B708-488E-8B4B-351FF60C84E3}"/>
                  </a:ext>
                </a:extLst>
              </p:cNvPr>
              <p:cNvSpPr/>
              <p:nvPr/>
            </p:nvSpPr>
            <p:spPr bwMode="auto">
              <a:xfrm>
                <a:off x="6976055" y="3669473"/>
                <a:ext cx="4202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iṡḷiďe">
                <a:extLst>
                  <a:ext uri="{FF2B5EF4-FFF2-40B4-BE49-F238E27FC236}">
                    <a16:creationId xmlns:a16="http://schemas.microsoft.com/office/drawing/2014/main" id="{1AF7F001-555C-4483-8A14-02175515D81E}"/>
                  </a:ext>
                </a:extLst>
              </p:cNvPr>
              <p:cNvSpPr/>
              <p:nvPr/>
            </p:nvSpPr>
            <p:spPr bwMode="auto">
              <a:xfrm>
                <a:off x="6999864" y="3547625"/>
                <a:ext cx="5603" cy="56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is1ídê">
                <a:extLst>
                  <a:ext uri="{FF2B5EF4-FFF2-40B4-BE49-F238E27FC236}">
                    <a16:creationId xmlns:a16="http://schemas.microsoft.com/office/drawing/2014/main" id="{5F34011D-621B-4FC0-88B2-7AAFE15D07A1}"/>
                  </a:ext>
                </a:extLst>
              </p:cNvPr>
              <p:cNvSpPr/>
              <p:nvPr/>
            </p:nvSpPr>
            <p:spPr bwMode="auto">
              <a:xfrm>
                <a:off x="7025074" y="3645664"/>
                <a:ext cx="12605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îSḷïḓé">
                <a:extLst>
                  <a:ext uri="{FF2B5EF4-FFF2-40B4-BE49-F238E27FC236}">
                    <a16:creationId xmlns:a16="http://schemas.microsoft.com/office/drawing/2014/main" id="{D6A31164-E795-441F-AA23-4E2E814F5D35}"/>
                  </a:ext>
                </a:extLst>
              </p:cNvPr>
              <p:cNvSpPr/>
              <p:nvPr/>
            </p:nvSpPr>
            <p:spPr bwMode="auto">
              <a:xfrm>
                <a:off x="7054486" y="3530819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îšļiḑe">
                <a:extLst>
                  <a:ext uri="{FF2B5EF4-FFF2-40B4-BE49-F238E27FC236}">
                    <a16:creationId xmlns:a16="http://schemas.microsoft.com/office/drawing/2014/main" id="{A5A284D6-484D-4935-8C4A-1EB7F15F16BC}"/>
                  </a:ext>
                </a:extLst>
              </p:cNvPr>
              <p:cNvSpPr/>
              <p:nvPr/>
            </p:nvSpPr>
            <p:spPr bwMode="auto">
              <a:xfrm>
                <a:off x="7104905" y="3596644"/>
                <a:ext cx="18207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ïśḷïḋe">
                <a:extLst>
                  <a:ext uri="{FF2B5EF4-FFF2-40B4-BE49-F238E27FC236}">
                    <a16:creationId xmlns:a16="http://schemas.microsoft.com/office/drawing/2014/main" id="{9A20F38B-68D1-47C5-ACA0-187ABE178623}"/>
                  </a:ext>
                </a:extLst>
              </p:cNvPr>
              <p:cNvSpPr/>
              <p:nvPr/>
            </p:nvSpPr>
            <p:spPr bwMode="auto">
              <a:xfrm>
                <a:off x="7153924" y="3921572"/>
                <a:ext cx="84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í$líḑê">
                <a:extLst>
                  <a:ext uri="{FF2B5EF4-FFF2-40B4-BE49-F238E27FC236}">
                    <a16:creationId xmlns:a16="http://schemas.microsoft.com/office/drawing/2014/main" id="{0ABF6A62-1634-4B3F-9A53-BDE8C3F04D6D}"/>
                  </a:ext>
                </a:extLst>
              </p:cNvPr>
              <p:cNvSpPr/>
              <p:nvPr/>
            </p:nvSpPr>
            <p:spPr bwMode="auto">
              <a:xfrm>
                <a:off x="7188938" y="3927174"/>
                <a:ext cx="12605" cy="140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îṥ1íḍê">
                <a:extLst>
                  <a:ext uri="{FF2B5EF4-FFF2-40B4-BE49-F238E27FC236}">
                    <a16:creationId xmlns:a16="http://schemas.microsoft.com/office/drawing/2014/main" id="{EC76F00D-1CD4-4DF0-8D62-9A82BFD67ADF}"/>
                  </a:ext>
                </a:extLst>
              </p:cNvPr>
              <p:cNvSpPr/>
              <p:nvPr/>
            </p:nvSpPr>
            <p:spPr bwMode="auto">
              <a:xfrm>
                <a:off x="7270170" y="3542023"/>
                <a:ext cx="15406" cy="1680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îṣliḋé">
                <a:extLst>
                  <a:ext uri="{FF2B5EF4-FFF2-40B4-BE49-F238E27FC236}">
                    <a16:creationId xmlns:a16="http://schemas.microsoft.com/office/drawing/2014/main" id="{3D322232-2814-420B-B561-AA9337A7D26E}"/>
                  </a:ext>
                </a:extLst>
              </p:cNvPr>
              <p:cNvSpPr/>
              <p:nvPr/>
            </p:nvSpPr>
            <p:spPr bwMode="auto">
              <a:xfrm>
                <a:off x="7326192" y="3827735"/>
                <a:ext cx="9803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íSḻïḓé">
                <a:extLst>
                  <a:ext uri="{FF2B5EF4-FFF2-40B4-BE49-F238E27FC236}">
                    <a16:creationId xmlns:a16="http://schemas.microsoft.com/office/drawing/2014/main" id="{CDEB3AB0-8208-45EC-9080-9FF607BE6759}"/>
                  </a:ext>
                </a:extLst>
              </p:cNvPr>
              <p:cNvSpPr/>
              <p:nvPr/>
            </p:nvSpPr>
            <p:spPr bwMode="auto">
              <a:xfrm>
                <a:off x="7390618" y="3781517"/>
                <a:ext cx="5603" cy="70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í$ḷîdé">
                <a:extLst>
                  <a:ext uri="{FF2B5EF4-FFF2-40B4-BE49-F238E27FC236}">
                    <a16:creationId xmlns:a16="http://schemas.microsoft.com/office/drawing/2014/main" id="{11383015-FE0D-43CC-9289-F7CC6C6DA3A9}"/>
                  </a:ext>
                </a:extLst>
              </p:cNvPr>
              <p:cNvSpPr/>
              <p:nvPr/>
            </p:nvSpPr>
            <p:spPr bwMode="auto">
              <a:xfrm>
                <a:off x="7436836" y="3872552"/>
                <a:ext cx="8404" cy="84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íṩḻïďê">
                <a:extLst>
                  <a:ext uri="{FF2B5EF4-FFF2-40B4-BE49-F238E27FC236}">
                    <a16:creationId xmlns:a16="http://schemas.microsoft.com/office/drawing/2014/main" id="{8CF86049-B1F6-4B02-A85A-4D6887EC86C3}"/>
                  </a:ext>
                </a:extLst>
              </p:cNvPr>
              <p:cNvSpPr/>
              <p:nvPr/>
            </p:nvSpPr>
            <p:spPr bwMode="auto">
              <a:xfrm>
                <a:off x="7481654" y="3809528"/>
                <a:ext cx="8404" cy="980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îśľïḍe">
                <a:extLst>
                  <a:ext uri="{FF2B5EF4-FFF2-40B4-BE49-F238E27FC236}">
                    <a16:creationId xmlns:a16="http://schemas.microsoft.com/office/drawing/2014/main" id="{769D6194-A8A6-4F6B-B3B6-B318AF4138FA}"/>
                  </a:ext>
                </a:extLst>
              </p:cNvPr>
              <p:cNvSpPr/>
              <p:nvPr/>
            </p:nvSpPr>
            <p:spPr bwMode="auto">
              <a:xfrm>
                <a:off x="7505462" y="3946781"/>
                <a:ext cx="11204" cy="1260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íṡļîḍê">
                <a:extLst>
                  <a:ext uri="{FF2B5EF4-FFF2-40B4-BE49-F238E27FC236}">
                    <a16:creationId xmlns:a16="http://schemas.microsoft.com/office/drawing/2014/main" id="{BD806061-120A-49E9-A9FB-F52047C49AE8}"/>
                  </a:ext>
                </a:extLst>
              </p:cNvPr>
              <p:cNvSpPr/>
              <p:nvPr/>
            </p:nvSpPr>
            <p:spPr bwMode="auto">
              <a:xfrm>
                <a:off x="7562885" y="3915970"/>
                <a:ext cx="11204" cy="1120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ïṧ1iḋe">
                <a:extLst>
                  <a:ext uri="{FF2B5EF4-FFF2-40B4-BE49-F238E27FC236}">
                    <a16:creationId xmlns:a16="http://schemas.microsoft.com/office/drawing/2014/main" id="{434BCC49-C3FA-4FBD-9AE4-4E1C741F8A81}"/>
                  </a:ext>
                </a:extLst>
              </p:cNvPr>
              <p:cNvSpPr/>
              <p:nvPr/>
            </p:nvSpPr>
            <p:spPr bwMode="auto">
              <a:xfrm>
                <a:off x="7456503" y="3626049"/>
                <a:ext cx="14005" cy="26611"/>
              </a:xfrm>
              <a:custGeom>
                <a:avLst/>
                <a:gdLst>
                  <a:gd name="T0" fmla="*/ 10 w 10"/>
                  <a:gd name="T1" fmla="*/ 0 h 20"/>
                  <a:gd name="T2" fmla="*/ 0 w 10"/>
                  <a:gd name="T3" fmla="*/ 10 h 20"/>
                  <a:gd name="T4" fmla="*/ 10 w 10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íṩľîďè">
                <a:extLst>
                  <a:ext uri="{FF2B5EF4-FFF2-40B4-BE49-F238E27FC236}">
                    <a16:creationId xmlns:a16="http://schemas.microsoft.com/office/drawing/2014/main" id="{844E24C1-339B-4085-83AF-0DC3FB554EC2}"/>
                  </a:ext>
                </a:extLst>
              </p:cNvPr>
              <p:cNvSpPr/>
              <p:nvPr/>
            </p:nvSpPr>
            <p:spPr bwMode="auto">
              <a:xfrm>
                <a:off x="6039086" y="3722694"/>
                <a:ext cx="175069" cy="158263"/>
              </a:xfrm>
              <a:custGeom>
                <a:avLst/>
                <a:gdLst>
                  <a:gd name="T0" fmla="*/ 111 w 125"/>
                  <a:gd name="T1" fmla="*/ 0 h 113"/>
                  <a:gd name="T2" fmla="*/ 14 w 125"/>
                  <a:gd name="T3" fmla="*/ 3 h 113"/>
                  <a:gd name="T4" fmla="*/ 0 w 125"/>
                  <a:gd name="T5" fmla="*/ 113 h 113"/>
                  <a:gd name="T6" fmla="*/ 39 w 125"/>
                  <a:gd name="T7" fmla="*/ 113 h 113"/>
                  <a:gd name="T8" fmla="*/ 43 w 125"/>
                  <a:gd name="T9" fmla="*/ 58 h 113"/>
                  <a:gd name="T10" fmla="*/ 79 w 125"/>
                  <a:gd name="T11" fmla="*/ 58 h 113"/>
                  <a:gd name="T12" fmla="*/ 81 w 125"/>
                  <a:gd name="T13" fmla="*/ 113 h 113"/>
                  <a:gd name="T14" fmla="*/ 125 w 125"/>
                  <a:gd name="T15" fmla="*/ 113 h 113"/>
                  <a:gd name="T16" fmla="*/ 111 w 125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" h="113">
                    <a:moveTo>
                      <a:pt x="111" y="0"/>
                    </a:moveTo>
                    <a:lnTo>
                      <a:pt x="14" y="3"/>
                    </a:lnTo>
                    <a:lnTo>
                      <a:pt x="0" y="113"/>
                    </a:lnTo>
                    <a:lnTo>
                      <a:pt x="39" y="113"/>
                    </a:lnTo>
                    <a:lnTo>
                      <a:pt x="43" y="58"/>
                    </a:lnTo>
                    <a:lnTo>
                      <a:pt x="79" y="58"/>
                    </a:lnTo>
                    <a:lnTo>
                      <a:pt x="81" y="113"/>
                    </a:lnTo>
                    <a:lnTo>
                      <a:pt x="125" y="11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C5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iṧľídê">
                <a:extLst>
                  <a:ext uri="{FF2B5EF4-FFF2-40B4-BE49-F238E27FC236}">
                    <a16:creationId xmlns:a16="http://schemas.microsoft.com/office/drawing/2014/main" id="{EC958285-E21C-4CBE-A6DC-E9A53E4602D6}"/>
                  </a:ext>
                </a:extLst>
              </p:cNvPr>
              <p:cNvSpPr/>
              <p:nvPr/>
            </p:nvSpPr>
            <p:spPr bwMode="auto">
              <a:xfrm>
                <a:off x="4963464" y="3880956"/>
                <a:ext cx="2100826" cy="1120441"/>
              </a:xfrm>
              <a:custGeom>
                <a:avLst/>
                <a:gdLst>
                  <a:gd name="T0" fmla="*/ 776 w 1517"/>
                  <a:gd name="T1" fmla="*/ 0 h 810"/>
                  <a:gd name="T2" fmla="*/ 706 w 1517"/>
                  <a:gd name="T3" fmla="*/ 0 h 810"/>
                  <a:gd name="T4" fmla="*/ 624 w 1517"/>
                  <a:gd name="T5" fmla="*/ 497 h 810"/>
                  <a:gd name="T6" fmla="*/ 489 w 1517"/>
                  <a:gd name="T7" fmla="*/ 441 h 810"/>
                  <a:gd name="T8" fmla="*/ 439 w 1517"/>
                  <a:gd name="T9" fmla="*/ 448 h 810"/>
                  <a:gd name="T10" fmla="*/ 305 w 1517"/>
                  <a:gd name="T11" fmla="*/ 586 h 810"/>
                  <a:gd name="T12" fmla="*/ 137 w 1517"/>
                  <a:gd name="T13" fmla="*/ 515 h 810"/>
                  <a:gd name="T14" fmla="*/ 75 w 1517"/>
                  <a:gd name="T15" fmla="*/ 523 h 810"/>
                  <a:gd name="T16" fmla="*/ 0 w 1517"/>
                  <a:gd name="T17" fmla="*/ 559 h 810"/>
                  <a:gd name="T18" fmla="*/ 54 w 1517"/>
                  <a:gd name="T19" fmla="*/ 618 h 810"/>
                  <a:gd name="T20" fmla="*/ 314 w 1517"/>
                  <a:gd name="T21" fmla="*/ 810 h 810"/>
                  <a:gd name="T22" fmla="*/ 327 w 1517"/>
                  <a:gd name="T23" fmla="*/ 805 h 810"/>
                  <a:gd name="T24" fmla="*/ 397 w 1517"/>
                  <a:gd name="T25" fmla="*/ 688 h 810"/>
                  <a:gd name="T26" fmla="*/ 422 w 1517"/>
                  <a:gd name="T27" fmla="*/ 684 h 810"/>
                  <a:gd name="T28" fmla="*/ 446 w 1517"/>
                  <a:gd name="T29" fmla="*/ 687 h 810"/>
                  <a:gd name="T30" fmla="*/ 554 w 1517"/>
                  <a:gd name="T31" fmla="*/ 536 h 810"/>
                  <a:gd name="T32" fmla="*/ 591 w 1517"/>
                  <a:gd name="T33" fmla="*/ 531 h 810"/>
                  <a:gd name="T34" fmla="*/ 700 w 1517"/>
                  <a:gd name="T35" fmla="*/ 579 h 810"/>
                  <a:gd name="T36" fmla="*/ 776 w 1517"/>
                  <a:gd name="T37" fmla="*/ 0 h 810"/>
                  <a:gd name="T38" fmla="*/ 948 w 1517"/>
                  <a:gd name="T39" fmla="*/ 0 h 810"/>
                  <a:gd name="T40" fmla="*/ 903 w 1517"/>
                  <a:gd name="T41" fmla="*/ 0 h 810"/>
                  <a:gd name="T42" fmla="*/ 971 w 1517"/>
                  <a:gd name="T43" fmla="*/ 563 h 810"/>
                  <a:gd name="T44" fmla="*/ 1008 w 1517"/>
                  <a:gd name="T45" fmla="*/ 519 h 810"/>
                  <a:gd name="T46" fmla="*/ 1026 w 1517"/>
                  <a:gd name="T47" fmla="*/ 517 h 810"/>
                  <a:gd name="T48" fmla="*/ 1098 w 1517"/>
                  <a:gd name="T49" fmla="*/ 574 h 810"/>
                  <a:gd name="T50" fmla="*/ 1087 w 1517"/>
                  <a:gd name="T51" fmla="*/ 653 h 810"/>
                  <a:gd name="T52" fmla="*/ 1211 w 1517"/>
                  <a:gd name="T53" fmla="*/ 628 h 810"/>
                  <a:gd name="T54" fmla="*/ 1376 w 1517"/>
                  <a:gd name="T55" fmla="*/ 741 h 810"/>
                  <a:gd name="T56" fmla="*/ 1391 w 1517"/>
                  <a:gd name="T57" fmla="*/ 781 h 810"/>
                  <a:gd name="T58" fmla="*/ 1517 w 1517"/>
                  <a:gd name="T59" fmla="*/ 693 h 810"/>
                  <a:gd name="T60" fmla="*/ 1466 w 1517"/>
                  <a:gd name="T61" fmla="*/ 669 h 810"/>
                  <a:gd name="T62" fmla="*/ 1486 w 1517"/>
                  <a:gd name="T63" fmla="*/ 601 h 810"/>
                  <a:gd name="T64" fmla="*/ 1421 w 1517"/>
                  <a:gd name="T65" fmla="*/ 551 h 810"/>
                  <a:gd name="T66" fmla="*/ 1403 w 1517"/>
                  <a:gd name="T67" fmla="*/ 553 h 810"/>
                  <a:gd name="T68" fmla="*/ 1358 w 1517"/>
                  <a:gd name="T69" fmla="*/ 595 h 810"/>
                  <a:gd name="T70" fmla="*/ 1158 w 1517"/>
                  <a:gd name="T71" fmla="*/ 503 h 810"/>
                  <a:gd name="T72" fmla="*/ 1157 w 1517"/>
                  <a:gd name="T73" fmla="*/ 503 h 810"/>
                  <a:gd name="T74" fmla="*/ 1162 w 1517"/>
                  <a:gd name="T75" fmla="*/ 441 h 810"/>
                  <a:gd name="T76" fmla="*/ 1074 w 1517"/>
                  <a:gd name="T77" fmla="*/ 374 h 810"/>
                  <a:gd name="T78" fmla="*/ 1050 w 1517"/>
                  <a:gd name="T79" fmla="*/ 377 h 810"/>
                  <a:gd name="T80" fmla="*/ 1012 w 1517"/>
                  <a:gd name="T81" fmla="*/ 398 h 810"/>
                  <a:gd name="T82" fmla="*/ 948 w 1517"/>
                  <a:gd name="T83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17" h="810">
                    <a:moveTo>
                      <a:pt x="776" y="0"/>
                    </a:moveTo>
                    <a:cubicBezTo>
                      <a:pt x="706" y="0"/>
                      <a:pt x="706" y="0"/>
                      <a:pt x="706" y="0"/>
                    </a:cubicBezTo>
                    <a:cubicBezTo>
                      <a:pt x="624" y="497"/>
                      <a:pt x="624" y="497"/>
                      <a:pt x="624" y="497"/>
                    </a:cubicBezTo>
                    <a:cubicBezTo>
                      <a:pt x="589" y="462"/>
                      <a:pt x="540" y="441"/>
                      <a:pt x="489" y="441"/>
                    </a:cubicBezTo>
                    <a:cubicBezTo>
                      <a:pt x="473" y="441"/>
                      <a:pt x="456" y="443"/>
                      <a:pt x="439" y="448"/>
                    </a:cubicBezTo>
                    <a:cubicBezTo>
                      <a:pt x="370" y="467"/>
                      <a:pt x="321" y="521"/>
                      <a:pt x="305" y="586"/>
                    </a:cubicBezTo>
                    <a:cubicBezTo>
                      <a:pt x="262" y="541"/>
                      <a:pt x="201" y="515"/>
                      <a:pt x="137" y="515"/>
                    </a:cubicBezTo>
                    <a:cubicBezTo>
                      <a:pt x="117" y="515"/>
                      <a:pt x="96" y="517"/>
                      <a:pt x="75" y="523"/>
                    </a:cubicBezTo>
                    <a:cubicBezTo>
                      <a:pt x="47" y="531"/>
                      <a:pt x="22" y="543"/>
                      <a:pt x="0" y="559"/>
                    </a:cubicBezTo>
                    <a:cubicBezTo>
                      <a:pt x="17" y="579"/>
                      <a:pt x="35" y="599"/>
                      <a:pt x="54" y="618"/>
                    </a:cubicBezTo>
                    <a:cubicBezTo>
                      <a:pt x="130" y="694"/>
                      <a:pt x="218" y="759"/>
                      <a:pt x="314" y="810"/>
                    </a:cubicBezTo>
                    <a:cubicBezTo>
                      <a:pt x="319" y="808"/>
                      <a:pt x="323" y="807"/>
                      <a:pt x="327" y="805"/>
                    </a:cubicBezTo>
                    <a:cubicBezTo>
                      <a:pt x="319" y="752"/>
                      <a:pt x="348" y="701"/>
                      <a:pt x="397" y="688"/>
                    </a:cubicBezTo>
                    <a:cubicBezTo>
                      <a:pt x="406" y="685"/>
                      <a:pt x="414" y="684"/>
                      <a:pt x="422" y="684"/>
                    </a:cubicBezTo>
                    <a:cubicBezTo>
                      <a:pt x="430" y="684"/>
                      <a:pt x="438" y="685"/>
                      <a:pt x="446" y="687"/>
                    </a:cubicBezTo>
                    <a:cubicBezTo>
                      <a:pt x="445" y="617"/>
                      <a:pt x="487" y="554"/>
                      <a:pt x="554" y="536"/>
                    </a:cubicBezTo>
                    <a:cubicBezTo>
                      <a:pt x="566" y="532"/>
                      <a:pt x="578" y="531"/>
                      <a:pt x="591" y="531"/>
                    </a:cubicBezTo>
                    <a:cubicBezTo>
                      <a:pt x="632" y="531"/>
                      <a:pt x="671" y="549"/>
                      <a:pt x="700" y="579"/>
                    </a:cubicBezTo>
                    <a:cubicBezTo>
                      <a:pt x="776" y="0"/>
                      <a:pt x="776" y="0"/>
                      <a:pt x="776" y="0"/>
                    </a:cubicBezTo>
                    <a:moveTo>
                      <a:pt x="948" y="0"/>
                    </a:moveTo>
                    <a:cubicBezTo>
                      <a:pt x="903" y="0"/>
                      <a:pt x="903" y="0"/>
                      <a:pt x="903" y="0"/>
                    </a:cubicBezTo>
                    <a:cubicBezTo>
                      <a:pt x="971" y="563"/>
                      <a:pt x="971" y="563"/>
                      <a:pt x="971" y="563"/>
                    </a:cubicBezTo>
                    <a:cubicBezTo>
                      <a:pt x="979" y="555"/>
                      <a:pt x="997" y="522"/>
                      <a:pt x="1008" y="519"/>
                    </a:cubicBezTo>
                    <a:cubicBezTo>
                      <a:pt x="1014" y="518"/>
                      <a:pt x="1020" y="517"/>
                      <a:pt x="1026" y="517"/>
                    </a:cubicBezTo>
                    <a:cubicBezTo>
                      <a:pt x="1058" y="517"/>
                      <a:pt x="1088" y="540"/>
                      <a:pt x="1098" y="574"/>
                    </a:cubicBezTo>
                    <a:cubicBezTo>
                      <a:pt x="1103" y="592"/>
                      <a:pt x="1094" y="638"/>
                      <a:pt x="1087" y="653"/>
                    </a:cubicBezTo>
                    <a:cubicBezTo>
                      <a:pt x="1121" y="642"/>
                      <a:pt x="1165" y="628"/>
                      <a:pt x="1211" y="628"/>
                    </a:cubicBezTo>
                    <a:cubicBezTo>
                      <a:pt x="1272" y="628"/>
                      <a:pt x="1335" y="653"/>
                      <a:pt x="1376" y="741"/>
                    </a:cubicBezTo>
                    <a:cubicBezTo>
                      <a:pt x="1382" y="755"/>
                      <a:pt x="1388" y="769"/>
                      <a:pt x="1391" y="781"/>
                    </a:cubicBezTo>
                    <a:cubicBezTo>
                      <a:pt x="1435" y="754"/>
                      <a:pt x="1477" y="725"/>
                      <a:pt x="1517" y="693"/>
                    </a:cubicBezTo>
                    <a:cubicBezTo>
                      <a:pt x="1502" y="681"/>
                      <a:pt x="1485" y="673"/>
                      <a:pt x="1466" y="669"/>
                    </a:cubicBezTo>
                    <a:cubicBezTo>
                      <a:pt x="1485" y="653"/>
                      <a:pt x="1494" y="627"/>
                      <a:pt x="1486" y="601"/>
                    </a:cubicBezTo>
                    <a:cubicBezTo>
                      <a:pt x="1478" y="571"/>
                      <a:pt x="1451" y="551"/>
                      <a:pt x="1421" y="551"/>
                    </a:cubicBezTo>
                    <a:cubicBezTo>
                      <a:pt x="1415" y="551"/>
                      <a:pt x="1409" y="552"/>
                      <a:pt x="1403" y="553"/>
                    </a:cubicBezTo>
                    <a:cubicBezTo>
                      <a:pt x="1381" y="559"/>
                      <a:pt x="1365" y="576"/>
                      <a:pt x="1358" y="595"/>
                    </a:cubicBezTo>
                    <a:cubicBezTo>
                      <a:pt x="1324" y="548"/>
                      <a:pt x="1263" y="503"/>
                      <a:pt x="1158" y="503"/>
                    </a:cubicBezTo>
                    <a:cubicBezTo>
                      <a:pt x="1158" y="503"/>
                      <a:pt x="1158" y="503"/>
                      <a:pt x="1157" y="503"/>
                    </a:cubicBezTo>
                    <a:cubicBezTo>
                      <a:pt x="1166" y="484"/>
                      <a:pt x="1168" y="463"/>
                      <a:pt x="1162" y="441"/>
                    </a:cubicBezTo>
                    <a:cubicBezTo>
                      <a:pt x="1151" y="400"/>
                      <a:pt x="1114" y="374"/>
                      <a:pt x="1074" y="374"/>
                    </a:cubicBezTo>
                    <a:cubicBezTo>
                      <a:pt x="1066" y="374"/>
                      <a:pt x="1058" y="375"/>
                      <a:pt x="1050" y="377"/>
                    </a:cubicBezTo>
                    <a:cubicBezTo>
                      <a:pt x="1035" y="381"/>
                      <a:pt x="1023" y="388"/>
                      <a:pt x="1012" y="398"/>
                    </a:cubicBezTo>
                    <a:cubicBezTo>
                      <a:pt x="948" y="0"/>
                      <a:pt x="948" y="0"/>
                      <a:pt x="948" y="0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iŝḷíḑê">
                <a:extLst>
                  <a:ext uri="{FF2B5EF4-FFF2-40B4-BE49-F238E27FC236}">
                    <a16:creationId xmlns:a16="http://schemas.microsoft.com/office/drawing/2014/main" id="{394916D3-9D89-4335-B903-E1C2A6D9CA1C}"/>
                  </a:ext>
                </a:extLst>
              </p:cNvPr>
              <p:cNvSpPr/>
              <p:nvPr/>
            </p:nvSpPr>
            <p:spPr bwMode="auto">
              <a:xfrm>
                <a:off x="5399034" y="3880956"/>
                <a:ext cx="1491585" cy="1298310"/>
              </a:xfrm>
              <a:custGeom>
                <a:avLst/>
                <a:gdLst>
                  <a:gd name="T0" fmla="*/ 502 w 1077"/>
                  <a:gd name="T1" fmla="*/ 0 h 938"/>
                  <a:gd name="T2" fmla="*/ 462 w 1077"/>
                  <a:gd name="T3" fmla="*/ 0 h 938"/>
                  <a:gd name="T4" fmla="*/ 386 w 1077"/>
                  <a:gd name="T5" fmla="*/ 579 h 938"/>
                  <a:gd name="T6" fmla="*/ 277 w 1077"/>
                  <a:gd name="T7" fmla="*/ 531 h 938"/>
                  <a:gd name="T8" fmla="*/ 240 w 1077"/>
                  <a:gd name="T9" fmla="*/ 536 h 938"/>
                  <a:gd name="T10" fmla="*/ 132 w 1077"/>
                  <a:gd name="T11" fmla="*/ 687 h 938"/>
                  <a:gd name="T12" fmla="*/ 108 w 1077"/>
                  <a:gd name="T13" fmla="*/ 684 h 938"/>
                  <a:gd name="T14" fmla="*/ 83 w 1077"/>
                  <a:gd name="T15" fmla="*/ 688 h 938"/>
                  <a:gd name="T16" fmla="*/ 13 w 1077"/>
                  <a:gd name="T17" fmla="*/ 805 h 938"/>
                  <a:gd name="T18" fmla="*/ 0 w 1077"/>
                  <a:gd name="T19" fmla="*/ 810 h 938"/>
                  <a:gd name="T20" fmla="*/ 296 w 1077"/>
                  <a:gd name="T21" fmla="*/ 916 h 938"/>
                  <a:gd name="T22" fmla="*/ 319 w 1077"/>
                  <a:gd name="T23" fmla="*/ 893 h 938"/>
                  <a:gd name="T24" fmla="*/ 290 w 1077"/>
                  <a:gd name="T25" fmla="*/ 838 h 938"/>
                  <a:gd name="T26" fmla="*/ 390 w 1077"/>
                  <a:gd name="T27" fmla="*/ 661 h 938"/>
                  <a:gd name="T28" fmla="*/ 428 w 1077"/>
                  <a:gd name="T29" fmla="*/ 656 h 938"/>
                  <a:gd name="T30" fmla="*/ 449 w 1077"/>
                  <a:gd name="T31" fmla="*/ 657 h 938"/>
                  <a:gd name="T32" fmla="*/ 502 w 1077"/>
                  <a:gd name="T33" fmla="*/ 0 h 938"/>
                  <a:gd name="T34" fmla="*/ 589 w 1077"/>
                  <a:gd name="T35" fmla="*/ 0 h 938"/>
                  <a:gd name="T36" fmla="*/ 544 w 1077"/>
                  <a:gd name="T37" fmla="*/ 0 h 938"/>
                  <a:gd name="T38" fmla="*/ 573 w 1077"/>
                  <a:gd name="T39" fmla="*/ 736 h 938"/>
                  <a:gd name="T40" fmla="*/ 585 w 1077"/>
                  <a:gd name="T41" fmla="*/ 732 h 938"/>
                  <a:gd name="T42" fmla="*/ 606 w 1077"/>
                  <a:gd name="T43" fmla="*/ 729 h 938"/>
                  <a:gd name="T44" fmla="*/ 683 w 1077"/>
                  <a:gd name="T45" fmla="*/ 787 h 938"/>
                  <a:gd name="T46" fmla="*/ 627 w 1077"/>
                  <a:gd name="T47" fmla="*/ 885 h 938"/>
                  <a:gd name="T48" fmla="*/ 606 w 1077"/>
                  <a:gd name="T49" fmla="*/ 888 h 938"/>
                  <a:gd name="T50" fmla="*/ 554 w 1077"/>
                  <a:gd name="T51" fmla="*/ 869 h 938"/>
                  <a:gd name="T52" fmla="*/ 471 w 1077"/>
                  <a:gd name="T53" fmla="*/ 937 h 938"/>
                  <a:gd name="T54" fmla="*/ 513 w 1077"/>
                  <a:gd name="T55" fmla="*/ 938 h 938"/>
                  <a:gd name="T56" fmla="*/ 1077 w 1077"/>
                  <a:gd name="T57" fmla="*/ 781 h 938"/>
                  <a:gd name="T58" fmla="*/ 1062 w 1077"/>
                  <a:gd name="T59" fmla="*/ 741 h 938"/>
                  <a:gd name="T60" fmla="*/ 897 w 1077"/>
                  <a:gd name="T61" fmla="*/ 628 h 938"/>
                  <a:gd name="T62" fmla="*/ 773 w 1077"/>
                  <a:gd name="T63" fmla="*/ 653 h 938"/>
                  <a:gd name="T64" fmla="*/ 784 w 1077"/>
                  <a:gd name="T65" fmla="*/ 574 h 938"/>
                  <a:gd name="T66" fmla="*/ 712 w 1077"/>
                  <a:gd name="T67" fmla="*/ 517 h 938"/>
                  <a:gd name="T68" fmla="*/ 694 w 1077"/>
                  <a:gd name="T69" fmla="*/ 519 h 938"/>
                  <a:gd name="T70" fmla="*/ 657 w 1077"/>
                  <a:gd name="T71" fmla="*/ 563 h 938"/>
                  <a:gd name="T72" fmla="*/ 589 w 1077"/>
                  <a:gd name="T73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7" h="938">
                    <a:moveTo>
                      <a:pt x="502" y="0"/>
                    </a:moveTo>
                    <a:cubicBezTo>
                      <a:pt x="462" y="0"/>
                      <a:pt x="462" y="0"/>
                      <a:pt x="462" y="0"/>
                    </a:cubicBezTo>
                    <a:cubicBezTo>
                      <a:pt x="386" y="579"/>
                      <a:pt x="386" y="579"/>
                      <a:pt x="386" y="579"/>
                    </a:cubicBezTo>
                    <a:cubicBezTo>
                      <a:pt x="357" y="549"/>
                      <a:pt x="318" y="531"/>
                      <a:pt x="277" y="531"/>
                    </a:cubicBezTo>
                    <a:cubicBezTo>
                      <a:pt x="264" y="531"/>
                      <a:pt x="252" y="532"/>
                      <a:pt x="240" y="536"/>
                    </a:cubicBezTo>
                    <a:cubicBezTo>
                      <a:pt x="173" y="554"/>
                      <a:pt x="131" y="617"/>
                      <a:pt x="132" y="687"/>
                    </a:cubicBezTo>
                    <a:cubicBezTo>
                      <a:pt x="124" y="685"/>
                      <a:pt x="116" y="684"/>
                      <a:pt x="108" y="684"/>
                    </a:cubicBezTo>
                    <a:cubicBezTo>
                      <a:pt x="100" y="684"/>
                      <a:pt x="92" y="685"/>
                      <a:pt x="83" y="688"/>
                    </a:cubicBezTo>
                    <a:cubicBezTo>
                      <a:pt x="34" y="701"/>
                      <a:pt x="5" y="752"/>
                      <a:pt x="13" y="805"/>
                    </a:cubicBezTo>
                    <a:cubicBezTo>
                      <a:pt x="9" y="807"/>
                      <a:pt x="5" y="808"/>
                      <a:pt x="0" y="810"/>
                    </a:cubicBezTo>
                    <a:cubicBezTo>
                      <a:pt x="92" y="859"/>
                      <a:pt x="191" y="895"/>
                      <a:pt x="296" y="916"/>
                    </a:cubicBezTo>
                    <a:cubicBezTo>
                      <a:pt x="302" y="907"/>
                      <a:pt x="310" y="900"/>
                      <a:pt x="319" y="893"/>
                    </a:cubicBezTo>
                    <a:cubicBezTo>
                      <a:pt x="306" y="878"/>
                      <a:pt x="295" y="859"/>
                      <a:pt x="290" y="838"/>
                    </a:cubicBezTo>
                    <a:cubicBezTo>
                      <a:pt x="268" y="761"/>
                      <a:pt x="313" y="682"/>
                      <a:pt x="390" y="661"/>
                    </a:cubicBezTo>
                    <a:cubicBezTo>
                      <a:pt x="403" y="657"/>
                      <a:pt x="416" y="656"/>
                      <a:pt x="428" y="656"/>
                    </a:cubicBezTo>
                    <a:cubicBezTo>
                      <a:pt x="435" y="656"/>
                      <a:pt x="442" y="656"/>
                      <a:pt x="449" y="657"/>
                    </a:cubicBezTo>
                    <a:cubicBezTo>
                      <a:pt x="502" y="0"/>
                      <a:pt x="502" y="0"/>
                      <a:pt x="502" y="0"/>
                    </a:cubicBezTo>
                    <a:moveTo>
                      <a:pt x="589" y="0"/>
                    </a:moveTo>
                    <a:cubicBezTo>
                      <a:pt x="544" y="0"/>
                      <a:pt x="544" y="0"/>
                      <a:pt x="544" y="0"/>
                    </a:cubicBezTo>
                    <a:cubicBezTo>
                      <a:pt x="573" y="736"/>
                      <a:pt x="573" y="736"/>
                      <a:pt x="573" y="736"/>
                    </a:cubicBezTo>
                    <a:cubicBezTo>
                      <a:pt x="577" y="735"/>
                      <a:pt x="581" y="733"/>
                      <a:pt x="585" y="732"/>
                    </a:cubicBezTo>
                    <a:cubicBezTo>
                      <a:pt x="592" y="730"/>
                      <a:pt x="599" y="729"/>
                      <a:pt x="606" y="729"/>
                    </a:cubicBezTo>
                    <a:cubicBezTo>
                      <a:pt x="641" y="729"/>
                      <a:pt x="673" y="752"/>
                      <a:pt x="683" y="787"/>
                    </a:cubicBezTo>
                    <a:cubicBezTo>
                      <a:pt x="695" y="830"/>
                      <a:pt x="670" y="874"/>
                      <a:pt x="627" y="885"/>
                    </a:cubicBezTo>
                    <a:cubicBezTo>
                      <a:pt x="620" y="887"/>
                      <a:pt x="613" y="888"/>
                      <a:pt x="606" y="888"/>
                    </a:cubicBezTo>
                    <a:cubicBezTo>
                      <a:pt x="587" y="888"/>
                      <a:pt x="569" y="881"/>
                      <a:pt x="554" y="869"/>
                    </a:cubicBezTo>
                    <a:cubicBezTo>
                      <a:pt x="537" y="900"/>
                      <a:pt x="508" y="925"/>
                      <a:pt x="471" y="937"/>
                    </a:cubicBezTo>
                    <a:cubicBezTo>
                      <a:pt x="485" y="938"/>
                      <a:pt x="499" y="938"/>
                      <a:pt x="513" y="938"/>
                    </a:cubicBezTo>
                    <a:cubicBezTo>
                      <a:pt x="720" y="938"/>
                      <a:pt x="913" y="881"/>
                      <a:pt x="1077" y="781"/>
                    </a:cubicBezTo>
                    <a:cubicBezTo>
                      <a:pt x="1074" y="769"/>
                      <a:pt x="1068" y="755"/>
                      <a:pt x="1062" y="741"/>
                    </a:cubicBezTo>
                    <a:cubicBezTo>
                      <a:pt x="1021" y="653"/>
                      <a:pt x="958" y="628"/>
                      <a:pt x="897" y="628"/>
                    </a:cubicBezTo>
                    <a:cubicBezTo>
                      <a:pt x="851" y="628"/>
                      <a:pt x="807" y="642"/>
                      <a:pt x="773" y="653"/>
                    </a:cubicBezTo>
                    <a:cubicBezTo>
                      <a:pt x="780" y="638"/>
                      <a:pt x="789" y="592"/>
                      <a:pt x="784" y="574"/>
                    </a:cubicBezTo>
                    <a:cubicBezTo>
                      <a:pt x="774" y="540"/>
                      <a:pt x="744" y="517"/>
                      <a:pt x="712" y="517"/>
                    </a:cubicBezTo>
                    <a:cubicBezTo>
                      <a:pt x="706" y="517"/>
                      <a:pt x="700" y="518"/>
                      <a:pt x="694" y="519"/>
                    </a:cubicBezTo>
                    <a:cubicBezTo>
                      <a:pt x="683" y="522"/>
                      <a:pt x="665" y="555"/>
                      <a:pt x="657" y="563"/>
                    </a:cubicBezTo>
                    <a:cubicBezTo>
                      <a:pt x="589" y="0"/>
                      <a:pt x="589" y="0"/>
                      <a:pt x="589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iŝḷîḍè">
                <a:extLst>
                  <a:ext uri="{FF2B5EF4-FFF2-40B4-BE49-F238E27FC236}">
                    <a16:creationId xmlns:a16="http://schemas.microsoft.com/office/drawing/2014/main" id="{33AEF25D-79DB-40A3-AD8D-F451BCE342E1}"/>
                  </a:ext>
                </a:extLst>
              </p:cNvPr>
              <p:cNvSpPr/>
              <p:nvPr/>
            </p:nvSpPr>
            <p:spPr bwMode="auto">
              <a:xfrm>
                <a:off x="6551687" y="4107846"/>
                <a:ext cx="358541" cy="341735"/>
              </a:xfrm>
              <a:custGeom>
                <a:avLst/>
                <a:gdLst>
                  <a:gd name="T0" fmla="*/ 107 w 258"/>
                  <a:gd name="T1" fmla="*/ 0 h 247"/>
                  <a:gd name="T2" fmla="*/ 82 w 258"/>
                  <a:gd name="T3" fmla="*/ 4 h 247"/>
                  <a:gd name="T4" fmla="*/ 14 w 258"/>
                  <a:gd name="T5" fmla="*/ 123 h 247"/>
                  <a:gd name="T6" fmla="*/ 70 w 258"/>
                  <a:gd name="T7" fmla="*/ 187 h 247"/>
                  <a:gd name="T8" fmla="*/ 69 w 258"/>
                  <a:gd name="T9" fmla="*/ 214 h 247"/>
                  <a:gd name="T10" fmla="*/ 111 w 258"/>
                  <a:gd name="T11" fmla="*/ 247 h 247"/>
                  <a:gd name="T12" fmla="*/ 123 w 258"/>
                  <a:gd name="T13" fmla="*/ 245 h 247"/>
                  <a:gd name="T14" fmla="*/ 154 w 258"/>
                  <a:gd name="T15" fmla="*/ 215 h 247"/>
                  <a:gd name="T16" fmla="*/ 199 w 258"/>
                  <a:gd name="T17" fmla="*/ 240 h 247"/>
                  <a:gd name="T18" fmla="*/ 213 w 258"/>
                  <a:gd name="T19" fmla="*/ 238 h 247"/>
                  <a:gd name="T20" fmla="*/ 250 w 258"/>
                  <a:gd name="T21" fmla="*/ 173 h 247"/>
                  <a:gd name="T22" fmla="*/ 199 w 258"/>
                  <a:gd name="T23" fmla="*/ 135 h 247"/>
                  <a:gd name="T24" fmla="*/ 196 w 258"/>
                  <a:gd name="T25" fmla="*/ 135 h 247"/>
                  <a:gd name="T26" fmla="*/ 201 w 258"/>
                  <a:gd name="T27" fmla="*/ 72 h 247"/>
                  <a:gd name="T28" fmla="*/ 107 w 258"/>
                  <a:gd name="T2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8" h="247">
                    <a:moveTo>
                      <a:pt x="107" y="0"/>
                    </a:moveTo>
                    <a:cubicBezTo>
                      <a:pt x="99" y="0"/>
                      <a:pt x="90" y="2"/>
                      <a:pt x="82" y="4"/>
                    </a:cubicBezTo>
                    <a:cubicBezTo>
                      <a:pt x="30" y="18"/>
                      <a:pt x="0" y="71"/>
                      <a:pt x="14" y="123"/>
                    </a:cubicBezTo>
                    <a:cubicBezTo>
                      <a:pt x="22" y="153"/>
                      <a:pt x="44" y="176"/>
                      <a:pt x="70" y="187"/>
                    </a:cubicBezTo>
                    <a:cubicBezTo>
                      <a:pt x="67" y="195"/>
                      <a:pt x="66" y="205"/>
                      <a:pt x="69" y="214"/>
                    </a:cubicBezTo>
                    <a:cubicBezTo>
                      <a:pt x="74" y="234"/>
                      <a:pt x="92" y="247"/>
                      <a:pt x="111" y="247"/>
                    </a:cubicBezTo>
                    <a:cubicBezTo>
                      <a:pt x="115" y="247"/>
                      <a:pt x="119" y="246"/>
                      <a:pt x="123" y="245"/>
                    </a:cubicBezTo>
                    <a:cubicBezTo>
                      <a:pt x="138" y="241"/>
                      <a:pt x="150" y="229"/>
                      <a:pt x="154" y="215"/>
                    </a:cubicBezTo>
                    <a:cubicBezTo>
                      <a:pt x="163" y="231"/>
                      <a:pt x="181" y="240"/>
                      <a:pt x="199" y="240"/>
                    </a:cubicBezTo>
                    <a:cubicBezTo>
                      <a:pt x="204" y="240"/>
                      <a:pt x="208" y="240"/>
                      <a:pt x="213" y="238"/>
                    </a:cubicBezTo>
                    <a:cubicBezTo>
                      <a:pt x="241" y="231"/>
                      <a:pt x="258" y="202"/>
                      <a:pt x="250" y="173"/>
                    </a:cubicBezTo>
                    <a:cubicBezTo>
                      <a:pt x="243" y="150"/>
                      <a:pt x="222" y="135"/>
                      <a:pt x="199" y="135"/>
                    </a:cubicBezTo>
                    <a:cubicBezTo>
                      <a:pt x="198" y="135"/>
                      <a:pt x="197" y="135"/>
                      <a:pt x="196" y="135"/>
                    </a:cubicBezTo>
                    <a:cubicBezTo>
                      <a:pt x="205" y="115"/>
                      <a:pt x="207" y="93"/>
                      <a:pt x="201" y="72"/>
                    </a:cubicBezTo>
                    <a:cubicBezTo>
                      <a:pt x="189" y="29"/>
                      <a:pt x="150" y="0"/>
                      <a:pt x="10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iṧḷïďè">
                <a:extLst>
                  <a:ext uri="{FF2B5EF4-FFF2-40B4-BE49-F238E27FC236}">
                    <a16:creationId xmlns:a16="http://schemas.microsoft.com/office/drawing/2014/main" id="{C164BB21-29E7-4EBE-88AE-EBB45B926227}"/>
                  </a:ext>
                </a:extLst>
              </p:cNvPr>
              <p:cNvSpPr/>
              <p:nvPr/>
            </p:nvSpPr>
            <p:spPr bwMode="auto">
              <a:xfrm>
                <a:off x="5316402" y="4219890"/>
                <a:ext cx="331930" cy="284312"/>
              </a:xfrm>
              <a:custGeom>
                <a:avLst/>
                <a:gdLst>
                  <a:gd name="T0" fmla="*/ 79 w 239"/>
                  <a:gd name="T1" fmla="*/ 0 h 205"/>
                  <a:gd name="T2" fmla="*/ 63 w 239"/>
                  <a:gd name="T3" fmla="*/ 2 h 205"/>
                  <a:gd name="T4" fmla="*/ 21 w 239"/>
                  <a:gd name="T5" fmla="*/ 76 h 205"/>
                  <a:gd name="T6" fmla="*/ 24 w 239"/>
                  <a:gd name="T7" fmla="*/ 84 h 205"/>
                  <a:gd name="T8" fmla="*/ 5 w 239"/>
                  <a:gd name="T9" fmla="*/ 136 h 205"/>
                  <a:gd name="T10" fmla="*/ 52 w 239"/>
                  <a:gd name="T11" fmla="*/ 172 h 205"/>
                  <a:gd name="T12" fmla="*/ 65 w 239"/>
                  <a:gd name="T13" fmla="*/ 170 h 205"/>
                  <a:gd name="T14" fmla="*/ 78 w 239"/>
                  <a:gd name="T15" fmla="*/ 164 h 205"/>
                  <a:gd name="T16" fmla="*/ 149 w 239"/>
                  <a:gd name="T17" fmla="*/ 205 h 205"/>
                  <a:gd name="T18" fmla="*/ 170 w 239"/>
                  <a:gd name="T19" fmla="*/ 202 h 205"/>
                  <a:gd name="T20" fmla="*/ 227 w 239"/>
                  <a:gd name="T21" fmla="*/ 102 h 205"/>
                  <a:gd name="T22" fmla="*/ 149 w 239"/>
                  <a:gd name="T23" fmla="*/ 42 h 205"/>
                  <a:gd name="T24" fmla="*/ 136 w 239"/>
                  <a:gd name="T25" fmla="*/ 43 h 205"/>
                  <a:gd name="T26" fmla="*/ 79 w 239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9" h="205">
                    <a:moveTo>
                      <a:pt x="79" y="0"/>
                    </a:moveTo>
                    <a:cubicBezTo>
                      <a:pt x="74" y="0"/>
                      <a:pt x="68" y="1"/>
                      <a:pt x="63" y="2"/>
                    </a:cubicBezTo>
                    <a:cubicBezTo>
                      <a:pt x="31" y="11"/>
                      <a:pt x="12" y="44"/>
                      <a:pt x="21" y="76"/>
                    </a:cubicBezTo>
                    <a:cubicBezTo>
                      <a:pt x="22" y="79"/>
                      <a:pt x="23" y="82"/>
                      <a:pt x="24" y="84"/>
                    </a:cubicBezTo>
                    <a:cubicBezTo>
                      <a:pt x="8" y="96"/>
                      <a:pt x="0" y="116"/>
                      <a:pt x="5" y="136"/>
                    </a:cubicBezTo>
                    <a:cubicBezTo>
                      <a:pt x="11" y="158"/>
                      <a:pt x="31" y="172"/>
                      <a:pt x="52" y="172"/>
                    </a:cubicBezTo>
                    <a:cubicBezTo>
                      <a:pt x="56" y="172"/>
                      <a:pt x="61" y="171"/>
                      <a:pt x="65" y="170"/>
                    </a:cubicBezTo>
                    <a:cubicBezTo>
                      <a:pt x="70" y="169"/>
                      <a:pt x="74" y="167"/>
                      <a:pt x="78" y="164"/>
                    </a:cubicBezTo>
                    <a:cubicBezTo>
                      <a:pt x="93" y="189"/>
                      <a:pt x="120" y="205"/>
                      <a:pt x="149" y="205"/>
                    </a:cubicBezTo>
                    <a:cubicBezTo>
                      <a:pt x="156" y="205"/>
                      <a:pt x="163" y="204"/>
                      <a:pt x="170" y="202"/>
                    </a:cubicBezTo>
                    <a:cubicBezTo>
                      <a:pt x="213" y="190"/>
                      <a:pt x="239" y="145"/>
                      <a:pt x="227" y="102"/>
                    </a:cubicBezTo>
                    <a:cubicBezTo>
                      <a:pt x="217" y="66"/>
                      <a:pt x="184" y="42"/>
                      <a:pt x="149" y="42"/>
                    </a:cubicBezTo>
                    <a:cubicBezTo>
                      <a:pt x="145" y="42"/>
                      <a:pt x="141" y="43"/>
                      <a:pt x="136" y="43"/>
                    </a:cubicBezTo>
                    <a:cubicBezTo>
                      <a:pt x="129" y="17"/>
                      <a:pt x="105" y="0"/>
                      <a:pt x="79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îs1ïḑè">
                <a:extLst>
                  <a:ext uri="{FF2B5EF4-FFF2-40B4-BE49-F238E27FC236}">
                    <a16:creationId xmlns:a16="http://schemas.microsoft.com/office/drawing/2014/main" id="{7DD571AA-1545-4722-BA4D-5E377468CB35}"/>
                  </a:ext>
                </a:extLst>
              </p:cNvPr>
              <p:cNvSpPr/>
              <p:nvPr/>
            </p:nvSpPr>
            <p:spPr bwMode="auto">
              <a:xfrm>
                <a:off x="5506878" y="3981796"/>
                <a:ext cx="126049" cy="114845"/>
              </a:xfrm>
              <a:custGeom>
                <a:avLst/>
                <a:gdLst>
                  <a:gd name="T0" fmla="*/ 45 w 91"/>
                  <a:gd name="T1" fmla="*/ 0 h 83"/>
                  <a:gd name="T2" fmla="*/ 34 w 91"/>
                  <a:gd name="T3" fmla="*/ 2 h 83"/>
                  <a:gd name="T4" fmla="*/ 6 w 91"/>
                  <a:gd name="T5" fmla="*/ 52 h 83"/>
                  <a:gd name="T6" fmla="*/ 45 w 91"/>
                  <a:gd name="T7" fmla="*/ 83 h 83"/>
                  <a:gd name="T8" fmla="*/ 56 w 91"/>
                  <a:gd name="T9" fmla="*/ 81 h 83"/>
                  <a:gd name="T10" fmla="*/ 85 w 91"/>
                  <a:gd name="T11" fmla="*/ 30 h 83"/>
                  <a:gd name="T12" fmla="*/ 45 w 91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83">
                    <a:moveTo>
                      <a:pt x="45" y="0"/>
                    </a:moveTo>
                    <a:cubicBezTo>
                      <a:pt x="42" y="0"/>
                      <a:pt x="38" y="1"/>
                      <a:pt x="34" y="2"/>
                    </a:cubicBezTo>
                    <a:cubicBezTo>
                      <a:pt x="12" y="8"/>
                      <a:pt x="0" y="30"/>
                      <a:pt x="6" y="52"/>
                    </a:cubicBezTo>
                    <a:cubicBezTo>
                      <a:pt x="11" y="71"/>
                      <a:pt x="27" y="83"/>
                      <a:pt x="45" y="83"/>
                    </a:cubicBezTo>
                    <a:cubicBezTo>
                      <a:pt x="49" y="83"/>
                      <a:pt x="53" y="82"/>
                      <a:pt x="56" y="81"/>
                    </a:cubicBezTo>
                    <a:cubicBezTo>
                      <a:pt x="78" y="75"/>
                      <a:pt x="91" y="52"/>
                      <a:pt x="85" y="30"/>
                    </a:cubicBezTo>
                    <a:cubicBezTo>
                      <a:pt x="80" y="12"/>
                      <a:pt x="64" y="0"/>
                      <a:pt x="45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íşľiḑé">
                <a:extLst>
                  <a:ext uri="{FF2B5EF4-FFF2-40B4-BE49-F238E27FC236}">
                    <a16:creationId xmlns:a16="http://schemas.microsoft.com/office/drawing/2014/main" id="{31A54AAD-64EF-4881-9211-7A3E8FA7F818}"/>
                  </a:ext>
                </a:extLst>
              </p:cNvPr>
              <p:cNvSpPr/>
              <p:nvPr/>
            </p:nvSpPr>
            <p:spPr bwMode="auto">
              <a:xfrm>
                <a:off x="6653928" y="3897763"/>
                <a:ext cx="126049" cy="116246"/>
              </a:xfrm>
              <a:custGeom>
                <a:avLst/>
                <a:gdLst>
                  <a:gd name="T0" fmla="*/ 45 w 91"/>
                  <a:gd name="T1" fmla="*/ 0 h 83"/>
                  <a:gd name="T2" fmla="*/ 34 w 91"/>
                  <a:gd name="T3" fmla="*/ 2 h 83"/>
                  <a:gd name="T4" fmla="*/ 6 w 91"/>
                  <a:gd name="T5" fmla="*/ 52 h 83"/>
                  <a:gd name="T6" fmla="*/ 45 w 91"/>
                  <a:gd name="T7" fmla="*/ 83 h 83"/>
                  <a:gd name="T8" fmla="*/ 56 w 91"/>
                  <a:gd name="T9" fmla="*/ 81 h 83"/>
                  <a:gd name="T10" fmla="*/ 85 w 91"/>
                  <a:gd name="T11" fmla="*/ 30 h 83"/>
                  <a:gd name="T12" fmla="*/ 45 w 91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83">
                    <a:moveTo>
                      <a:pt x="45" y="0"/>
                    </a:moveTo>
                    <a:cubicBezTo>
                      <a:pt x="42" y="0"/>
                      <a:pt x="38" y="1"/>
                      <a:pt x="34" y="2"/>
                    </a:cubicBezTo>
                    <a:cubicBezTo>
                      <a:pt x="12" y="8"/>
                      <a:pt x="0" y="30"/>
                      <a:pt x="6" y="52"/>
                    </a:cubicBezTo>
                    <a:cubicBezTo>
                      <a:pt x="11" y="71"/>
                      <a:pt x="27" y="83"/>
                      <a:pt x="45" y="83"/>
                    </a:cubicBezTo>
                    <a:cubicBezTo>
                      <a:pt x="49" y="83"/>
                      <a:pt x="53" y="82"/>
                      <a:pt x="56" y="81"/>
                    </a:cubicBezTo>
                    <a:cubicBezTo>
                      <a:pt x="78" y="75"/>
                      <a:pt x="91" y="52"/>
                      <a:pt x="85" y="30"/>
                    </a:cubicBezTo>
                    <a:cubicBezTo>
                      <a:pt x="80" y="12"/>
                      <a:pt x="63" y="0"/>
                      <a:pt x="45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ïşľîḑé">
                <a:extLst>
                  <a:ext uri="{FF2B5EF4-FFF2-40B4-BE49-F238E27FC236}">
                    <a16:creationId xmlns:a16="http://schemas.microsoft.com/office/drawing/2014/main" id="{58A806A0-27DB-4EDE-9A50-90E64C629577}"/>
                  </a:ext>
                </a:extLst>
              </p:cNvPr>
              <p:cNvSpPr/>
              <p:nvPr/>
            </p:nvSpPr>
            <p:spPr bwMode="auto">
              <a:xfrm>
                <a:off x="5435450" y="4105044"/>
                <a:ext cx="75630" cy="67226"/>
              </a:xfrm>
              <a:custGeom>
                <a:avLst/>
                <a:gdLst>
                  <a:gd name="T0" fmla="*/ 27 w 54"/>
                  <a:gd name="T1" fmla="*/ 0 h 49"/>
                  <a:gd name="T2" fmla="*/ 21 w 54"/>
                  <a:gd name="T3" fmla="*/ 1 h 49"/>
                  <a:gd name="T4" fmla="*/ 4 w 54"/>
                  <a:gd name="T5" fmla="*/ 31 h 49"/>
                  <a:gd name="T6" fmla="*/ 27 w 54"/>
                  <a:gd name="T7" fmla="*/ 49 h 49"/>
                  <a:gd name="T8" fmla="*/ 33 w 54"/>
                  <a:gd name="T9" fmla="*/ 48 h 49"/>
                  <a:gd name="T10" fmla="*/ 50 w 54"/>
                  <a:gd name="T11" fmla="*/ 18 h 49"/>
                  <a:gd name="T12" fmla="*/ 27 w 5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49">
                    <a:moveTo>
                      <a:pt x="27" y="0"/>
                    </a:moveTo>
                    <a:cubicBezTo>
                      <a:pt x="25" y="0"/>
                      <a:pt x="23" y="0"/>
                      <a:pt x="21" y="1"/>
                    </a:cubicBezTo>
                    <a:cubicBezTo>
                      <a:pt x="8" y="5"/>
                      <a:pt x="0" y="18"/>
                      <a:pt x="4" y="31"/>
                    </a:cubicBezTo>
                    <a:cubicBezTo>
                      <a:pt x="6" y="42"/>
                      <a:pt x="16" y="49"/>
                      <a:pt x="27" y="49"/>
                    </a:cubicBezTo>
                    <a:cubicBezTo>
                      <a:pt x="29" y="49"/>
                      <a:pt x="31" y="49"/>
                      <a:pt x="33" y="48"/>
                    </a:cubicBezTo>
                    <a:cubicBezTo>
                      <a:pt x="46" y="44"/>
                      <a:pt x="54" y="31"/>
                      <a:pt x="50" y="18"/>
                    </a:cubicBezTo>
                    <a:cubicBezTo>
                      <a:pt x="47" y="7"/>
                      <a:pt x="38" y="0"/>
                      <a:pt x="2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íṥliďé">
                <a:extLst>
                  <a:ext uri="{FF2B5EF4-FFF2-40B4-BE49-F238E27FC236}">
                    <a16:creationId xmlns:a16="http://schemas.microsoft.com/office/drawing/2014/main" id="{554C0105-A9A7-43E5-B5D4-A080D9DAB3CB}"/>
                  </a:ext>
                </a:extLst>
              </p:cNvPr>
              <p:cNvSpPr/>
              <p:nvPr/>
            </p:nvSpPr>
            <p:spPr bwMode="auto">
              <a:xfrm>
                <a:off x="6795383" y="3981796"/>
                <a:ext cx="75630" cy="65825"/>
              </a:xfrm>
              <a:custGeom>
                <a:avLst/>
                <a:gdLst>
                  <a:gd name="T0" fmla="*/ 27 w 54"/>
                  <a:gd name="T1" fmla="*/ 0 h 48"/>
                  <a:gd name="T2" fmla="*/ 20 w 54"/>
                  <a:gd name="T3" fmla="*/ 0 h 48"/>
                  <a:gd name="T4" fmla="*/ 3 w 54"/>
                  <a:gd name="T5" fmla="*/ 30 h 48"/>
                  <a:gd name="T6" fmla="*/ 27 w 54"/>
                  <a:gd name="T7" fmla="*/ 48 h 48"/>
                  <a:gd name="T8" fmla="*/ 33 w 54"/>
                  <a:gd name="T9" fmla="*/ 47 h 48"/>
                  <a:gd name="T10" fmla="*/ 50 w 54"/>
                  <a:gd name="T11" fmla="*/ 17 h 48"/>
                  <a:gd name="T12" fmla="*/ 27 w 54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48">
                    <a:moveTo>
                      <a:pt x="27" y="0"/>
                    </a:moveTo>
                    <a:cubicBezTo>
                      <a:pt x="25" y="0"/>
                      <a:pt x="23" y="0"/>
                      <a:pt x="20" y="0"/>
                    </a:cubicBezTo>
                    <a:cubicBezTo>
                      <a:pt x="7" y="4"/>
                      <a:pt x="0" y="17"/>
                      <a:pt x="3" y="30"/>
                    </a:cubicBezTo>
                    <a:cubicBezTo>
                      <a:pt x="6" y="41"/>
                      <a:pt x="16" y="48"/>
                      <a:pt x="27" y="48"/>
                    </a:cubicBezTo>
                    <a:cubicBezTo>
                      <a:pt x="29" y="48"/>
                      <a:pt x="31" y="48"/>
                      <a:pt x="33" y="47"/>
                    </a:cubicBezTo>
                    <a:cubicBezTo>
                      <a:pt x="46" y="44"/>
                      <a:pt x="54" y="30"/>
                      <a:pt x="50" y="17"/>
                    </a:cubicBezTo>
                    <a:cubicBezTo>
                      <a:pt x="47" y="7"/>
                      <a:pt x="38" y="0"/>
                      <a:pt x="27" y="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íṣ1iḍe">
                <a:extLst>
                  <a:ext uri="{FF2B5EF4-FFF2-40B4-BE49-F238E27FC236}">
                    <a16:creationId xmlns:a16="http://schemas.microsoft.com/office/drawing/2014/main" id="{E535D94B-4DED-459F-ACB0-781D9E0F938A}"/>
                  </a:ext>
                </a:extLst>
              </p:cNvPr>
              <p:cNvSpPr/>
              <p:nvPr/>
            </p:nvSpPr>
            <p:spPr bwMode="auto">
              <a:xfrm>
                <a:off x="5770180" y="3880956"/>
                <a:ext cx="591032" cy="1296910"/>
              </a:xfrm>
              <a:custGeom>
                <a:avLst/>
                <a:gdLst>
                  <a:gd name="T0" fmla="*/ 276 w 427"/>
                  <a:gd name="T1" fmla="*/ 0 h 937"/>
                  <a:gd name="T2" fmla="*/ 234 w 427"/>
                  <a:gd name="T3" fmla="*/ 0 h 937"/>
                  <a:gd name="T4" fmla="*/ 181 w 427"/>
                  <a:gd name="T5" fmla="*/ 657 h 937"/>
                  <a:gd name="T6" fmla="*/ 160 w 427"/>
                  <a:gd name="T7" fmla="*/ 656 h 937"/>
                  <a:gd name="T8" fmla="*/ 122 w 427"/>
                  <a:gd name="T9" fmla="*/ 661 h 937"/>
                  <a:gd name="T10" fmla="*/ 22 w 427"/>
                  <a:gd name="T11" fmla="*/ 838 h 937"/>
                  <a:gd name="T12" fmla="*/ 51 w 427"/>
                  <a:gd name="T13" fmla="*/ 893 h 937"/>
                  <a:gd name="T14" fmla="*/ 28 w 427"/>
                  <a:gd name="T15" fmla="*/ 916 h 937"/>
                  <a:gd name="T16" fmla="*/ 203 w 427"/>
                  <a:gd name="T17" fmla="*/ 937 h 937"/>
                  <a:gd name="T18" fmla="*/ 286 w 427"/>
                  <a:gd name="T19" fmla="*/ 869 h 937"/>
                  <a:gd name="T20" fmla="*/ 338 w 427"/>
                  <a:gd name="T21" fmla="*/ 888 h 937"/>
                  <a:gd name="T22" fmla="*/ 359 w 427"/>
                  <a:gd name="T23" fmla="*/ 885 h 937"/>
                  <a:gd name="T24" fmla="*/ 415 w 427"/>
                  <a:gd name="T25" fmla="*/ 787 h 937"/>
                  <a:gd name="T26" fmla="*/ 338 w 427"/>
                  <a:gd name="T27" fmla="*/ 729 h 937"/>
                  <a:gd name="T28" fmla="*/ 317 w 427"/>
                  <a:gd name="T29" fmla="*/ 732 h 937"/>
                  <a:gd name="T30" fmla="*/ 305 w 427"/>
                  <a:gd name="T31" fmla="*/ 736 h 937"/>
                  <a:gd name="T32" fmla="*/ 276 w 427"/>
                  <a:gd name="T3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7" h="937">
                    <a:moveTo>
                      <a:pt x="276" y="0"/>
                    </a:moveTo>
                    <a:cubicBezTo>
                      <a:pt x="234" y="0"/>
                      <a:pt x="234" y="0"/>
                      <a:pt x="234" y="0"/>
                    </a:cubicBezTo>
                    <a:cubicBezTo>
                      <a:pt x="181" y="657"/>
                      <a:pt x="181" y="657"/>
                      <a:pt x="181" y="657"/>
                    </a:cubicBezTo>
                    <a:cubicBezTo>
                      <a:pt x="174" y="656"/>
                      <a:pt x="167" y="656"/>
                      <a:pt x="160" y="656"/>
                    </a:cubicBezTo>
                    <a:cubicBezTo>
                      <a:pt x="148" y="656"/>
                      <a:pt x="135" y="657"/>
                      <a:pt x="122" y="661"/>
                    </a:cubicBezTo>
                    <a:cubicBezTo>
                      <a:pt x="45" y="682"/>
                      <a:pt x="0" y="761"/>
                      <a:pt x="22" y="838"/>
                    </a:cubicBezTo>
                    <a:cubicBezTo>
                      <a:pt x="27" y="859"/>
                      <a:pt x="38" y="878"/>
                      <a:pt x="51" y="893"/>
                    </a:cubicBezTo>
                    <a:cubicBezTo>
                      <a:pt x="42" y="900"/>
                      <a:pt x="34" y="907"/>
                      <a:pt x="28" y="916"/>
                    </a:cubicBezTo>
                    <a:cubicBezTo>
                      <a:pt x="85" y="928"/>
                      <a:pt x="144" y="935"/>
                      <a:pt x="203" y="937"/>
                    </a:cubicBezTo>
                    <a:cubicBezTo>
                      <a:pt x="240" y="925"/>
                      <a:pt x="269" y="900"/>
                      <a:pt x="286" y="869"/>
                    </a:cubicBezTo>
                    <a:cubicBezTo>
                      <a:pt x="301" y="881"/>
                      <a:pt x="319" y="888"/>
                      <a:pt x="338" y="888"/>
                    </a:cubicBezTo>
                    <a:cubicBezTo>
                      <a:pt x="345" y="888"/>
                      <a:pt x="352" y="887"/>
                      <a:pt x="359" y="885"/>
                    </a:cubicBezTo>
                    <a:cubicBezTo>
                      <a:pt x="402" y="874"/>
                      <a:pt x="427" y="830"/>
                      <a:pt x="415" y="787"/>
                    </a:cubicBezTo>
                    <a:cubicBezTo>
                      <a:pt x="405" y="752"/>
                      <a:pt x="373" y="729"/>
                      <a:pt x="338" y="729"/>
                    </a:cubicBezTo>
                    <a:cubicBezTo>
                      <a:pt x="331" y="729"/>
                      <a:pt x="324" y="730"/>
                      <a:pt x="317" y="732"/>
                    </a:cubicBezTo>
                    <a:cubicBezTo>
                      <a:pt x="313" y="733"/>
                      <a:pt x="309" y="735"/>
                      <a:pt x="305" y="736"/>
                    </a:cubicBezTo>
                    <a:cubicBezTo>
                      <a:pt x="276" y="0"/>
                      <a:pt x="276" y="0"/>
                      <a:pt x="276" y="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îṩḻiďê">
                <a:extLst>
                  <a:ext uri="{FF2B5EF4-FFF2-40B4-BE49-F238E27FC236}">
                    <a16:creationId xmlns:a16="http://schemas.microsoft.com/office/drawing/2014/main" id="{3C3863CB-43C5-4EE0-A554-43174B5A6B80}"/>
                  </a:ext>
                </a:extLst>
              </p:cNvPr>
              <p:cNvSpPr/>
              <p:nvPr/>
            </p:nvSpPr>
            <p:spPr bwMode="auto">
              <a:xfrm>
                <a:off x="6093708" y="3803926"/>
                <a:ext cx="58823" cy="77030"/>
              </a:xfrm>
              <a:custGeom>
                <a:avLst/>
                <a:gdLst>
                  <a:gd name="T0" fmla="*/ 40 w 42"/>
                  <a:gd name="T1" fmla="*/ 0 h 55"/>
                  <a:gd name="T2" fmla="*/ 4 w 42"/>
                  <a:gd name="T3" fmla="*/ 0 h 55"/>
                  <a:gd name="T4" fmla="*/ 0 w 42"/>
                  <a:gd name="T5" fmla="*/ 55 h 55"/>
                  <a:gd name="T6" fmla="*/ 42 w 42"/>
                  <a:gd name="T7" fmla="*/ 55 h 55"/>
                  <a:gd name="T8" fmla="*/ 40 w 42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5">
                    <a:moveTo>
                      <a:pt x="40" y="0"/>
                    </a:moveTo>
                    <a:lnTo>
                      <a:pt x="4" y="0"/>
                    </a:lnTo>
                    <a:lnTo>
                      <a:pt x="0" y="55"/>
                    </a:lnTo>
                    <a:lnTo>
                      <a:pt x="42" y="5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ACC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ï$1íďé">
                <a:extLst>
                  <a:ext uri="{FF2B5EF4-FFF2-40B4-BE49-F238E27FC236}">
                    <a16:creationId xmlns:a16="http://schemas.microsoft.com/office/drawing/2014/main" id="{31FAD3F5-6564-463B-B101-615AFCB9E08F}"/>
                  </a:ext>
                </a:extLst>
              </p:cNvPr>
              <p:cNvSpPr/>
              <p:nvPr/>
            </p:nvSpPr>
            <p:spPr bwMode="auto">
              <a:xfrm>
                <a:off x="5875267" y="3397759"/>
                <a:ext cx="53221" cy="2114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í$1iďè">
                <a:extLst>
                  <a:ext uri="{FF2B5EF4-FFF2-40B4-BE49-F238E27FC236}">
                    <a16:creationId xmlns:a16="http://schemas.microsoft.com/office/drawing/2014/main" id="{8249410B-3FE5-4D5E-BAE3-38CC3A237977}"/>
                  </a:ext>
                </a:extLst>
              </p:cNvPr>
              <p:cNvSpPr/>
              <p:nvPr/>
            </p:nvSpPr>
            <p:spPr bwMode="auto">
              <a:xfrm>
                <a:off x="6288433" y="3400560"/>
                <a:ext cx="53221" cy="21148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iṥliḑè">
                <a:extLst>
                  <a:ext uri="{FF2B5EF4-FFF2-40B4-BE49-F238E27FC236}">
                    <a16:creationId xmlns:a16="http://schemas.microsoft.com/office/drawing/2014/main" id="{06109DA0-6333-4DFA-99A5-5932BF73D740}"/>
                  </a:ext>
                </a:extLst>
              </p:cNvPr>
              <p:cNvSpPr/>
              <p:nvPr/>
            </p:nvSpPr>
            <p:spPr bwMode="auto">
              <a:xfrm>
                <a:off x="5750618" y="3911761"/>
                <a:ext cx="712886" cy="627445"/>
              </a:xfrm>
              <a:custGeom>
                <a:avLst/>
                <a:gdLst>
                  <a:gd name="T0" fmla="*/ 350 w 515"/>
                  <a:gd name="T1" fmla="*/ 1 h 453"/>
                  <a:gd name="T2" fmla="*/ 177 w 515"/>
                  <a:gd name="T3" fmla="*/ 0 h 453"/>
                  <a:gd name="T4" fmla="*/ 176 w 515"/>
                  <a:gd name="T5" fmla="*/ 1 h 453"/>
                  <a:gd name="T6" fmla="*/ 237 w 515"/>
                  <a:gd name="T7" fmla="*/ 407 h 453"/>
                  <a:gd name="T8" fmla="*/ 269 w 515"/>
                  <a:gd name="T9" fmla="*/ 379 h 453"/>
                  <a:gd name="T10" fmla="*/ 268 w 515"/>
                  <a:gd name="T11" fmla="*/ 453 h 453"/>
                  <a:gd name="T12" fmla="*/ 350 w 515"/>
                  <a:gd name="T13" fmla="*/ 2 h 453"/>
                  <a:gd name="T14" fmla="*/ 350 w 515"/>
                  <a:gd name="T15" fmla="*/ 1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5" h="453">
                    <a:moveTo>
                      <a:pt x="350" y="1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0" y="200"/>
                      <a:pt x="237" y="407"/>
                      <a:pt x="237" y="407"/>
                    </a:cubicBezTo>
                    <a:cubicBezTo>
                      <a:pt x="269" y="379"/>
                      <a:pt x="269" y="379"/>
                      <a:pt x="269" y="379"/>
                    </a:cubicBezTo>
                    <a:cubicBezTo>
                      <a:pt x="268" y="453"/>
                      <a:pt x="268" y="453"/>
                      <a:pt x="268" y="453"/>
                    </a:cubicBezTo>
                    <a:cubicBezTo>
                      <a:pt x="268" y="453"/>
                      <a:pt x="515" y="221"/>
                      <a:pt x="350" y="2"/>
                    </a:cubicBezTo>
                    <a:cubicBezTo>
                      <a:pt x="350" y="2"/>
                      <a:pt x="350" y="2"/>
                      <a:pt x="350" y="1"/>
                    </a:cubicBez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iṡlíḍe">
                <a:extLst>
                  <a:ext uri="{FF2B5EF4-FFF2-40B4-BE49-F238E27FC236}">
                    <a16:creationId xmlns:a16="http://schemas.microsoft.com/office/drawing/2014/main" id="{2E70C41F-8D67-407E-9698-0AF96FFB94D2}"/>
                  </a:ext>
                </a:extLst>
              </p:cNvPr>
              <p:cNvSpPr/>
              <p:nvPr/>
            </p:nvSpPr>
            <p:spPr bwMode="auto">
              <a:xfrm>
                <a:off x="5872466" y="3913162"/>
                <a:ext cx="471990" cy="478987"/>
              </a:xfrm>
              <a:custGeom>
                <a:avLst/>
                <a:gdLst>
                  <a:gd name="T0" fmla="*/ 232 w 341"/>
                  <a:gd name="T1" fmla="*/ 1 h 346"/>
                  <a:gd name="T2" fmla="*/ 117 w 341"/>
                  <a:gd name="T3" fmla="*/ 0 h 346"/>
                  <a:gd name="T4" fmla="*/ 117 w 341"/>
                  <a:gd name="T5" fmla="*/ 1 h 346"/>
                  <a:gd name="T6" fmla="*/ 156 w 341"/>
                  <a:gd name="T7" fmla="*/ 311 h 346"/>
                  <a:gd name="T8" fmla="*/ 177 w 341"/>
                  <a:gd name="T9" fmla="*/ 289 h 346"/>
                  <a:gd name="T10" fmla="*/ 177 w 341"/>
                  <a:gd name="T11" fmla="*/ 346 h 346"/>
                  <a:gd name="T12" fmla="*/ 232 w 341"/>
                  <a:gd name="T13" fmla="*/ 2 h 346"/>
                  <a:gd name="T14" fmla="*/ 232 w 341"/>
                  <a:gd name="T15" fmla="*/ 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1" h="346">
                    <a:moveTo>
                      <a:pt x="232" y="1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0" y="152"/>
                      <a:pt x="156" y="311"/>
                      <a:pt x="156" y="311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77" y="346"/>
                      <a:pt x="177" y="346"/>
                      <a:pt x="177" y="346"/>
                    </a:cubicBezTo>
                    <a:cubicBezTo>
                      <a:pt x="177" y="346"/>
                      <a:pt x="341" y="169"/>
                      <a:pt x="232" y="2"/>
                    </a:cubicBezTo>
                    <a:cubicBezTo>
                      <a:pt x="232" y="2"/>
                      <a:pt x="232" y="1"/>
                      <a:pt x="232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íṩļíḍe">
                <a:extLst>
                  <a:ext uri="{FF2B5EF4-FFF2-40B4-BE49-F238E27FC236}">
                    <a16:creationId xmlns:a16="http://schemas.microsoft.com/office/drawing/2014/main" id="{33A221E7-8069-4137-9159-D0ADC9BABA5C}"/>
                  </a:ext>
                </a:extLst>
              </p:cNvPr>
              <p:cNvSpPr/>
              <p:nvPr/>
            </p:nvSpPr>
            <p:spPr bwMode="auto">
              <a:xfrm>
                <a:off x="5928489" y="1698895"/>
                <a:ext cx="364147" cy="2257683"/>
              </a:xfrm>
              <a:custGeom>
                <a:avLst/>
                <a:gdLst>
                  <a:gd name="T0" fmla="*/ 262 w 263"/>
                  <a:gd name="T1" fmla="*/ 278 h 1630"/>
                  <a:gd name="T2" fmla="*/ 128 w 263"/>
                  <a:gd name="T3" fmla="*/ 0 h 1630"/>
                  <a:gd name="T4" fmla="*/ 0 w 263"/>
                  <a:gd name="T5" fmla="*/ 279 h 1630"/>
                  <a:gd name="T6" fmla="*/ 0 w 263"/>
                  <a:gd name="T7" fmla="*/ 1563 h 1630"/>
                  <a:gd name="T8" fmla="*/ 75 w 263"/>
                  <a:gd name="T9" fmla="*/ 1629 h 1630"/>
                  <a:gd name="T10" fmla="*/ 192 w 263"/>
                  <a:gd name="T11" fmla="*/ 1629 h 1630"/>
                  <a:gd name="T12" fmla="*/ 262 w 263"/>
                  <a:gd name="T13" fmla="*/ 1562 h 1630"/>
                  <a:gd name="T14" fmla="*/ 262 w 263"/>
                  <a:gd name="T15" fmla="*/ 278 h 1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1630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563"/>
                      <a:pt x="0" y="1563"/>
                      <a:pt x="0" y="1563"/>
                    </a:cubicBezTo>
                    <a:cubicBezTo>
                      <a:pt x="0" y="1600"/>
                      <a:pt x="36" y="1630"/>
                      <a:pt x="75" y="1629"/>
                    </a:cubicBezTo>
                    <a:cubicBezTo>
                      <a:pt x="192" y="1629"/>
                      <a:pt x="192" y="1629"/>
                      <a:pt x="192" y="1629"/>
                    </a:cubicBezTo>
                    <a:cubicBezTo>
                      <a:pt x="231" y="1629"/>
                      <a:pt x="263" y="1599"/>
                      <a:pt x="262" y="1562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îŝ1íḓè">
                <a:extLst>
                  <a:ext uri="{FF2B5EF4-FFF2-40B4-BE49-F238E27FC236}">
                    <a16:creationId xmlns:a16="http://schemas.microsoft.com/office/drawing/2014/main" id="{9059B502-7DD0-4496-A04E-9D7C791D024D}"/>
                  </a:ext>
                </a:extLst>
              </p:cNvPr>
              <p:cNvSpPr/>
              <p:nvPr/>
            </p:nvSpPr>
            <p:spPr bwMode="auto">
              <a:xfrm>
                <a:off x="6104960" y="1698895"/>
                <a:ext cx="187675" cy="2256282"/>
              </a:xfrm>
              <a:custGeom>
                <a:avLst/>
                <a:gdLst>
                  <a:gd name="T0" fmla="*/ 134 w 135"/>
                  <a:gd name="T1" fmla="*/ 278 h 1629"/>
                  <a:gd name="T2" fmla="*/ 0 w 135"/>
                  <a:gd name="T3" fmla="*/ 0 h 1629"/>
                  <a:gd name="T4" fmla="*/ 1 w 135"/>
                  <a:gd name="T5" fmla="*/ 289 h 1629"/>
                  <a:gd name="T6" fmla="*/ 6 w 135"/>
                  <a:gd name="T7" fmla="*/ 1629 h 1629"/>
                  <a:gd name="T8" fmla="*/ 64 w 135"/>
                  <a:gd name="T9" fmla="*/ 1629 h 1629"/>
                  <a:gd name="T10" fmla="*/ 134 w 135"/>
                  <a:gd name="T11" fmla="*/ 1562 h 1629"/>
                  <a:gd name="T12" fmla="*/ 134 w 135"/>
                  <a:gd name="T13" fmla="*/ 278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629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6" y="1629"/>
                      <a:pt x="6" y="1629"/>
                      <a:pt x="6" y="1629"/>
                    </a:cubicBezTo>
                    <a:cubicBezTo>
                      <a:pt x="64" y="1629"/>
                      <a:pt x="64" y="1629"/>
                      <a:pt x="64" y="1629"/>
                    </a:cubicBezTo>
                    <a:cubicBezTo>
                      <a:pt x="103" y="1629"/>
                      <a:pt x="135" y="1599"/>
                      <a:pt x="134" y="1562"/>
                    </a:cubicBezTo>
                    <a:lnTo>
                      <a:pt x="134" y="27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îşḷîḓé">
                <a:extLst>
                  <a:ext uri="{FF2B5EF4-FFF2-40B4-BE49-F238E27FC236}">
                    <a16:creationId xmlns:a16="http://schemas.microsoft.com/office/drawing/2014/main" id="{F7965873-5632-470C-A2D3-BAAE088B695F}"/>
                  </a:ext>
                </a:extLst>
              </p:cNvPr>
              <p:cNvSpPr/>
              <p:nvPr/>
            </p:nvSpPr>
            <p:spPr bwMode="auto">
              <a:xfrm>
                <a:off x="5928489" y="1698895"/>
                <a:ext cx="362746" cy="2049002"/>
              </a:xfrm>
              <a:custGeom>
                <a:avLst/>
                <a:gdLst>
                  <a:gd name="T0" fmla="*/ 262 w 262"/>
                  <a:gd name="T1" fmla="*/ 278 h 1479"/>
                  <a:gd name="T2" fmla="*/ 128 w 262"/>
                  <a:gd name="T3" fmla="*/ 0 h 1479"/>
                  <a:gd name="T4" fmla="*/ 0 w 262"/>
                  <a:gd name="T5" fmla="*/ 279 h 1479"/>
                  <a:gd name="T6" fmla="*/ 0 w 262"/>
                  <a:gd name="T7" fmla="*/ 1464 h 1479"/>
                  <a:gd name="T8" fmla="*/ 262 w 262"/>
                  <a:gd name="T9" fmla="*/ 1464 h 1479"/>
                  <a:gd name="T10" fmla="*/ 262 w 262"/>
                  <a:gd name="T11" fmla="*/ 278 h 1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479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464"/>
                      <a:pt x="0" y="1464"/>
                      <a:pt x="0" y="1464"/>
                    </a:cubicBezTo>
                    <a:cubicBezTo>
                      <a:pt x="91" y="1479"/>
                      <a:pt x="181" y="1478"/>
                      <a:pt x="262" y="1464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î$ḷîďê">
                <a:extLst>
                  <a:ext uri="{FF2B5EF4-FFF2-40B4-BE49-F238E27FC236}">
                    <a16:creationId xmlns:a16="http://schemas.microsoft.com/office/drawing/2014/main" id="{838C98BF-DB65-45C8-85CE-628B96710AEB}"/>
                  </a:ext>
                </a:extLst>
              </p:cNvPr>
              <p:cNvSpPr/>
              <p:nvPr/>
            </p:nvSpPr>
            <p:spPr bwMode="auto">
              <a:xfrm>
                <a:off x="6104960" y="1698895"/>
                <a:ext cx="186275" cy="2043400"/>
              </a:xfrm>
              <a:custGeom>
                <a:avLst/>
                <a:gdLst>
                  <a:gd name="T0" fmla="*/ 134 w 134"/>
                  <a:gd name="T1" fmla="*/ 278 h 1475"/>
                  <a:gd name="T2" fmla="*/ 0 w 134"/>
                  <a:gd name="T3" fmla="*/ 0 h 1475"/>
                  <a:gd name="T4" fmla="*/ 1 w 134"/>
                  <a:gd name="T5" fmla="*/ 289 h 1475"/>
                  <a:gd name="T6" fmla="*/ 5 w 134"/>
                  <a:gd name="T7" fmla="*/ 1475 h 1475"/>
                  <a:gd name="T8" fmla="*/ 134 w 134"/>
                  <a:gd name="T9" fmla="*/ 1464 h 1475"/>
                  <a:gd name="T10" fmla="*/ 134 w 134"/>
                  <a:gd name="T11" fmla="*/ 278 h 1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475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5" y="1475"/>
                      <a:pt x="5" y="1475"/>
                      <a:pt x="5" y="1475"/>
                    </a:cubicBezTo>
                    <a:cubicBezTo>
                      <a:pt x="49" y="1475"/>
                      <a:pt x="93" y="1471"/>
                      <a:pt x="134" y="1464"/>
                    </a:cubicBezTo>
                    <a:lnTo>
                      <a:pt x="134" y="27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ïṣḻîďé">
                <a:extLst>
                  <a:ext uri="{FF2B5EF4-FFF2-40B4-BE49-F238E27FC236}">
                    <a16:creationId xmlns:a16="http://schemas.microsoft.com/office/drawing/2014/main" id="{12E1F3B5-8EB7-4AE4-835A-394A367C3651}"/>
                  </a:ext>
                </a:extLst>
              </p:cNvPr>
              <p:cNvSpPr/>
              <p:nvPr/>
            </p:nvSpPr>
            <p:spPr bwMode="auto">
              <a:xfrm>
                <a:off x="5928489" y="1698895"/>
                <a:ext cx="362746" cy="1942560"/>
              </a:xfrm>
              <a:custGeom>
                <a:avLst/>
                <a:gdLst>
                  <a:gd name="T0" fmla="*/ 262 w 262"/>
                  <a:gd name="T1" fmla="*/ 278 h 1402"/>
                  <a:gd name="T2" fmla="*/ 128 w 262"/>
                  <a:gd name="T3" fmla="*/ 0 h 1402"/>
                  <a:gd name="T4" fmla="*/ 0 w 262"/>
                  <a:gd name="T5" fmla="*/ 279 h 1402"/>
                  <a:gd name="T6" fmla="*/ 0 w 262"/>
                  <a:gd name="T7" fmla="*/ 1386 h 1402"/>
                  <a:gd name="T8" fmla="*/ 262 w 262"/>
                  <a:gd name="T9" fmla="*/ 1385 h 1402"/>
                  <a:gd name="T10" fmla="*/ 262 w 262"/>
                  <a:gd name="T11" fmla="*/ 278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1402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1386"/>
                      <a:pt x="0" y="1386"/>
                      <a:pt x="0" y="1386"/>
                    </a:cubicBezTo>
                    <a:cubicBezTo>
                      <a:pt x="91" y="1402"/>
                      <a:pt x="181" y="1401"/>
                      <a:pt x="262" y="1385"/>
                    </a:cubicBezTo>
                    <a:lnTo>
                      <a:pt x="262" y="278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îṡḷiďè">
                <a:extLst>
                  <a:ext uri="{FF2B5EF4-FFF2-40B4-BE49-F238E27FC236}">
                    <a16:creationId xmlns:a16="http://schemas.microsoft.com/office/drawing/2014/main" id="{21C3013B-FD60-4C3E-8C74-E39E7F84D7ED}"/>
                  </a:ext>
                </a:extLst>
              </p:cNvPr>
              <p:cNvSpPr/>
              <p:nvPr/>
            </p:nvSpPr>
            <p:spPr bwMode="auto">
              <a:xfrm>
                <a:off x="6104960" y="1714301"/>
                <a:ext cx="186275" cy="1921551"/>
              </a:xfrm>
              <a:custGeom>
                <a:avLst/>
                <a:gdLst>
                  <a:gd name="T0" fmla="*/ 134 w 134"/>
                  <a:gd name="T1" fmla="*/ 276 h 1387"/>
                  <a:gd name="T2" fmla="*/ 0 w 134"/>
                  <a:gd name="T3" fmla="*/ 0 h 1387"/>
                  <a:gd name="T4" fmla="*/ 1 w 134"/>
                  <a:gd name="T5" fmla="*/ 287 h 1387"/>
                  <a:gd name="T6" fmla="*/ 5 w 134"/>
                  <a:gd name="T7" fmla="*/ 1387 h 1387"/>
                  <a:gd name="T8" fmla="*/ 134 w 134"/>
                  <a:gd name="T9" fmla="*/ 1375 h 1387"/>
                  <a:gd name="T10" fmla="*/ 134 w 134"/>
                  <a:gd name="T11" fmla="*/ 276 h 1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4" h="1387">
                    <a:moveTo>
                      <a:pt x="134" y="27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5" y="1387"/>
                      <a:pt x="5" y="1387"/>
                      <a:pt x="5" y="1387"/>
                    </a:cubicBezTo>
                    <a:cubicBezTo>
                      <a:pt x="49" y="1387"/>
                      <a:pt x="93" y="1383"/>
                      <a:pt x="134" y="1375"/>
                    </a:cubicBezTo>
                    <a:lnTo>
                      <a:pt x="134" y="276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sḻïḑe">
                <a:extLst>
                  <a:ext uri="{FF2B5EF4-FFF2-40B4-BE49-F238E27FC236}">
                    <a16:creationId xmlns:a16="http://schemas.microsoft.com/office/drawing/2014/main" id="{471ED52C-941F-4CA0-8AEA-B3F3EA93E24F}"/>
                  </a:ext>
                </a:extLst>
              </p:cNvPr>
              <p:cNvSpPr/>
              <p:nvPr/>
            </p:nvSpPr>
            <p:spPr bwMode="auto">
              <a:xfrm>
                <a:off x="5928489" y="1698895"/>
                <a:ext cx="362746" cy="401957"/>
              </a:xfrm>
              <a:custGeom>
                <a:avLst/>
                <a:gdLst>
                  <a:gd name="T0" fmla="*/ 262 w 262"/>
                  <a:gd name="T1" fmla="*/ 278 h 290"/>
                  <a:gd name="T2" fmla="*/ 128 w 262"/>
                  <a:gd name="T3" fmla="*/ 0 h 290"/>
                  <a:gd name="T4" fmla="*/ 0 w 262"/>
                  <a:gd name="T5" fmla="*/ 279 h 290"/>
                  <a:gd name="T6" fmla="*/ 129 w 262"/>
                  <a:gd name="T7" fmla="*/ 289 h 290"/>
                  <a:gd name="T8" fmla="*/ 262 w 262"/>
                  <a:gd name="T9" fmla="*/ 278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90">
                    <a:moveTo>
                      <a:pt x="262" y="27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41" y="286"/>
                      <a:pt x="84" y="290"/>
                      <a:pt x="129" y="289"/>
                    </a:cubicBezTo>
                    <a:cubicBezTo>
                      <a:pt x="174" y="289"/>
                      <a:pt x="221" y="285"/>
                      <a:pt x="262" y="2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íṣḷïḍé">
                <a:extLst>
                  <a:ext uri="{FF2B5EF4-FFF2-40B4-BE49-F238E27FC236}">
                    <a16:creationId xmlns:a16="http://schemas.microsoft.com/office/drawing/2014/main" id="{96490F4C-3D38-4072-AA41-C6E9342878A4}"/>
                  </a:ext>
                </a:extLst>
              </p:cNvPr>
              <p:cNvSpPr/>
              <p:nvPr/>
            </p:nvSpPr>
            <p:spPr bwMode="auto">
              <a:xfrm>
                <a:off x="6104960" y="1698895"/>
                <a:ext cx="186275" cy="400556"/>
              </a:xfrm>
              <a:custGeom>
                <a:avLst/>
                <a:gdLst>
                  <a:gd name="T0" fmla="*/ 134 w 134"/>
                  <a:gd name="T1" fmla="*/ 278 h 289"/>
                  <a:gd name="T2" fmla="*/ 0 w 134"/>
                  <a:gd name="T3" fmla="*/ 0 h 289"/>
                  <a:gd name="T4" fmla="*/ 1 w 134"/>
                  <a:gd name="T5" fmla="*/ 289 h 289"/>
                  <a:gd name="T6" fmla="*/ 134 w 134"/>
                  <a:gd name="T7" fmla="*/ 27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289">
                    <a:moveTo>
                      <a:pt x="134" y="27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9"/>
                      <a:pt x="1" y="289"/>
                      <a:pt x="1" y="289"/>
                    </a:cubicBezTo>
                    <a:cubicBezTo>
                      <a:pt x="46" y="289"/>
                      <a:pt x="93" y="285"/>
                      <a:pt x="134" y="278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îṥḷîďe">
                <a:extLst>
                  <a:ext uri="{FF2B5EF4-FFF2-40B4-BE49-F238E27FC236}">
                    <a16:creationId xmlns:a16="http://schemas.microsoft.com/office/drawing/2014/main" id="{F6C8EB49-15DE-4F51-B1CB-10C68A7EF543}"/>
                  </a:ext>
                </a:extLst>
              </p:cNvPr>
              <p:cNvSpPr/>
              <p:nvPr/>
            </p:nvSpPr>
            <p:spPr bwMode="auto">
              <a:xfrm>
                <a:off x="6046136" y="1698895"/>
                <a:ext cx="119048" cy="133052"/>
              </a:xfrm>
              <a:custGeom>
                <a:avLst/>
                <a:gdLst>
                  <a:gd name="T0" fmla="*/ 86 w 86"/>
                  <a:gd name="T1" fmla="*/ 92 h 96"/>
                  <a:gd name="T2" fmla="*/ 43 w 86"/>
                  <a:gd name="T3" fmla="*/ 0 h 96"/>
                  <a:gd name="T4" fmla="*/ 0 w 86"/>
                  <a:gd name="T5" fmla="*/ 92 h 96"/>
                  <a:gd name="T6" fmla="*/ 43 w 86"/>
                  <a:gd name="T7" fmla="*/ 96 h 96"/>
                  <a:gd name="T8" fmla="*/ 86 w 86"/>
                  <a:gd name="T9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6">
                    <a:moveTo>
                      <a:pt x="86" y="92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14" y="95"/>
                      <a:pt x="28" y="96"/>
                      <a:pt x="43" y="96"/>
                    </a:cubicBezTo>
                    <a:cubicBezTo>
                      <a:pt x="58" y="96"/>
                      <a:pt x="72" y="95"/>
                      <a:pt x="86" y="92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íṧľîḑê">
                <a:extLst>
                  <a:ext uri="{FF2B5EF4-FFF2-40B4-BE49-F238E27FC236}">
                    <a16:creationId xmlns:a16="http://schemas.microsoft.com/office/drawing/2014/main" id="{C44EBA55-C20D-4F2F-9A78-881FE7721C13}"/>
                  </a:ext>
                </a:extLst>
              </p:cNvPr>
              <p:cNvSpPr/>
              <p:nvPr/>
            </p:nvSpPr>
            <p:spPr bwMode="auto">
              <a:xfrm>
                <a:off x="6229610" y="3980388"/>
                <a:ext cx="448180" cy="394955"/>
              </a:xfrm>
              <a:custGeom>
                <a:avLst/>
                <a:gdLst>
                  <a:gd name="T0" fmla="*/ 220 w 324"/>
                  <a:gd name="T1" fmla="*/ 1 h 285"/>
                  <a:gd name="T2" fmla="*/ 111 w 324"/>
                  <a:gd name="T3" fmla="*/ 0 h 285"/>
                  <a:gd name="T4" fmla="*/ 111 w 324"/>
                  <a:gd name="T5" fmla="*/ 1 h 285"/>
                  <a:gd name="T6" fmla="*/ 149 w 324"/>
                  <a:gd name="T7" fmla="*/ 257 h 285"/>
                  <a:gd name="T8" fmla="*/ 169 w 324"/>
                  <a:gd name="T9" fmla="*/ 239 h 285"/>
                  <a:gd name="T10" fmla="*/ 169 w 324"/>
                  <a:gd name="T11" fmla="*/ 285 h 285"/>
                  <a:gd name="T12" fmla="*/ 220 w 324"/>
                  <a:gd name="T13" fmla="*/ 2 h 285"/>
                  <a:gd name="T14" fmla="*/ 220 w 324"/>
                  <a:gd name="T15" fmla="*/ 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285">
                    <a:moveTo>
                      <a:pt x="220" y="1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0" y="126"/>
                      <a:pt x="149" y="257"/>
                      <a:pt x="149" y="257"/>
                    </a:cubicBezTo>
                    <a:cubicBezTo>
                      <a:pt x="169" y="239"/>
                      <a:pt x="169" y="239"/>
                      <a:pt x="169" y="239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9" y="285"/>
                      <a:pt x="324" y="139"/>
                      <a:pt x="220" y="2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šḷíďè">
                <a:extLst>
                  <a:ext uri="{FF2B5EF4-FFF2-40B4-BE49-F238E27FC236}">
                    <a16:creationId xmlns:a16="http://schemas.microsoft.com/office/drawing/2014/main" id="{E578CA5F-466C-4099-BEF7-55F45E8DAEA7}"/>
                  </a:ext>
                </a:extLst>
              </p:cNvPr>
              <p:cNvSpPr/>
              <p:nvPr/>
            </p:nvSpPr>
            <p:spPr bwMode="auto">
              <a:xfrm>
                <a:off x="6306641" y="3981788"/>
                <a:ext cx="296919" cy="301118"/>
              </a:xfrm>
              <a:custGeom>
                <a:avLst/>
                <a:gdLst>
                  <a:gd name="T0" fmla="*/ 145 w 214"/>
                  <a:gd name="T1" fmla="*/ 1 h 218"/>
                  <a:gd name="T2" fmla="*/ 73 w 214"/>
                  <a:gd name="T3" fmla="*/ 0 h 218"/>
                  <a:gd name="T4" fmla="*/ 73 w 214"/>
                  <a:gd name="T5" fmla="*/ 0 h 218"/>
                  <a:gd name="T6" fmla="*/ 98 w 214"/>
                  <a:gd name="T7" fmla="*/ 196 h 218"/>
                  <a:gd name="T8" fmla="*/ 111 w 214"/>
                  <a:gd name="T9" fmla="*/ 182 h 218"/>
                  <a:gd name="T10" fmla="*/ 111 w 214"/>
                  <a:gd name="T11" fmla="*/ 218 h 218"/>
                  <a:gd name="T12" fmla="*/ 145 w 214"/>
                  <a:gd name="T13" fmla="*/ 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" h="218">
                    <a:moveTo>
                      <a:pt x="145" y="1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0" y="96"/>
                      <a:pt x="98" y="196"/>
                      <a:pt x="98" y="196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11" y="218"/>
                      <a:pt x="111" y="218"/>
                      <a:pt x="111" y="218"/>
                    </a:cubicBezTo>
                    <a:cubicBezTo>
                      <a:pt x="111" y="218"/>
                      <a:pt x="214" y="106"/>
                      <a:pt x="145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îṥ1íḑé">
                <a:extLst>
                  <a:ext uri="{FF2B5EF4-FFF2-40B4-BE49-F238E27FC236}">
                    <a16:creationId xmlns:a16="http://schemas.microsoft.com/office/drawing/2014/main" id="{F0C72F40-96ED-44B1-AC02-A9A625B8362F}"/>
                  </a:ext>
                </a:extLst>
              </p:cNvPr>
              <p:cNvSpPr/>
              <p:nvPr/>
            </p:nvSpPr>
            <p:spPr bwMode="auto">
              <a:xfrm>
                <a:off x="6340254" y="2588243"/>
                <a:ext cx="229693" cy="1420156"/>
              </a:xfrm>
              <a:custGeom>
                <a:avLst/>
                <a:gdLst>
                  <a:gd name="T0" fmla="*/ 166 w 166"/>
                  <a:gd name="T1" fmla="*/ 175 h 1025"/>
                  <a:gd name="T2" fmla="*/ 81 w 166"/>
                  <a:gd name="T3" fmla="*/ 0 h 1025"/>
                  <a:gd name="T4" fmla="*/ 0 w 166"/>
                  <a:gd name="T5" fmla="*/ 176 h 1025"/>
                  <a:gd name="T6" fmla="*/ 0 w 166"/>
                  <a:gd name="T7" fmla="*/ 983 h 1025"/>
                  <a:gd name="T8" fmla="*/ 48 w 166"/>
                  <a:gd name="T9" fmla="*/ 1025 h 1025"/>
                  <a:gd name="T10" fmla="*/ 122 w 166"/>
                  <a:gd name="T11" fmla="*/ 1025 h 1025"/>
                  <a:gd name="T12" fmla="*/ 166 w 166"/>
                  <a:gd name="T13" fmla="*/ 983 h 1025"/>
                  <a:gd name="T14" fmla="*/ 166 w 166"/>
                  <a:gd name="T15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1025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0" y="1006"/>
                      <a:pt x="23" y="1025"/>
                      <a:pt x="48" y="1025"/>
                    </a:cubicBezTo>
                    <a:cubicBezTo>
                      <a:pt x="122" y="1025"/>
                      <a:pt x="122" y="1025"/>
                      <a:pt x="122" y="1025"/>
                    </a:cubicBezTo>
                    <a:cubicBezTo>
                      <a:pt x="146" y="1025"/>
                      <a:pt x="166" y="1006"/>
                      <a:pt x="166" y="983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ïṥļídè">
                <a:extLst>
                  <a:ext uri="{FF2B5EF4-FFF2-40B4-BE49-F238E27FC236}">
                    <a16:creationId xmlns:a16="http://schemas.microsoft.com/office/drawing/2014/main" id="{9A826FA2-5C15-4F30-B5B9-540FEDDA2812}"/>
                  </a:ext>
                </a:extLst>
              </p:cNvPr>
              <p:cNvSpPr/>
              <p:nvPr/>
            </p:nvSpPr>
            <p:spPr bwMode="auto">
              <a:xfrm>
                <a:off x="6452299" y="2588243"/>
                <a:ext cx="117648" cy="1420156"/>
              </a:xfrm>
              <a:custGeom>
                <a:avLst/>
                <a:gdLst>
                  <a:gd name="T0" fmla="*/ 85 w 85"/>
                  <a:gd name="T1" fmla="*/ 175 h 1025"/>
                  <a:gd name="T2" fmla="*/ 0 w 85"/>
                  <a:gd name="T3" fmla="*/ 0 h 1025"/>
                  <a:gd name="T4" fmla="*/ 1 w 85"/>
                  <a:gd name="T5" fmla="*/ 182 h 1025"/>
                  <a:gd name="T6" fmla="*/ 4 w 85"/>
                  <a:gd name="T7" fmla="*/ 1025 h 1025"/>
                  <a:gd name="T8" fmla="*/ 41 w 85"/>
                  <a:gd name="T9" fmla="*/ 1025 h 1025"/>
                  <a:gd name="T10" fmla="*/ 85 w 85"/>
                  <a:gd name="T11" fmla="*/ 983 h 1025"/>
                  <a:gd name="T12" fmla="*/ 85 w 85"/>
                  <a:gd name="T13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25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4" y="1025"/>
                      <a:pt x="4" y="1025"/>
                      <a:pt x="4" y="1025"/>
                    </a:cubicBezTo>
                    <a:cubicBezTo>
                      <a:pt x="41" y="1025"/>
                      <a:pt x="41" y="1025"/>
                      <a:pt x="41" y="1025"/>
                    </a:cubicBezTo>
                    <a:cubicBezTo>
                      <a:pt x="65" y="1025"/>
                      <a:pt x="85" y="1006"/>
                      <a:pt x="85" y="983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iš1ídè">
                <a:extLst>
                  <a:ext uri="{FF2B5EF4-FFF2-40B4-BE49-F238E27FC236}">
                    <a16:creationId xmlns:a16="http://schemas.microsoft.com/office/drawing/2014/main" id="{29AE41BC-48AF-43AB-BEB9-F01F73A51998}"/>
                  </a:ext>
                </a:extLst>
              </p:cNvPr>
              <p:cNvSpPr/>
              <p:nvPr/>
            </p:nvSpPr>
            <p:spPr bwMode="auto">
              <a:xfrm>
                <a:off x="6340254" y="2588243"/>
                <a:ext cx="229693" cy="1288505"/>
              </a:xfrm>
              <a:custGeom>
                <a:avLst/>
                <a:gdLst>
                  <a:gd name="T0" fmla="*/ 166 w 166"/>
                  <a:gd name="T1" fmla="*/ 175 h 930"/>
                  <a:gd name="T2" fmla="*/ 81 w 166"/>
                  <a:gd name="T3" fmla="*/ 0 h 930"/>
                  <a:gd name="T4" fmla="*/ 0 w 166"/>
                  <a:gd name="T5" fmla="*/ 176 h 930"/>
                  <a:gd name="T6" fmla="*/ 0 w 166"/>
                  <a:gd name="T7" fmla="*/ 921 h 930"/>
                  <a:gd name="T8" fmla="*/ 166 w 166"/>
                  <a:gd name="T9" fmla="*/ 921 h 930"/>
                  <a:gd name="T10" fmla="*/ 166 w 166"/>
                  <a:gd name="T11" fmla="*/ 175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930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21"/>
                      <a:pt x="0" y="921"/>
                      <a:pt x="0" y="921"/>
                    </a:cubicBezTo>
                    <a:cubicBezTo>
                      <a:pt x="58" y="930"/>
                      <a:pt x="114" y="930"/>
                      <a:pt x="166" y="921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ïsľîḓe">
                <a:extLst>
                  <a:ext uri="{FF2B5EF4-FFF2-40B4-BE49-F238E27FC236}">
                    <a16:creationId xmlns:a16="http://schemas.microsoft.com/office/drawing/2014/main" id="{2AD01D36-41E8-4B3C-9DEE-CA0F90438ABF}"/>
                  </a:ext>
                </a:extLst>
              </p:cNvPr>
              <p:cNvSpPr/>
              <p:nvPr/>
            </p:nvSpPr>
            <p:spPr bwMode="auto">
              <a:xfrm>
                <a:off x="6452299" y="2588243"/>
                <a:ext cx="117648" cy="1285703"/>
              </a:xfrm>
              <a:custGeom>
                <a:avLst/>
                <a:gdLst>
                  <a:gd name="T0" fmla="*/ 85 w 85"/>
                  <a:gd name="T1" fmla="*/ 175 h 928"/>
                  <a:gd name="T2" fmla="*/ 0 w 85"/>
                  <a:gd name="T3" fmla="*/ 0 h 928"/>
                  <a:gd name="T4" fmla="*/ 1 w 85"/>
                  <a:gd name="T5" fmla="*/ 182 h 928"/>
                  <a:gd name="T6" fmla="*/ 3 w 85"/>
                  <a:gd name="T7" fmla="*/ 928 h 928"/>
                  <a:gd name="T8" fmla="*/ 85 w 85"/>
                  <a:gd name="T9" fmla="*/ 921 h 928"/>
                  <a:gd name="T10" fmla="*/ 85 w 85"/>
                  <a:gd name="T11" fmla="*/ 17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928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1" y="928"/>
                      <a:pt x="58" y="925"/>
                      <a:pt x="85" y="921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ïṡļiḓê">
                <a:extLst>
                  <a:ext uri="{FF2B5EF4-FFF2-40B4-BE49-F238E27FC236}">
                    <a16:creationId xmlns:a16="http://schemas.microsoft.com/office/drawing/2014/main" id="{019A79C4-457C-4835-9EBA-B5ED49C033FF}"/>
                  </a:ext>
                </a:extLst>
              </p:cNvPr>
              <p:cNvSpPr/>
              <p:nvPr/>
            </p:nvSpPr>
            <p:spPr bwMode="auto">
              <a:xfrm>
                <a:off x="6340254" y="2588243"/>
                <a:ext cx="229693" cy="1221278"/>
              </a:xfrm>
              <a:custGeom>
                <a:avLst/>
                <a:gdLst>
                  <a:gd name="T0" fmla="*/ 166 w 166"/>
                  <a:gd name="T1" fmla="*/ 175 h 882"/>
                  <a:gd name="T2" fmla="*/ 81 w 166"/>
                  <a:gd name="T3" fmla="*/ 0 h 882"/>
                  <a:gd name="T4" fmla="*/ 0 w 166"/>
                  <a:gd name="T5" fmla="*/ 176 h 882"/>
                  <a:gd name="T6" fmla="*/ 0 w 166"/>
                  <a:gd name="T7" fmla="*/ 872 h 882"/>
                  <a:gd name="T8" fmla="*/ 166 w 166"/>
                  <a:gd name="T9" fmla="*/ 872 h 882"/>
                  <a:gd name="T10" fmla="*/ 166 w 166"/>
                  <a:gd name="T11" fmla="*/ 17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8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58" y="882"/>
                      <a:pt x="115" y="881"/>
                      <a:pt x="166" y="872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íşḷíḍê">
                <a:extLst>
                  <a:ext uri="{FF2B5EF4-FFF2-40B4-BE49-F238E27FC236}">
                    <a16:creationId xmlns:a16="http://schemas.microsoft.com/office/drawing/2014/main" id="{03B0783C-9F05-4FD4-B95E-E16BD3B7392F}"/>
                  </a:ext>
                </a:extLst>
              </p:cNvPr>
              <p:cNvSpPr/>
              <p:nvPr/>
            </p:nvSpPr>
            <p:spPr bwMode="auto">
              <a:xfrm>
                <a:off x="6452299" y="2598047"/>
                <a:ext cx="117648" cy="1207272"/>
              </a:xfrm>
              <a:custGeom>
                <a:avLst/>
                <a:gdLst>
                  <a:gd name="T0" fmla="*/ 85 w 85"/>
                  <a:gd name="T1" fmla="*/ 174 h 872"/>
                  <a:gd name="T2" fmla="*/ 0 w 85"/>
                  <a:gd name="T3" fmla="*/ 0 h 872"/>
                  <a:gd name="T4" fmla="*/ 1 w 85"/>
                  <a:gd name="T5" fmla="*/ 181 h 872"/>
                  <a:gd name="T6" fmla="*/ 4 w 85"/>
                  <a:gd name="T7" fmla="*/ 872 h 872"/>
                  <a:gd name="T8" fmla="*/ 85 w 85"/>
                  <a:gd name="T9" fmla="*/ 865 h 872"/>
                  <a:gd name="T10" fmla="*/ 85 w 85"/>
                  <a:gd name="T11" fmla="*/ 17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72">
                    <a:moveTo>
                      <a:pt x="85" y="17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31" y="872"/>
                      <a:pt x="59" y="870"/>
                      <a:pt x="85" y="865"/>
                    </a:cubicBezTo>
                    <a:lnTo>
                      <a:pt x="85" y="17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íśḻiḓè">
                <a:extLst>
                  <a:ext uri="{FF2B5EF4-FFF2-40B4-BE49-F238E27FC236}">
                    <a16:creationId xmlns:a16="http://schemas.microsoft.com/office/drawing/2014/main" id="{DA5D54FC-89E9-4468-9566-54291428F830}"/>
                  </a:ext>
                </a:extLst>
              </p:cNvPr>
              <p:cNvSpPr/>
              <p:nvPr/>
            </p:nvSpPr>
            <p:spPr bwMode="auto">
              <a:xfrm>
                <a:off x="6340254" y="2588243"/>
                <a:ext cx="229693" cy="252098"/>
              </a:xfrm>
              <a:custGeom>
                <a:avLst/>
                <a:gdLst>
                  <a:gd name="T0" fmla="*/ 166 w 166"/>
                  <a:gd name="T1" fmla="*/ 175 h 182"/>
                  <a:gd name="T2" fmla="*/ 81 w 166"/>
                  <a:gd name="T3" fmla="*/ 0 h 182"/>
                  <a:gd name="T4" fmla="*/ 0 w 166"/>
                  <a:gd name="T5" fmla="*/ 176 h 182"/>
                  <a:gd name="T6" fmla="*/ 82 w 166"/>
                  <a:gd name="T7" fmla="*/ 182 h 182"/>
                  <a:gd name="T8" fmla="*/ 166 w 166"/>
                  <a:gd name="T9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6" y="180"/>
                      <a:pt x="53" y="182"/>
                      <a:pt x="82" y="182"/>
                    </a:cubicBezTo>
                    <a:cubicBezTo>
                      <a:pt x="110" y="182"/>
                      <a:pt x="140" y="180"/>
                      <a:pt x="166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îšļiḑé">
                <a:extLst>
                  <a:ext uri="{FF2B5EF4-FFF2-40B4-BE49-F238E27FC236}">
                    <a16:creationId xmlns:a16="http://schemas.microsoft.com/office/drawing/2014/main" id="{5B4CCB55-2E0B-4A27-ACC0-4F2113B77BF6}"/>
                  </a:ext>
                </a:extLst>
              </p:cNvPr>
              <p:cNvSpPr/>
              <p:nvPr/>
            </p:nvSpPr>
            <p:spPr bwMode="auto">
              <a:xfrm>
                <a:off x="6452299" y="2588243"/>
                <a:ext cx="117648" cy="252098"/>
              </a:xfrm>
              <a:custGeom>
                <a:avLst/>
                <a:gdLst>
                  <a:gd name="T0" fmla="*/ 85 w 85"/>
                  <a:gd name="T1" fmla="*/ 175 h 182"/>
                  <a:gd name="T2" fmla="*/ 0 w 85"/>
                  <a:gd name="T3" fmla="*/ 0 h 182"/>
                  <a:gd name="T4" fmla="*/ 1 w 85"/>
                  <a:gd name="T5" fmla="*/ 182 h 182"/>
                  <a:gd name="T6" fmla="*/ 85 w 85"/>
                  <a:gd name="T7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82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29" y="182"/>
                      <a:pt x="59" y="180"/>
                      <a:pt x="85" y="17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îṧḷíḑé">
                <a:extLst>
                  <a:ext uri="{FF2B5EF4-FFF2-40B4-BE49-F238E27FC236}">
                    <a16:creationId xmlns:a16="http://schemas.microsoft.com/office/drawing/2014/main" id="{0CC0E9D4-FB73-4320-A2D6-B5DE7DAC821F}"/>
                  </a:ext>
                </a:extLst>
              </p:cNvPr>
              <p:cNvSpPr/>
              <p:nvPr/>
            </p:nvSpPr>
            <p:spPr bwMode="auto">
              <a:xfrm>
                <a:off x="6415884" y="2588243"/>
                <a:ext cx="74230" cy="85433"/>
              </a:xfrm>
              <a:custGeom>
                <a:avLst/>
                <a:gdLst>
                  <a:gd name="T0" fmla="*/ 54 w 54"/>
                  <a:gd name="T1" fmla="*/ 58 h 61"/>
                  <a:gd name="T2" fmla="*/ 27 w 54"/>
                  <a:gd name="T3" fmla="*/ 0 h 61"/>
                  <a:gd name="T4" fmla="*/ 0 w 54"/>
                  <a:gd name="T5" fmla="*/ 58 h 61"/>
                  <a:gd name="T6" fmla="*/ 27 w 54"/>
                  <a:gd name="T7" fmla="*/ 61 h 61"/>
                  <a:gd name="T8" fmla="*/ 54 w 54"/>
                  <a:gd name="T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1">
                    <a:moveTo>
                      <a:pt x="54" y="5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9" y="60"/>
                      <a:pt x="18" y="61"/>
                      <a:pt x="27" y="61"/>
                    </a:cubicBezTo>
                    <a:cubicBezTo>
                      <a:pt x="37" y="60"/>
                      <a:pt x="46" y="60"/>
                      <a:pt x="54" y="5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ïşḻïḍe">
                <a:extLst>
                  <a:ext uri="{FF2B5EF4-FFF2-40B4-BE49-F238E27FC236}">
                    <a16:creationId xmlns:a16="http://schemas.microsoft.com/office/drawing/2014/main" id="{1E41F4FE-0791-466B-B23A-30F4A6357430}"/>
                  </a:ext>
                </a:extLst>
              </p:cNvPr>
              <p:cNvSpPr/>
              <p:nvPr/>
            </p:nvSpPr>
            <p:spPr bwMode="auto">
              <a:xfrm>
                <a:off x="5537732" y="3980388"/>
                <a:ext cx="448180" cy="394955"/>
              </a:xfrm>
              <a:custGeom>
                <a:avLst/>
                <a:gdLst>
                  <a:gd name="T0" fmla="*/ 220 w 324"/>
                  <a:gd name="T1" fmla="*/ 1 h 285"/>
                  <a:gd name="T2" fmla="*/ 111 w 324"/>
                  <a:gd name="T3" fmla="*/ 0 h 285"/>
                  <a:gd name="T4" fmla="*/ 111 w 324"/>
                  <a:gd name="T5" fmla="*/ 1 h 285"/>
                  <a:gd name="T6" fmla="*/ 149 w 324"/>
                  <a:gd name="T7" fmla="*/ 257 h 285"/>
                  <a:gd name="T8" fmla="*/ 169 w 324"/>
                  <a:gd name="T9" fmla="*/ 239 h 285"/>
                  <a:gd name="T10" fmla="*/ 169 w 324"/>
                  <a:gd name="T11" fmla="*/ 285 h 285"/>
                  <a:gd name="T12" fmla="*/ 220 w 324"/>
                  <a:gd name="T13" fmla="*/ 2 h 285"/>
                  <a:gd name="T14" fmla="*/ 220 w 324"/>
                  <a:gd name="T15" fmla="*/ 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285">
                    <a:moveTo>
                      <a:pt x="220" y="1"/>
                    </a:moveTo>
                    <a:cubicBezTo>
                      <a:pt x="111" y="0"/>
                      <a:pt x="111" y="0"/>
                      <a:pt x="111" y="0"/>
                    </a:cubicBezTo>
                    <a:cubicBezTo>
                      <a:pt x="111" y="1"/>
                      <a:pt x="111" y="1"/>
                      <a:pt x="111" y="1"/>
                    </a:cubicBezTo>
                    <a:cubicBezTo>
                      <a:pt x="0" y="126"/>
                      <a:pt x="149" y="257"/>
                      <a:pt x="149" y="257"/>
                    </a:cubicBezTo>
                    <a:cubicBezTo>
                      <a:pt x="169" y="239"/>
                      <a:pt x="169" y="239"/>
                      <a:pt x="169" y="239"/>
                    </a:cubicBezTo>
                    <a:cubicBezTo>
                      <a:pt x="169" y="285"/>
                      <a:pt x="169" y="285"/>
                      <a:pt x="169" y="285"/>
                    </a:cubicBezTo>
                    <a:cubicBezTo>
                      <a:pt x="169" y="285"/>
                      <a:pt x="324" y="139"/>
                      <a:pt x="220" y="2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rgbClr val="FF64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ïŝḷîde">
                <a:extLst>
                  <a:ext uri="{FF2B5EF4-FFF2-40B4-BE49-F238E27FC236}">
                    <a16:creationId xmlns:a16="http://schemas.microsoft.com/office/drawing/2014/main" id="{37589306-CFB3-484C-9614-8E6F3F0D4CA7}"/>
                  </a:ext>
                </a:extLst>
              </p:cNvPr>
              <p:cNvSpPr/>
              <p:nvPr/>
            </p:nvSpPr>
            <p:spPr bwMode="auto">
              <a:xfrm>
                <a:off x="5613362" y="3981788"/>
                <a:ext cx="298320" cy="301118"/>
              </a:xfrm>
              <a:custGeom>
                <a:avLst/>
                <a:gdLst>
                  <a:gd name="T0" fmla="*/ 146 w 215"/>
                  <a:gd name="T1" fmla="*/ 1 h 218"/>
                  <a:gd name="T2" fmla="*/ 74 w 215"/>
                  <a:gd name="T3" fmla="*/ 0 h 218"/>
                  <a:gd name="T4" fmla="*/ 74 w 215"/>
                  <a:gd name="T5" fmla="*/ 0 h 218"/>
                  <a:gd name="T6" fmla="*/ 99 w 215"/>
                  <a:gd name="T7" fmla="*/ 196 h 218"/>
                  <a:gd name="T8" fmla="*/ 112 w 215"/>
                  <a:gd name="T9" fmla="*/ 182 h 218"/>
                  <a:gd name="T10" fmla="*/ 112 w 215"/>
                  <a:gd name="T11" fmla="*/ 218 h 218"/>
                  <a:gd name="T12" fmla="*/ 146 w 215"/>
                  <a:gd name="T13" fmla="*/ 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218">
                    <a:moveTo>
                      <a:pt x="146" y="1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0" y="96"/>
                      <a:pt x="99" y="196"/>
                      <a:pt x="99" y="196"/>
                    </a:cubicBezTo>
                    <a:cubicBezTo>
                      <a:pt x="112" y="182"/>
                      <a:pt x="112" y="182"/>
                      <a:pt x="112" y="182"/>
                    </a:cubicBezTo>
                    <a:cubicBezTo>
                      <a:pt x="112" y="218"/>
                      <a:pt x="112" y="218"/>
                      <a:pt x="112" y="218"/>
                    </a:cubicBezTo>
                    <a:cubicBezTo>
                      <a:pt x="112" y="218"/>
                      <a:pt x="215" y="106"/>
                      <a:pt x="146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îŝľiďê">
                <a:extLst>
                  <a:ext uri="{FF2B5EF4-FFF2-40B4-BE49-F238E27FC236}">
                    <a16:creationId xmlns:a16="http://schemas.microsoft.com/office/drawing/2014/main" id="{36D1C3B4-086F-47B8-AA17-48B7802002A1}"/>
                  </a:ext>
                </a:extLst>
              </p:cNvPr>
              <p:cNvSpPr/>
              <p:nvPr/>
            </p:nvSpPr>
            <p:spPr bwMode="auto">
              <a:xfrm>
                <a:off x="5648376" y="2588243"/>
                <a:ext cx="229693" cy="1420156"/>
              </a:xfrm>
              <a:custGeom>
                <a:avLst/>
                <a:gdLst>
                  <a:gd name="T0" fmla="*/ 166 w 166"/>
                  <a:gd name="T1" fmla="*/ 175 h 1025"/>
                  <a:gd name="T2" fmla="*/ 81 w 166"/>
                  <a:gd name="T3" fmla="*/ 0 h 1025"/>
                  <a:gd name="T4" fmla="*/ 0 w 166"/>
                  <a:gd name="T5" fmla="*/ 176 h 1025"/>
                  <a:gd name="T6" fmla="*/ 0 w 166"/>
                  <a:gd name="T7" fmla="*/ 983 h 1025"/>
                  <a:gd name="T8" fmla="*/ 48 w 166"/>
                  <a:gd name="T9" fmla="*/ 1025 h 1025"/>
                  <a:gd name="T10" fmla="*/ 121 w 166"/>
                  <a:gd name="T11" fmla="*/ 1025 h 1025"/>
                  <a:gd name="T12" fmla="*/ 166 w 166"/>
                  <a:gd name="T13" fmla="*/ 983 h 1025"/>
                  <a:gd name="T14" fmla="*/ 166 w 166"/>
                  <a:gd name="T15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1025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83"/>
                      <a:pt x="0" y="983"/>
                      <a:pt x="0" y="983"/>
                    </a:cubicBezTo>
                    <a:cubicBezTo>
                      <a:pt x="0" y="1006"/>
                      <a:pt x="23" y="1025"/>
                      <a:pt x="48" y="1025"/>
                    </a:cubicBezTo>
                    <a:cubicBezTo>
                      <a:pt x="121" y="1025"/>
                      <a:pt x="121" y="1025"/>
                      <a:pt x="121" y="1025"/>
                    </a:cubicBezTo>
                    <a:cubicBezTo>
                      <a:pt x="146" y="1025"/>
                      <a:pt x="166" y="1006"/>
                      <a:pt x="166" y="983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íŝľiďê">
                <a:extLst>
                  <a:ext uri="{FF2B5EF4-FFF2-40B4-BE49-F238E27FC236}">
                    <a16:creationId xmlns:a16="http://schemas.microsoft.com/office/drawing/2014/main" id="{AE4CAB8E-4DD3-4F6A-8639-6083CE4ABDC3}"/>
                  </a:ext>
                </a:extLst>
              </p:cNvPr>
              <p:cNvSpPr/>
              <p:nvPr/>
            </p:nvSpPr>
            <p:spPr bwMode="auto">
              <a:xfrm>
                <a:off x="5760421" y="2588243"/>
                <a:ext cx="117648" cy="1420156"/>
              </a:xfrm>
              <a:custGeom>
                <a:avLst/>
                <a:gdLst>
                  <a:gd name="T0" fmla="*/ 85 w 85"/>
                  <a:gd name="T1" fmla="*/ 175 h 1025"/>
                  <a:gd name="T2" fmla="*/ 0 w 85"/>
                  <a:gd name="T3" fmla="*/ 0 h 1025"/>
                  <a:gd name="T4" fmla="*/ 0 w 85"/>
                  <a:gd name="T5" fmla="*/ 182 h 1025"/>
                  <a:gd name="T6" fmla="*/ 4 w 85"/>
                  <a:gd name="T7" fmla="*/ 1025 h 1025"/>
                  <a:gd name="T8" fmla="*/ 40 w 85"/>
                  <a:gd name="T9" fmla="*/ 1025 h 1025"/>
                  <a:gd name="T10" fmla="*/ 85 w 85"/>
                  <a:gd name="T11" fmla="*/ 983 h 1025"/>
                  <a:gd name="T12" fmla="*/ 85 w 85"/>
                  <a:gd name="T13" fmla="*/ 175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025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4" y="1025"/>
                      <a:pt x="4" y="1025"/>
                      <a:pt x="4" y="1025"/>
                    </a:cubicBezTo>
                    <a:cubicBezTo>
                      <a:pt x="40" y="1025"/>
                      <a:pt x="40" y="1025"/>
                      <a:pt x="40" y="1025"/>
                    </a:cubicBezTo>
                    <a:cubicBezTo>
                      <a:pt x="65" y="1025"/>
                      <a:pt x="85" y="1006"/>
                      <a:pt x="85" y="983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íŝḷïḍê">
                <a:extLst>
                  <a:ext uri="{FF2B5EF4-FFF2-40B4-BE49-F238E27FC236}">
                    <a16:creationId xmlns:a16="http://schemas.microsoft.com/office/drawing/2014/main" id="{189DC881-955B-43BD-882B-9AC4138D8973}"/>
                  </a:ext>
                </a:extLst>
              </p:cNvPr>
              <p:cNvSpPr/>
              <p:nvPr/>
            </p:nvSpPr>
            <p:spPr bwMode="auto">
              <a:xfrm>
                <a:off x="5648376" y="2588243"/>
                <a:ext cx="229693" cy="1288505"/>
              </a:xfrm>
              <a:custGeom>
                <a:avLst/>
                <a:gdLst>
                  <a:gd name="T0" fmla="*/ 166 w 166"/>
                  <a:gd name="T1" fmla="*/ 175 h 930"/>
                  <a:gd name="T2" fmla="*/ 81 w 166"/>
                  <a:gd name="T3" fmla="*/ 0 h 930"/>
                  <a:gd name="T4" fmla="*/ 0 w 166"/>
                  <a:gd name="T5" fmla="*/ 176 h 930"/>
                  <a:gd name="T6" fmla="*/ 0 w 166"/>
                  <a:gd name="T7" fmla="*/ 921 h 930"/>
                  <a:gd name="T8" fmla="*/ 166 w 166"/>
                  <a:gd name="T9" fmla="*/ 921 h 930"/>
                  <a:gd name="T10" fmla="*/ 166 w 166"/>
                  <a:gd name="T11" fmla="*/ 175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930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921"/>
                      <a:pt x="0" y="921"/>
                      <a:pt x="0" y="921"/>
                    </a:cubicBezTo>
                    <a:cubicBezTo>
                      <a:pt x="57" y="930"/>
                      <a:pt x="114" y="930"/>
                      <a:pt x="166" y="921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$liḍè">
                <a:extLst>
                  <a:ext uri="{FF2B5EF4-FFF2-40B4-BE49-F238E27FC236}">
                    <a16:creationId xmlns:a16="http://schemas.microsoft.com/office/drawing/2014/main" id="{80B666DC-D5FC-4BFC-9E97-D6E68F1F8328}"/>
                  </a:ext>
                </a:extLst>
              </p:cNvPr>
              <p:cNvSpPr/>
              <p:nvPr/>
            </p:nvSpPr>
            <p:spPr bwMode="auto">
              <a:xfrm>
                <a:off x="5760421" y="2588243"/>
                <a:ext cx="117648" cy="1285703"/>
              </a:xfrm>
              <a:custGeom>
                <a:avLst/>
                <a:gdLst>
                  <a:gd name="T0" fmla="*/ 85 w 85"/>
                  <a:gd name="T1" fmla="*/ 175 h 928"/>
                  <a:gd name="T2" fmla="*/ 0 w 85"/>
                  <a:gd name="T3" fmla="*/ 0 h 928"/>
                  <a:gd name="T4" fmla="*/ 0 w 85"/>
                  <a:gd name="T5" fmla="*/ 182 h 928"/>
                  <a:gd name="T6" fmla="*/ 3 w 85"/>
                  <a:gd name="T7" fmla="*/ 928 h 928"/>
                  <a:gd name="T8" fmla="*/ 85 w 85"/>
                  <a:gd name="T9" fmla="*/ 921 h 928"/>
                  <a:gd name="T10" fmla="*/ 85 w 85"/>
                  <a:gd name="T11" fmla="*/ 17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928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1" y="928"/>
                      <a:pt x="58" y="925"/>
                      <a:pt x="85" y="921"/>
                    </a:cubicBezTo>
                    <a:lnTo>
                      <a:pt x="85" y="17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iṥḻïdê">
                <a:extLst>
                  <a:ext uri="{FF2B5EF4-FFF2-40B4-BE49-F238E27FC236}">
                    <a16:creationId xmlns:a16="http://schemas.microsoft.com/office/drawing/2014/main" id="{5664387B-41EC-4760-A9E5-B6FBB6D3964D}"/>
                  </a:ext>
                </a:extLst>
              </p:cNvPr>
              <p:cNvSpPr/>
              <p:nvPr/>
            </p:nvSpPr>
            <p:spPr bwMode="auto">
              <a:xfrm>
                <a:off x="5648376" y="2588243"/>
                <a:ext cx="229693" cy="1221278"/>
              </a:xfrm>
              <a:custGeom>
                <a:avLst/>
                <a:gdLst>
                  <a:gd name="T0" fmla="*/ 166 w 166"/>
                  <a:gd name="T1" fmla="*/ 175 h 882"/>
                  <a:gd name="T2" fmla="*/ 81 w 166"/>
                  <a:gd name="T3" fmla="*/ 0 h 882"/>
                  <a:gd name="T4" fmla="*/ 0 w 166"/>
                  <a:gd name="T5" fmla="*/ 176 h 882"/>
                  <a:gd name="T6" fmla="*/ 0 w 166"/>
                  <a:gd name="T7" fmla="*/ 872 h 882"/>
                  <a:gd name="T8" fmla="*/ 166 w 166"/>
                  <a:gd name="T9" fmla="*/ 872 h 882"/>
                  <a:gd name="T10" fmla="*/ 166 w 166"/>
                  <a:gd name="T11" fmla="*/ 175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8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872"/>
                      <a:pt x="0" y="872"/>
                      <a:pt x="0" y="872"/>
                    </a:cubicBezTo>
                    <a:cubicBezTo>
                      <a:pt x="58" y="882"/>
                      <a:pt x="114" y="881"/>
                      <a:pt x="166" y="872"/>
                    </a:cubicBezTo>
                    <a:lnTo>
                      <a:pt x="166" y="17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îšḻíḑê">
                <a:extLst>
                  <a:ext uri="{FF2B5EF4-FFF2-40B4-BE49-F238E27FC236}">
                    <a16:creationId xmlns:a16="http://schemas.microsoft.com/office/drawing/2014/main" id="{B93634CE-A5FA-41AF-8956-EB9C92BD1886}"/>
                  </a:ext>
                </a:extLst>
              </p:cNvPr>
              <p:cNvSpPr/>
              <p:nvPr/>
            </p:nvSpPr>
            <p:spPr bwMode="auto">
              <a:xfrm>
                <a:off x="5760421" y="2598047"/>
                <a:ext cx="117648" cy="1207272"/>
              </a:xfrm>
              <a:custGeom>
                <a:avLst/>
                <a:gdLst>
                  <a:gd name="T0" fmla="*/ 85 w 85"/>
                  <a:gd name="T1" fmla="*/ 174 h 872"/>
                  <a:gd name="T2" fmla="*/ 0 w 85"/>
                  <a:gd name="T3" fmla="*/ 0 h 872"/>
                  <a:gd name="T4" fmla="*/ 1 w 85"/>
                  <a:gd name="T5" fmla="*/ 181 h 872"/>
                  <a:gd name="T6" fmla="*/ 3 w 85"/>
                  <a:gd name="T7" fmla="*/ 872 h 872"/>
                  <a:gd name="T8" fmla="*/ 85 w 85"/>
                  <a:gd name="T9" fmla="*/ 865 h 872"/>
                  <a:gd name="T10" fmla="*/ 85 w 85"/>
                  <a:gd name="T11" fmla="*/ 174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872">
                    <a:moveTo>
                      <a:pt x="85" y="17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3" y="872"/>
                      <a:pt x="3" y="872"/>
                      <a:pt x="3" y="872"/>
                    </a:cubicBezTo>
                    <a:cubicBezTo>
                      <a:pt x="31" y="872"/>
                      <a:pt x="59" y="870"/>
                      <a:pt x="85" y="865"/>
                    </a:cubicBezTo>
                    <a:lnTo>
                      <a:pt x="85" y="174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iṩḻiḓê">
                <a:extLst>
                  <a:ext uri="{FF2B5EF4-FFF2-40B4-BE49-F238E27FC236}">
                    <a16:creationId xmlns:a16="http://schemas.microsoft.com/office/drawing/2014/main" id="{6638E6E1-6436-4BC8-8CC8-496AECD4A506}"/>
                  </a:ext>
                </a:extLst>
              </p:cNvPr>
              <p:cNvSpPr/>
              <p:nvPr/>
            </p:nvSpPr>
            <p:spPr bwMode="auto">
              <a:xfrm>
                <a:off x="5648376" y="2588243"/>
                <a:ext cx="229693" cy="252098"/>
              </a:xfrm>
              <a:custGeom>
                <a:avLst/>
                <a:gdLst>
                  <a:gd name="T0" fmla="*/ 166 w 166"/>
                  <a:gd name="T1" fmla="*/ 175 h 182"/>
                  <a:gd name="T2" fmla="*/ 81 w 166"/>
                  <a:gd name="T3" fmla="*/ 0 h 182"/>
                  <a:gd name="T4" fmla="*/ 0 w 166"/>
                  <a:gd name="T5" fmla="*/ 176 h 182"/>
                  <a:gd name="T6" fmla="*/ 81 w 166"/>
                  <a:gd name="T7" fmla="*/ 182 h 182"/>
                  <a:gd name="T8" fmla="*/ 166 w 166"/>
                  <a:gd name="T9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2">
                    <a:moveTo>
                      <a:pt x="166" y="175"/>
                    </a:moveTo>
                    <a:cubicBezTo>
                      <a:pt x="81" y="0"/>
                      <a:pt x="81" y="0"/>
                      <a:pt x="81" y="0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26" y="180"/>
                      <a:pt x="53" y="182"/>
                      <a:pt x="81" y="182"/>
                    </a:cubicBezTo>
                    <a:cubicBezTo>
                      <a:pt x="110" y="182"/>
                      <a:pt x="140" y="180"/>
                      <a:pt x="166" y="1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íš1ïḍé">
                <a:extLst>
                  <a:ext uri="{FF2B5EF4-FFF2-40B4-BE49-F238E27FC236}">
                    <a16:creationId xmlns:a16="http://schemas.microsoft.com/office/drawing/2014/main" id="{501B080E-31A2-4109-917C-32836328A9B4}"/>
                  </a:ext>
                </a:extLst>
              </p:cNvPr>
              <p:cNvSpPr/>
              <p:nvPr/>
            </p:nvSpPr>
            <p:spPr bwMode="auto">
              <a:xfrm>
                <a:off x="5760421" y="2588243"/>
                <a:ext cx="117648" cy="252098"/>
              </a:xfrm>
              <a:custGeom>
                <a:avLst/>
                <a:gdLst>
                  <a:gd name="T0" fmla="*/ 85 w 85"/>
                  <a:gd name="T1" fmla="*/ 175 h 182"/>
                  <a:gd name="T2" fmla="*/ 0 w 85"/>
                  <a:gd name="T3" fmla="*/ 0 h 182"/>
                  <a:gd name="T4" fmla="*/ 0 w 85"/>
                  <a:gd name="T5" fmla="*/ 182 h 182"/>
                  <a:gd name="T6" fmla="*/ 85 w 85"/>
                  <a:gd name="T7" fmla="*/ 17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82">
                    <a:moveTo>
                      <a:pt x="85" y="17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29" y="182"/>
                      <a:pt x="59" y="180"/>
                      <a:pt x="85" y="175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íslïḓê">
                <a:extLst>
                  <a:ext uri="{FF2B5EF4-FFF2-40B4-BE49-F238E27FC236}">
                    <a16:creationId xmlns:a16="http://schemas.microsoft.com/office/drawing/2014/main" id="{08C56E29-DD93-4FF9-AF8C-F5BE15FD9FB8}"/>
                  </a:ext>
                </a:extLst>
              </p:cNvPr>
              <p:cNvSpPr/>
              <p:nvPr/>
            </p:nvSpPr>
            <p:spPr bwMode="auto">
              <a:xfrm>
                <a:off x="5722606" y="2588243"/>
                <a:ext cx="75630" cy="85433"/>
              </a:xfrm>
              <a:custGeom>
                <a:avLst/>
                <a:gdLst>
                  <a:gd name="T0" fmla="*/ 54 w 54"/>
                  <a:gd name="T1" fmla="*/ 58 h 61"/>
                  <a:gd name="T2" fmla="*/ 27 w 54"/>
                  <a:gd name="T3" fmla="*/ 0 h 61"/>
                  <a:gd name="T4" fmla="*/ 0 w 54"/>
                  <a:gd name="T5" fmla="*/ 58 h 61"/>
                  <a:gd name="T6" fmla="*/ 27 w 54"/>
                  <a:gd name="T7" fmla="*/ 61 h 61"/>
                  <a:gd name="T8" fmla="*/ 54 w 54"/>
                  <a:gd name="T9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1">
                    <a:moveTo>
                      <a:pt x="54" y="5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9" y="60"/>
                      <a:pt x="18" y="61"/>
                      <a:pt x="27" y="61"/>
                    </a:cubicBezTo>
                    <a:cubicBezTo>
                      <a:pt x="36" y="60"/>
                      <a:pt x="45" y="60"/>
                      <a:pt x="54" y="58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íṥḻîḓe">
              <a:extLst>
                <a:ext uri="{FF2B5EF4-FFF2-40B4-BE49-F238E27FC236}">
                  <a16:creationId xmlns:a16="http://schemas.microsoft.com/office/drawing/2014/main" id="{795695F5-FAAF-46F2-A53B-998117481B0B}"/>
                </a:ext>
              </a:extLst>
            </p:cNvPr>
            <p:cNvGrpSpPr/>
            <p:nvPr/>
          </p:nvGrpSpPr>
          <p:grpSpPr>
            <a:xfrm>
              <a:off x="687278" y="2545838"/>
              <a:ext cx="4377087" cy="1899399"/>
              <a:chOff x="687278" y="2398652"/>
              <a:chExt cx="3524773" cy="1899399"/>
            </a:xfrm>
          </p:grpSpPr>
          <p:sp>
            <p:nvSpPr>
              <p:cNvPr id="16" name="ïṥlidè">
                <a:extLst>
                  <a:ext uri="{FF2B5EF4-FFF2-40B4-BE49-F238E27FC236}">
                    <a16:creationId xmlns:a16="http://schemas.microsoft.com/office/drawing/2014/main" id="{FFA3CB43-A081-4212-B490-8CB9B90CD20C}"/>
                  </a:ext>
                </a:extLst>
              </p:cNvPr>
              <p:cNvSpPr/>
              <p:nvPr/>
            </p:nvSpPr>
            <p:spPr>
              <a:xfrm>
                <a:off x="687278" y="2840457"/>
                <a:ext cx="3524773" cy="1457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NZ" altLang="zh-CN" sz="1400" dirty="0"/>
                  <a:t>The blacklisting mechanism that exists in </a:t>
                </a:r>
                <a:r>
                  <a:rPr lang="en-NZ" altLang="zh-CN" sz="1400" dirty="0" err="1"/>
                  <a:t>Mirai</a:t>
                </a:r>
                <a:r>
                  <a:rPr lang="en-NZ" altLang="zh-CN" sz="1400" dirty="0"/>
                  <a:t> and its variants will affect the discovery of new variants.</a:t>
                </a:r>
                <a:endParaRPr lang="en-US" altLang="zh-CN" sz="1400" dirty="0"/>
              </a:p>
            </p:txBody>
          </p:sp>
          <p:sp>
            <p:nvSpPr>
              <p:cNvPr id="17" name="ïṣļíḑe">
                <a:extLst>
                  <a:ext uri="{FF2B5EF4-FFF2-40B4-BE49-F238E27FC236}">
                    <a16:creationId xmlns:a16="http://schemas.microsoft.com/office/drawing/2014/main" id="{92757B72-44FB-4875-943D-68B30B02F3D0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NZ" altLang="zh-CN" b="1" dirty="0"/>
                  <a:t>Blacklist mechanism </a:t>
                </a:r>
                <a:endParaRPr lang="en-US" altLang="zh-CN" sz="2000" b="1" dirty="0"/>
              </a:p>
            </p:txBody>
          </p:sp>
        </p:grpSp>
        <p:sp>
          <p:nvSpPr>
            <p:cNvPr id="9" name="iSľíḓé">
              <a:extLst>
                <a:ext uri="{FF2B5EF4-FFF2-40B4-BE49-F238E27FC236}">
                  <a16:creationId xmlns:a16="http://schemas.microsoft.com/office/drawing/2014/main" id="{1F293D41-60D4-4408-B64B-8C5F7E4B30EC}"/>
                </a:ext>
              </a:extLst>
            </p:cNvPr>
            <p:cNvSpPr txBox="1"/>
            <p:nvPr/>
          </p:nvSpPr>
          <p:spPr bwMode="auto">
            <a:xfrm>
              <a:off x="7899285" y="1202654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/>
                <a:t>Eliminate default credentials</a:t>
              </a:r>
              <a:endParaRPr lang="en-US" altLang="zh-CN" sz="1800" b="1" dirty="0"/>
            </a:p>
          </p:txBody>
        </p:sp>
        <p:sp>
          <p:nvSpPr>
            <p:cNvPr id="11" name="îŝliḑe">
              <a:extLst>
                <a:ext uri="{FF2B5EF4-FFF2-40B4-BE49-F238E27FC236}">
                  <a16:creationId xmlns:a16="http://schemas.microsoft.com/office/drawing/2014/main" id="{36A84CD8-6983-4C65-A70B-6A7C8F0C47AC}"/>
                </a:ext>
              </a:extLst>
            </p:cNvPr>
            <p:cNvSpPr txBox="1"/>
            <p:nvPr/>
          </p:nvSpPr>
          <p:spPr bwMode="auto">
            <a:xfrm>
              <a:off x="7899285" y="2982002"/>
              <a:ext cx="3622790" cy="67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/>
                <a:t>Force the use of automatic </a:t>
              </a:r>
            </a:p>
            <a:p>
              <a:pPr>
                <a:spcBef>
                  <a:spcPct val="0"/>
                </a:spcBef>
              </a:pPr>
              <a:r>
                <a:rPr lang="en-NZ" altLang="zh-CN" b="1" dirty="0"/>
                <a:t>update policies</a:t>
              </a:r>
              <a:endParaRPr lang="en-US" altLang="zh-CN" sz="1800" b="1" dirty="0"/>
            </a:p>
          </p:txBody>
        </p:sp>
        <p:sp>
          <p:nvSpPr>
            <p:cNvPr id="13" name="íšľiďè">
              <a:extLst>
                <a:ext uri="{FF2B5EF4-FFF2-40B4-BE49-F238E27FC236}">
                  <a16:creationId xmlns:a16="http://schemas.microsoft.com/office/drawing/2014/main" id="{084A2F54-BF6F-426F-8B14-6F02EB17C8E7}"/>
                </a:ext>
              </a:extLst>
            </p:cNvPr>
            <p:cNvSpPr txBox="1"/>
            <p:nvPr/>
          </p:nvSpPr>
          <p:spPr bwMode="auto">
            <a:xfrm>
              <a:off x="7899285" y="4761352"/>
              <a:ext cx="362279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/>
                <a:t>Adopt a rate-limiting policy</a:t>
              </a:r>
              <a:endParaRPr lang="en-US" altLang="zh-CN" sz="1800" b="1" dirty="0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45A0BB2B-601B-4DDB-9CD9-4B099804B61B}"/>
                </a:ext>
              </a:extLst>
            </p:cNvPr>
            <p:cNvCxnSpPr/>
            <p:nvPr/>
          </p:nvCxnSpPr>
          <p:spPr>
            <a:xfrm>
              <a:off x="8076000" y="2663987"/>
              <a:ext cx="344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0F5C9D1-EA8D-4F26-BA03-375545AACF80}"/>
                </a:ext>
              </a:extLst>
            </p:cNvPr>
            <p:cNvCxnSpPr/>
            <p:nvPr/>
          </p:nvCxnSpPr>
          <p:spPr>
            <a:xfrm>
              <a:off x="8076000" y="4411306"/>
              <a:ext cx="3444488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450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zh-CN" dirty="0"/>
              <a:t>04/10/2021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Louis Wang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756898" y="2735166"/>
            <a:ext cx="5419185" cy="895350"/>
          </a:xfrm>
        </p:spPr>
        <p:txBody>
          <a:bodyPr/>
          <a:lstStyle/>
          <a:p>
            <a:r>
              <a:rPr lang="en-NZ" altLang="zh-CN" dirty="0"/>
              <a:t>Introduction</a:t>
            </a:r>
            <a:endParaRPr lang="zh-CN" altLang="en-US" sz="32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58014" y="3630516"/>
            <a:ext cx="5419185" cy="1015623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NZ" altLang="zh-CN" dirty="0"/>
              <a:t>Motivation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NZ" altLang="zh-CN" dirty="0"/>
              <a:t>Background knowledge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NZ" altLang="zh-CN" dirty="0"/>
              <a:t>Problem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2014801" y="3023629"/>
            <a:ext cx="1396005" cy="1213774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0299E-B05E-4EE4-B2B7-C171D8E6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Introduction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9A2877-9240-47BE-85C2-30BA8645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85" name="028134e2-1056-4cab-8b7c-bd08fe46925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4AC93B3-8A37-462E-B0D2-5777F1149431}"/>
              </a:ext>
            </a:extLst>
          </p:cNvPr>
          <p:cNvGrpSpPr>
            <a:grpSpLocks noChangeAspect="1"/>
          </p:cNvGrpSpPr>
          <p:nvPr/>
        </p:nvGrpSpPr>
        <p:grpSpPr>
          <a:xfrm>
            <a:off x="423370" y="1290664"/>
            <a:ext cx="11095530" cy="4079664"/>
            <a:chOff x="423370" y="1290664"/>
            <a:chExt cx="11095530" cy="4079664"/>
          </a:xfrm>
        </p:grpSpPr>
        <p:sp>
          <p:nvSpPr>
            <p:cNvPr id="87" name="îṧ1iḋè">
              <a:extLst>
                <a:ext uri="{FF2B5EF4-FFF2-40B4-BE49-F238E27FC236}">
                  <a16:creationId xmlns:a16="http://schemas.microsoft.com/office/drawing/2014/main" id="{9BA449B0-BB46-4CA8-8483-E737DC30AC1E}"/>
                </a:ext>
              </a:extLst>
            </p:cNvPr>
            <p:cNvSpPr txBox="1"/>
            <p:nvPr/>
          </p:nvSpPr>
          <p:spPr bwMode="auto">
            <a:xfrm>
              <a:off x="423370" y="3013477"/>
              <a:ext cx="3565389" cy="98495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/>
                <a:t>The emergence </a:t>
              </a:r>
              <a:r>
                <a:rPr lang="en-US" altLang="zh-CN" b="1" dirty="0"/>
                <a:t>of</a:t>
              </a:r>
              <a:r>
                <a:rPr lang="en-NZ" altLang="zh-CN" b="1" dirty="0"/>
                <a:t> </a:t>
              </a:r>
              <a:r>
                <a:rPr lang="en-NZ" altLang="zh-CN" b="1" dirty="0" err="1"/>
                <a:t>Mirai</a:t>
              </a:r>
              <a:r>
                <a:rPr lang="en-NZ" altLang="zh-CN" b="1" dirty="0"/>
                <a:t> botnet</a:t>
              </a:r>
              <a:r>
                <a:rPr lang="en-US" altLang="zh-CN" sz="2000" b="1" dirty="0"/>
                <a:t> </a:t>
              </a:r>
              <a:r>
                <a:rPr lang="en-NZ" altLang="zh-CN" b="1" dirty="0"/>
                <a:t>changed the Internet threat landscape.</a:t>
              </a:r>
            </a:p>
          </p:txBody>
        </p:sp>
        <p:sp>
          <p:nvSpPr>
            <p:cNvPr id="88" name="ïSḷïḓe">
              <a:extLst>
                <a:ext uri="{FF2B5EF4-FFF2-40B4-BE49-F238E27FC236}">
                  <a16:creationId xmlns:a16="http://schemas.microsoft.com/office/drawing/2014/main" id="{FE6D3FCA-85E2-4D9E-9B74-A305204CBAC8}"/>
                </a:ext>
              </a:extLst>
            </p:cNvPr>
            <p:cNvSpPr/>
            <p:nvPr/>
          </p:nvSpPr>
          <p:spPr bwMode="auto">
            <a:xfrm>
              <a:off x="3878700" y="1447851"/>
              <a:ext cx="3565388" cy="3565388"/>
            </a:xfrm>
            <a:prstGeom prst="ellipse">
              <a:avLst/>
            </a:prstGeom>
            <a:blipFill>
              <a:blip r:embed="rId4"/>
              <a:srcRect/>
              <a:stretch>
                <a:fillRect t="-25089" b="-2491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89" name="ïṧḻïḋe">
              <a:extLst>
                <a:ext uri="{FF2B5EF4-FFF2-40B4-BE49-F238E27FC236}">
                  <a16:creationId xmlns:a16="http://schemas.microsoft.com/office/drawing/2014/main" id="{144E2735-AC4C-4D7B-A25E-5075B811EF0A}"/>
                </a:ext>
              </a:extLst>
            </p:cNvPr>
            <p:cNvSpPr/>
            <p:nvPr/>
          </p:nvSpPr>
          <p:spPr bwMode="auto">
            <a:xfrm>
              <a:off x="6046211" y="4541951"/>
              <a:ext cx="805946" cy="80594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iṧḻíḍê">
              <a:extLst>
                <a:ext uri="{FF2B5EF4-FFF2-40B4-BE49-F238E27FC236}">
                  <a16:creationId xmlns:a16="http://schemas.microsoft.com/office/drawing/2014/main" id="{3A6AB93F-9EA7-445A-872F-36918D478658}"/>
                </a:ext>
              </a:extLst>
            </p:cNvPr>
            <p:cNvSpPr/>
            <p:nvPr/>
          </p:nvSpPr>
          <p:spPr bwMode="auto">
            <a:xfrm>
              <a:off x="6500749" y="1290664"/>
              <a:ext cx="1192621" cy="1192620"/>
            </a:xfrm>
            <a:prstGeom prst="ellipse">
              <a:avLst/>
            </a:prstGeom>
            <a:solidFill>
              <a:schemeClr val="accent1"/>
            </a:solidFill>
            <a:ln w="381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iṣľïḓè">
              <a:extLst>
                <a:ext uri="{FF2B5EF4-FFF2-40B4-BE49-F238E27FC236}">
                  <a16:creationId xmlns:a16="http://schemas.microsoft.com/office/drawing/2014/main" id="{8B141D07-7915-4909-849D-7BB4B805D025}"/>
                </a:ext>
              </a:extLst>
            </p:cNvPr>
            <p:cNvSpPr/>
            <p:nvPr/>
          </p:nvSpPr>
          <p:spPr bwMode="auto">
            <a:xfrm>
              <a:off x="6850758" y="1683460"/>
              <a:ext cx="492603" cy="407028"/>
            </a:xfrm>
            <a:custGeom>
              <a:avLst/>
              <a:gdLst>
                <a:gd name="T0" fmla="*/ 11085 w 11177"/>
                <a:gd name="T1" fmla="*/ 5289 h 9235"/>
                <a:gd name="T2" fmla="*/ 5920 w 11177"/>
                <a:gd name="T3" fmla="*/ 181 h 9235"/>
                <a:gd name="T4" fmla="*/ 5257 w 11177"/>
                <a:gd name="T5" fmla="*/ 181 h 9235"/>
                <a:gd name="T6" fmla="*/ 93 w 11177"/>
                <a:gd name="T7" fmla="*/ 5289 h 9235"/>
                <a:gd name="T8" fmla="*/ 91 w 11177"/>
                <a:gd name="T9" fmla="*/ 5621 h 9235"/>
                <a:gd name="T10" fmla="*/ 411 w 11177"/>
                <a:gd name="T11" fmla="*/ 5623 h 9235"/>
                <a:gd name="T12" fmla="*/ 1510 w 11177"/>
                <a:gd name="T13" fmla="*/ 4525 h 9235"/>
                <a:gd name="T14" fmla="*/ 1510 w 11177"/>
                <a:gd name="T15" fmla="*/ 8854 h 9235"/>
                <a:gd name="T16" fmla="*/ 2057 w 11177"/>
                <a:gd name="T17" fmla="*/ 9235 h 9235"/>
                <a:gd name="T18" fmla="*/ 4166 w 11177"/>
                <a:gd name="T19" fmla="*/ 9235 h 9235"/>
                <a:gd name="T20" fmla="*/ 4554 w 11177"/>
                <a:gd name="T21" fmla="*/ 8854 h 9235"/>
                <a:gd name="T22" fmla="*/ 4554 w 11177"/>
                <a:gd name="T23" fmla="*/ 6279 h 9235"/>
                <a:gd name="T24" fmla="*/ 4635 w 11177"/>
                <a:gd name="T25" fmla="*/ 6190 h 9235"/>
                <a:gd name="T26" fmla="*/ 6450 w 11177"/>
                <a:gd name="T27" fmla="*/ 6190 h 9235"/>
                <a:gd name="T28" fmla="*/ 6435 w 11177"/>
                <a:gd name="T29" fmla="*/ 6267 h 9235"/>
                <a:gd name="T30" fmla="*/ 6435 w 11177"/>
                <a:gd name="T31" fmla="*/ 8854 h 9235"/>
                <a:gd name="T32" fmla="*/ 6978 w 11177"/>
                <a:gd name="T33" fmla="*/ 9235 h 9235"/>
                <a:gd name="T34" fmla="*/ 9087 w 11177"/>
                <a:gd name="T35" fmla="*/ 9235 h 9235"/>
                <a:gd name="T36" fmla="*/ 9479 w 11177"/>
                <a:gd name="T37" fmla="*/ 8854 h 9235"/>
                <a:gd name="T38" fmla="*/ 9479 w 11177"/>
                <a:gd name="T39" fmla="*/ 4381 h 9235"/>
                <a:gd name="T40" fmla="*/ 10745 w 11177"/>
                <a:gd name="T41" fmla="*/ 5623 h 9235"/>
                <a:gd name="T42" fmla="*/ 10915 w 11177"/>
                <a:gd name="T43" fmla="*/ 5690 h 9235"/>
                <a:gd name="T44" fmla="*/ 11084 w 11177"/>
                <a:gd name="T45" fmla="*/ 5621 h 9235"/>
                <a:gd name="T46" fmla="*/ 11085 w 11177"/>
                <a:gd name="T47" fmla="*/ 5289 h 9235"/>
                <a:gd name="T48" fmla="*/ 9006 w 11177"/>
                <a:gd name="T49" fmla="*/ 8761 h 9235"/>
                <a:gd name="T50" fmla="*/ 6978 w 11177"/>
                <a:gd name="T51" fmla="*/ 8761 h 9235"/>
                <a:gd name="T52" fmla="*/ 6895 w 11177"/>
                <a:gd name="T53" fmla="*/ 8797 h 9235"/>
                <a:gd name="T54" fmla="*/ 6895 w 11177"/>
                <a:gd name="T55" fmla="*/ 6267 h 9235"/>
                <a:gd name="T56" fmla="*/ 6509 w 11177"/>
                <a:gd name="T57" fmla="*/ 5717 h 9235"/>
                <a:gd name="T58" fmla="*/ 4635 w 11177"/>
                <a:gd name="T59" fmla="*/ 5717 h 9235"/>
                <a:gd name="T60" fmla="*/ 4081 w 11177"/>
                <a:gd name="T61" fmla="*/ 6267 h 9235"/>
                <a:gd name="T62" fmla="*/ 4081 w 11177"/>
                <a:gd name="T63" fmla="*/ 8761 h 9235"/>
                <a:gd name="T64" fmla="*/ 2057 w 11177"/>
                <a:gd name="T65" fmla="*/ 8761 h 9235"/>
                <a:gd name="T66" fmla="*/ 1983 w 11177"/>
                <a:gd name="T67" fmla="*/ 8797 h 9235"/>
                <a:gd name="T68" fmla="*/ 1983 w 11177"/>
                <a:gd name="T69" fmla="*/ 4062 h 9235"/>
                <a:gd name="T70" fmla="*/ 5569 w 11177"/>
                <a:gd name="T71" fmla="*/ 514 h 9235"/>
                <a:gd name="T72" fmla="*/ 9006 w 11177"/>
                <a:gd name="T73" fmla="*/ 3917 h 9235"/>
                <a:gd name="T74" fmla="*/ 9006 w 11177"/>
                <a:gd name="T75" fmla="*/ 8761 h 9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77" h="9235">
                  <a:moveTo>
                    <a:pt x="11085" y="5289"/>
                  </a:moveTo>
                  <a:lnTo>
                    <a:pt x="5920" y="181"/>
                  </a:lnTo>
                  <a:cubicBezTo>
                    <a:pt x="5737" y="0"/>
                    <a:pt x="5440" y="0"/>
                    <a:pt x="5257" y="181"/>
                  </a:cubicBezTo>
                  <a:lnTo>
                    <a:pt x="93" y="5289"/>
                  </a:lnTo>
                  <a:cubicBezTo>
                    <a:pt x="1" y="5380"/>
                    <a:pt x="0" y="5529"/>
                    <a:pt x="91" y="5621"/>
                  </a:cubicBezTo>
                  <a:cubicBezTo>
                    <a:pt x="182" y="5713"/>
                    <a:pt x="319" y="5714"/>
                    <a:pt x="411" y="5623"/>
                  </a:cubicBezTo>
                  <a:lnTo>
                    <a:pt x="1510" y="4525"/>
                  </a:lnTo>
                  <a:lnTo>
                    <a:pt x="1510" y="8854"/>
                  </a:lnTo>
                  <a:cubicBezTo>
                    <a:pt x="1510" y="9096"/>
                    <a:pt x="1753" y="9235"/>
                    <a:pt x="2057" y="9235"/>
                  </a:cubicBezTo>
                  <a:lnTo>
                    <a:pt x="4166" y="9235"/>
                  </a:lnTo>
                  <a:cubicBezTo>
                    <a:pt x="4421" y="9235"/>
                    <a:pt x="4554" y="9112"/>
                    <a:pt x="4554" y="8854"/>
                  </a:cubicBezTo>
                  <a:lnTo>
                    <a:pt x="4554" y="6279"/>
                  </a:lnTo>
                  <a:cubicBezTo>
                    <a:pt x="4669" y="6259"/>
                    <a:pt x="4623" y="6190"/>
                    <a:pt x="4635" y="6190"/>
                  </a:cubicBezTo>
                  <a:lnTo>
                    <a:pt x="6450" y="6190"/>
                  </a:lnTo>
                  <a:cubicBezTo>
                    <a:pt x="6452" y="6306"/>
                    <a:pt x="6435" y="6251"/>
                    <a:pt x="6435" y="6267"/>
                  </a:cubicBezTo>
                  <a:lnTo>
                    <a:pt x="6435" y="8854"/>
                  </a:lnTo>
                  <a:cubicBezTo>
                    <a:pt x="6435" y="9096"/>
                    <a:pt x="6674" y="9235"/>
                    <a:pt x="6978" y="9235"/>
                  </a:cubicBezTo>
                  <a:lnTo>
                    <a:pt x="9087" y="9235"/>
                  </a:lnTo>
                  <a:cubicBezTo>
                    <a:pt x="9341" y="9235"/>
                    <a:pt x="9479" y="9112"/>
                    <a:pt x="9479" y="8854"/>
                  </a:cubicBezTo>
                  <a:lnTo>
                    <a:pt x="9479" y="4381"/>
                  </a:lnTo>
                  <a:lnTo>
                    <a:pt x="10745" y="5623"/>
                  </a:lnTo>
                  <a:cubicBezTo>
                    <a:pt x="10790" y="5668"/>
                    <a:pt x="10855" y="5690"/>
                    <a:pt x="10915" y="5690"/>
                  </a:cubicBezTo>
                  <a:cubicBezTo>
                    <a:pt x="10975" y="5690"/>
                    <a:pt x="11038" y="5667"/>
                    <a:pt x="11084" y="5621"/>
                  </a:cubicBezTo>
                  <a:cubicBezTo>
                    <a:pt x="11175" y="5529"/>
                    <a:pt x="11177" y="5380"/>
                    <a:pt x="11085" y="5289"/>
                  </a:cubicBezTo>
                  <a:close/>
                  <a:moveTo>
                    <a:pt x="9006" y="8761"/>
                  </a:moveTo>
                  <a:lnTo>
                    <a:pt x="6978" y="8761"/>
                  </a:lnTo>
                  <a:cubicBezTo>
                    <a:pt x="6957" y="8761"/>
                    <a:pt x="7010" y="8800"/>
                    <a:pt x="6895" y="8797"/>
                  </a:cubicBezTo>
                  <a:lnTo>
                    <a:pt x="6895" y="6267"/>
                  </a:lnTo>
                  <a:cubicBezTo>
                    <a:pt x="6895" y="5967"/>
                    <a:pt x="6752" y="5717"/>
                    <a:pt x="6509" y="5717"/>
                  </a:cubicBezTo>
                  <a:lnTo>
                    <a:pt x="4635" y="5717"/>
                  </a:lnTo>
                  <a:cubicBezTo>
                    <a:pt x="4375" y="5717"/>
                    <a:pt x="4081" y="6015"/>
                    <a:pt x="4081" y="6267"/>
                  </a:cubicBezTo>
                  <a:lnTo>
                    <a:pt x="4081" y="8761"/>
                  </a:lnTo>
                  <a:lnTo>
                    <a:pt x="2057" y="8761"/>
                  </a:lnTo>
                  <a:cubicBezTo>
                    <a:pt x="2036" y="8761"/>
                    <a:pt x="2098" y="8800"/>
                    <a:pt x="1983" y="8797"/>
                  </a:cubicBezTo>
                  <a:lnTo>
                    <a:pt x="1983" y="4062"/>
                  </a:lnTo>
                  <a:lnTo>
                    <a:pt x="5569" y="514"/>
                  </a:lnTo>
                  <a:lnTo>
                    <a:pt x="9006" y="3917"/>
                  </a:lnTo>
                  <a:lnTo>
                    <a:pt x="9006" y="87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ïṥ1îḓè">
              <a:extLst>
                <a:ext uri="{FF2B5EF4-FFF2-40B4-BE49-F238E27FC236}">
                  <a16:creationId xmlns:a16="http://schemas.microsoft.com/office/drawing/2014/main" id="{458E8CA2-B175-4F7B-BF48-43CB151BE23B}"/>
                </a:ext>
              </a:extLst>
            </p:cNvPr>
            <p:cNvSpPr/>
            <p:nvPr/>
          </p:nvSpPr>
          <p:spPr bwMode="auto">
            <a:xfrm>
              <a:off x="6867610" y="2506802"/>
              <a:ext cx="1069980" cy="10699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iṥļíďè">
              <a:extLst>
                <a:ext uri="{FF2B5EF4-FFF2-40B4-BE49-F238E27FC236}">
                  <a16:creationId xmlns:a16="http://schemas.microsoft.com/office/drawing/2014/main" id="{AF659E67-0E68-4A6D-A7BF-64C0E005CDB6}"/>
                </a:ext>
              </a:extLst>
            </p:cNvPr>
            <p:cNvSpPr/>
            <p:nvPr/>
          </p:nvSpPr>
          <p:spPr bwMode="auto">
            <a:xfrm>
              <a:off x="7184916" y="2814710"/>
              <a:ext cx="435366" cy="454164"/>
            </a:xfrm>
            <a:custGeom>
              <a:avLst/>
              <a:gdLst>
                <a:gd name="connsiteX0" fmla="*/ 314936 w 582016"/>
                <a:gd name="connsiteY0" fmla="*/ 398847 h 607145"/>
                <a:gd name="connsiteX1" fmla="*/ 179754 w 582016"/>
                <a:gd name="connsiteY1" fmla="*/ 472185 h 607145"/>
                <a:gd name="connsiteX2" fmla="*/ 290997 w 582016"/>
                <a:gd name="connsiteY2" fmla="*/ 566142 h 607145"/>
                <a:gd name="connsiteX3" fmla="*/ 439791 w 582016"/>
                <a:gd name="connsiteY3" fmla="*/ 426027 h 607145"/>
                <a:gd name="connsiteX4" fmla="*/ 358588 w 582016"/>
                <a:gd name="connsiteY4" fmla="*/ 454378 h 607145"/>
                <a:gd name="connsiteX5" fmla="*/ 335354 w 582016"/>
                <a:gd name="connsiteY5" fmla="*/ 444303 h 607145"/>
                <a:gd name="connsiteX6" fmla="*/ 329956 w 582016"/>
                <a:gd name="connsiteY6" fmla="*/ 355032 h 607145"/>
                <a:gd name="connsiteX7" fmla="*/ 340986 w 582016"/>
                <a:gd name="connsiteY7" fmla="*/ 365107 h 607145"/>
                <a:gd name="connsiteX8" fmla="*/ 362578 w 582016"/>
                <a:gd name="connsiteY8" fmla="*/ 413374 h 607145"/>
                <a:gd name="connsiteX9" fmla="*/ 478984 w 582016"/>
                <a:gd name="connsiteY9" fmla="*/ 372371 h 607145"/>
                <a:gd name="connsiteX10" fmla="*/ 498464 w 582016"/>
                <a:gd name="connsiteY10" fmla="*/ 376823 h 607145"/>
                <a:gd name="connsiteX11" fmla="*/ 501515 w 582016"/>
                <a:gd name="connsiteY11" fmla="*/ 399550 h 607145"/>
                <a:gd name="connsiteX12" fmla="*/ 301089 w 582016"/>
                <a:gd name="connsiteY12" fmla="*/ 604099 h 607145"/>
                <a:gd name="connsiteX13" fmla="*/ 290997 w 582016"/>
                <a:gd name="connsiteY13" fmla="*/ 607145 h 607145"/>
                <a:gd name="connsiteX14" fmla="*/ 281140 w 582016"/>
                <a:gd name="connsiteY14" fmla="*/ 604099 h 607145"/>
                <a:gd name="connsiteX15" fmla="*/ 135867 w 582016"/>
                <a:gd name="connsiteY15" fmla="*/ 478746 h 607145"/>
                <a:gd name="connsiteX16" fmla="*/ 133520 w 582016"/>
                <a:gd name="connsiteY16" fmla="*/ 475231 h 607145"/>
                <a:gd name="connsiteX17" fmla="*/ 141265 w 582016"/>
                <a:gd name="connsiteY17" fmla="*/ 450395 h 607145"/>
                <a:gd name="connsiteX18" fmla="*/ 314936 w 582016"/>
                <a:gd name="connsiteY18" fmla="*/ 356204 h 607145"/>
                <a:gd name="connsiteX19" fmla="*/ 329956 w 582016"/>
                <a:gd name="connsiteY19" fmla="*/ 355032 h 607145"/>
                <a:gd name="connsiteX20" fmla="*/ 129087 w 582016"/>
                <a:gd name="connsiteY20" fmla="*/ 37494 h 607145"/>
                <a:gd name="connsiteX21" fmla="*/ 99284 w 582016"/>
                <a:gd name="connsiteY21" fmla="*/ 100297 h 607145"/>
                <a:gd name="connsiteX22" fmla="*/ 38740 w 582016"/>
                <a:gd name="connsiteY22" fmla="*/ 132636 h 607145"/>
                <a:gd name="connsiteX23" fmla="*/ 116181 w 582016"/>
                <a:gd name="connsiteY23" fmla="*/ 382910 h 607145"/>
                <a:gd name="connsiteX24" fmla="*/ 350380 w 582016"/>
                <a:gd name="connsiteY24" fmla="*/ 255898 h 607145"/>
                <a:gd name="connsiteX25" fmla="*/ 365633 w 582016"/>
                <a:gd name="connsiteY25" fmla="*/ 254727 h 607145"/>
                <a:gd name="connsiteX26" fmla="*/ 376662 w 582016"/>
                <a:gd name="connsiteY26" fmla="*/ 265272 h 607145"/>
                <a:gd name="connsiteX27" fmla="*/ 403180 w 582016"/>
                <a:gd name="connsiteY27" fmla="*/ 329715 h 607145"/>
                <a:gd name="connsiteX28" fmla="*/ 508311 w 582016"/>
                <a:gd name="connsiteY28" fmla="*/ 293627 h 607145"/>
                <a:gd name="connsiteX29" fmla="*/ 543277 w 582016"/>
                <a:gd name="connsiteY29" fmla="*/ 132636 h 607145"/>
                <a:gd name="connsiteX30" fmla="*/ 482967 w 582016"/>
                <a:gd name="connsiteY30" fmla="*/ 100297 h 607145"/>
                <a:gd name="connsiteX31" fmla="*/ 452930 w 582016"/>
                <a:gd name="connsiteY31" fmla="*/ 37494 h 607145"/>
                <a:gd name="connsiteX32" fmla="*/ 111252 w 582016"/>
                <a:gd name="connsiteY32" fmla="*/ 0 h 607145"/>
                <a:gd name="connsiteX33" fmla="*/ 470999 w 582016"/>
                <a:gd name="connsiteY33" fmla="*/ 0 h 607145"/>
                <a:gd name="connsiteX34" fmla="*/ 484610 w 582016"/>
                <a:gd name="connsiteY34" fmla="*/ 5859 h 607145"/>
                <a:gd name="connsiteX35" fmla="*/ 489773 w 582016"/>
                <a:gd name="connsiteY35" fmla="*/ 19685 h 607145"/>
                <a:gd name="connsiteX36" fmla="*/ 510189 w 582016"/>
                <a:gd name="connsiteY36" fmla="*/ 74286 h 607145"/>
                <a:gd name="connsiteX37" fmla="*/ 562755 w 582016"/>
                <a:gd name="connsiteY37" fmla="*/ 97016 h 607145"/>
                <a:gd name="connsiteX38" fmla="*/ 563224 w 582016"/>
                <a:gd name="connsiteY38" fmla="*/ 97016 h 607145"/>
                <a:gd name="connsiteX39" fmla="*/ 576835 w 582016"/>
                <a:gd name="connsiteY39" fmla="*/ 102641 h 607145"/>
                <a:gd name="connsiteX40" fmla="*/ 581997 w 582016"/>
                <a:gd name="connsiteY40" fmla="*/ 116701 h 607145"/>
                <a:gd name="connsiteX41" fmla="*/ 540226 w 582016"/>
                <a:gd name="connsiteY41" fmla="*/ 315186 h 607145"/>
                <a:gd name="connsiteX42" fmla="*/ 528728 w 582016"/>
                <a:gd name="connsiteY42" fmla="*/ 325966 h 607145"/>
                <a:gd name="connsiteX43" fmla="*/ 398721 w 582016"/>
                <a:gd name="connsiteY43" fmla="*/ 370959 h 607145"/>
                <a:gd name="connsiteX44" fmla="*/ 375254 w 582016"/>
                <a:gd name="connsiteY44" fmla="*/ 360413 h 607145"/>
                <a:gd name="connsiteX45" fmla="*/ 349910 w 582016"/>
                <a:gd name="connsiteY45" fmla="*/ 298782 h 607145"/>
                <a:gd name="connsiteX46" fmla="*/ 118527 w 582016"/>
                <a:gd name="connsiteY46" fmla="*/ 424388 h 607145"/>
                <a:gd name="connsiteX47" fmla="*/ 109610 w 582016"/>
                <a:gd name="connsiteY47" fmla="*/ 426497 h 607145"/>
                <a:gd name="connsiteX48" fmla="*/ 93652 w 582016"/>
                <a:gd name="connsiteY48" fmla="*/ 417827 h 607145"/>
                <a:gd name="connsiteX49" fmla="*/ 20 w 582016"/>
                <a:gd name="connsiteY49" fmla="*/ 116701 h 607145"/>
                <a:gd name="connsiteX50" fmla="*/ 5182 w 582016"/>
                <a:gd name="connsiteY50" fmla="*/ 102641 h 607145"/>
                <a:gd name="connsiteX51" fmla="*/ 19028 w 582016"/>
                <a:gd name="connsiteY51" fmla="*/ 97016 h 607145"/>
                <a:gd name="connsiteX52" fmla="*/ 19262 w 582016"/>
                <a:gd name="connsiteY52" fmla="*/ 97016 h 607145"/>
                <a:gd name="connsiteX53" fmla="*/ 72063 w 582016"/>
                <a:gd name="connsiteY53" fmla="*/ 74286 h 607145"/>
                <a:gd name="connsiteX54" fmla="*/ 92479 w 582016"/>
                <a:gd name="connsiteY54" fmla="*/ 19685 h 607145"/>
                <a:gd name="connsiteX55" fmla="*/ 97642 w 582016"/>
                <a:gd name="connsiteY55" fmla="*/ 5859 h 607145"/>
                <a:gd name="connsiteX56" fmla="*/ 111252 w 582016"/>
                <a:gd name="connsiteY56" fmla="*/ 0 h 60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82016" h="607145">
                  <a:moveTo>
                    <a:pt x="314936" y="398847"/>
                  </a:moveTo>
                  <a:lnTo>
                    <a:pt x="179754" y="472185"/>
                  </a:lnTo>
                  <a:cubicBezTo>
                    <a:pt x="211907" y="507331"/>
                    <a:pt x="249222" y="538962"/>
                    <a:pt x="290997" y="566142"/>
                  </a:cubicBezTo>
                  <a:cubicBezTo>
                    <a:pt x="350609" y="527481"/>
                    <a:pt x="400363" y="480386"/>
                    <a:pt x="439791" y="426027"/>
                  </a:cubicBezTo>
                  <a:lnTo>
                    <a:pt x="358588" y="454378"/>
                  </a:lnTo>
                  <a:cubicBezTo>
                    <a:pt x="349435" y="457658"/>
                    <a:pt x="339344" y="453206"/>
                    <a:pt x="335354" y="444303"/>
                  </a:cubicBezTo>
                  <a:close/>
                  <a:moveTo>
                    <a:pt x="329956" y="355032"/>
                  </a:moveTo>
                  <a:cubicBezTo>
                    <a:pt x="334884" y="356672"/>
                    <a:pt x="338874" y="360421"/>
                    <a:pt x="340986" y="365107"/>
                  </a:cubicBezTo>
                  <a:lnTo>
                    <a:pt x="362578" y="413374"/>
                  </a:lnTo>
                  <a:lnTo>
                    <a:pt x="478984" y="372371"/>
                  </a:lnTo>
                  <a:cubicBezTo>
                    <a:pt x="485790" y="370028"/>
                    <a:pt x="493300" y="371668"/>
                    <a:pt x="498464" y="376823"/>
                  </a:cubicBezTo>
                  <a:cubicBezTo>
                    <a:pt x="504566" y="382915"/>
                    <a:pt x="505739" y="392052"/>
                    <a:pt x="501515" y="399550"/>
                  </a:cubicBezTo>
                  <a:cubicBezTo>
                    <a:pt x="453872" y="482026"/>
                    <a:pt x="386516" y="550912"/>
                    <a:pt x="301089" y="604099"/>
                  </a:cubicBezTo>
                  <a:cubicBezTo>
                    <a:pt x="298038" y="606208"/>
                    <a:pt x="294518" y="607145"/>
                    <a:pt x="290997" y="607145"/>
                  </a:cubicBezTo>
                  <a:cubicBezTo>
                    <a:pt x="287712" y="607145"/>
                    <a:pt x="284191" y="606208"/>
                    <a:pt x="281140" y="604099"/>
                  </a:cubicBezTo>
                  <a:cubicBezTo>
                    <a:pt x="224815" y="569188"/>
                    <a:pt x="175999" y="527013"/>
                    <a:pt x="135867" y="478746"/>
                  </a:cubicBezTo>
                  <a:cubicBezTo>
                    <a:pt x="134928" y="477808"/>
                    <a:pt x="134224" y="476637"/>
                    <a:pt x="133520" y="475231"/>
                  </a:cubicBezTo>
                  <a:cubicBezTo>
                    <a:pt x="129061" y="466093"/>
                    <a:pt x="132581" y="455315"/>
                    <a:pt x="141265" y="450395"/>
                  </a:cubicBezTo>
                  <a:lnTo>
                    <a:pt x="314936" y="356204"/>
                  </a:lnTo>
                  <a:cubicBezTo>
                    <a:pt x="319630" y="353626"/>
                    <a:pt x="325027" y="353392"/>
                    <a:pt x="329956" y="355032"/>
                  </a:cubicBezTo>
                  <a:close/>
                  <a:moveTo>
                    <a:pt x="129087" y="37494"/>
                  </a:moveTo>
                  <a:cubicBezTo>
                    <a:pt x="126037" y="60928"/>
                    <a:pt x="115711" y="82956"/>
                    <a:pt x="99284" y="100297"/>
                  </a:cubicBezTo>
                  <a:cubicBezTo>
                    <a:pt x="82623" y="117404"/>
                    <a:pt x="61737" y="128652"/>
                    <a:pt x="38740" y="132636"/>
                  </a:cubicBezTo>
                  <a:cubicBezTo>
                    <a:pt x="44372" y="200594"/>
                    <a:pt x="63145" y="292924"/>
                    <a:pt x="116181" y="382910"/>
                  </a:cubicBezTo>
                  <a:lnTo>
                    <a:pt x="350380" y="255898"/>
                  </a:lnTo>
                  <a:cubicBezTo>
                    <a:pt x="355073" y="253321"/>
                    <a:pt x="360470" y="252852"/>
                    <a:pt x="365633" y="254727"/>
                  </a:cubicBezTo>
                  <a:cubicBezTo>
                    <a:pt x="370561" y="256601"/>
                    <a:pt x="374550" y="260351"/>
                    <a:pt x="376662" y="265272"/>
                  </a:cubicBezTo>
                  <a:lnTo>
                    <a:pt x="403180" y="329715"/>
                  </a:lnTo>
                  <a:lnTo>
                    <a:pt x="508311" y="293627"/>
                  </a:lnTo>
                  <a:cubicBezTo>
                    <a:pt x="526850" y="242775"/>
                    <a:pt x="538818" y="188643"/>
                    <a:pt x="543277" y="132636"/>
                  </a:cubicBezTo>
                  <a:cubicBezTo>
                    <a:pt x="520514" y="128652"/>
                    <a:pt x="499394" y="117404"/>
                    <a:pt x="482967" y="100297"/>
                  </a:cubicBezTo>
                  <a:cubicBezTo>
                    <a:pt x="466540" y="82956"/>
                    <a:pt x="455980" y="60928"/>
                    <a:pt x="452930" y="37494"/>
                  </a:cubicBezTo>
                  <a:close/>
                  <a:moveTo>
                    <a:pt x="111252" y="0"/>
                  </a:moveTo>
                  <a:lnTo>
                    <a:pt x="470999" y="0"/>
                  </a:lnTo>
                  <a:cubicBezTo>
                    <a:pt x="476162" y="0"/>
                    <a:pt x="480855" y="2109"/>
                    <a:pt x="484610" y="5859"/>
                  </a:cubicBezTo>
                  <a:cubicBezTo>
                    <a:pt x="488130" y="9608"/>
                    <a:pt x="490007" y="14529"/>
                    <a:pt x="489773" y="19685"/>
                  </a:cubicBezTo>
                  <a:cubicBezTo>
                    <a:pt x="488599" y="40072"/>
                    <a:pt x="495874" y="59522"/>
                    <a:pt x="510189" y="74286"/>
                  </a:cubicBezTo>
                  <a:cubicBezTo>
                    <a:pt x="524034" y="88815"/>
                    <a:pt x="542808" y="97016"/>
                    <a:pt x="562755" y="97016"/>
                  </a:cubicBezTo>
                  <a:cubicBezTo>
                    <a:pt x="562989" y="97016"/>
                    <a:pt x="563224" y="97016"/>
                    <a:pt x="563224" y="97016"/>
                  </a:cubicBezTo>
                  <a:cubicBezTo>
                    <a:pt x="568387" y="97016"/>
                    <a:pt x="573315" y="99125"/>
                    <a:pt x="576835" y="102641"/>
                  </a:cubicBezTo>
                  <a:cubicBezTo>
                    <a:pt x="580355" y="106390"/>
                    <a:pt x="582232" y="111545"/>
                    <a:pt x="581997" y="116701"/>
                  </a:cubicBezTo>
                  <a:cubicBezTo>
                    <a:pt x="578243" y="186065"/>
                    <a:pt x="564163" y="252852"/>
                    <a:pt x="540226" y="315186"/>
                  </a:cubicBezTo>
                  <a:cubicBezTo>
                    <a:pt x="538114" y="320342"/>
                    <a:pt x="534125" y="324325"/>
                    <a:pt x="528728" y="325966"/>
                  </a:cubicBezTo>
                  <a:lnTo>
                    <a:pt x="398721" y="370959"/>
                  </a:lnTo>
                  <a:cubicBezTo>
                    <a:pt x="389335" y="374239"/>
                    <a:pt x="379009" y="369553"/>
                    <a:pt x="375254" y="360413"/>
                  </a:cubicBezTo>
                  <a:lnTo>
                    <a:pt x="349910" y="298782"/>
                  </a:lnTo>
                  <a:lnTo>
                    <a:pt x="118527" y="424388"/>
                  </a:lnTo>
                  <a:cubicBezTo>
                    <a:pt x="115711" y="425794"/>
                    <a:pt x="112661" y="426497"/>
                    <a:pt x="109610" y="426497"/>
                  </a:cubicBezTo>
                  <a:cubicBezTo>
                    <a:pt x="103274" y="426497"/>
                    <a:pt x="97172" y="423451"/>
                    <a:pt x="93652" y="417827"/>
                  </a:cubicBezTo>
                  <a:cubicBezTo>
                    <a:pt x="23956" y="308156"/>
                    <a:pt x="4244" y="193564"/>
                    <a:pt x="20" y="116701"/>
                  </a:cubicBezTo>
                  <a:cubicBezTo>
                    <a:pt x="-215" y="111545"/>
                    <a:pt x="1662" y="106390"/>
                    <a:pt x="5182" y="102641"/>
                  </a:cubicBezTo>
                  <a:cubicBezTo>
                    <a:pt x="8937" y="98891"/>
                    <a:pt x="13630" y="96782"/>
                    <a:pt x="19028" y="97016"/>
                  </a:cubicBezTo>
                  <a:lnTo>
                    <a:pt x="19262" y="97016"/>
                  </a:lnTo>
                  <a:cubicBezTo>
                    <a:pt x="39444" y="97016"/>
                    <a:pt x="58217" y="88815"/>
                    <a:pt x="72063" y="74286"/>
                  </a:cubicBezTo>
                  <a:cubicBezTo>
                    <a:pt x="86143" y="59522"/>
                    <a:pt x="93418" y="40072"/>
                    <a:pt x="92479" y="19685"/>
                  </a:cubicBezTo>
                  <a:cubicBezTo>
                    <a:pt x="92244" y="14529"/>
                    <a:pt x="94122" y="9608"/>
                    <a:pt x="97642" y="5859"/>
                  </a:cubicBezTo>
                  <a:cubicBezTo>
                    <a:pt x="101162" y="2109"/>
                    <a:pt x="106090" y="0"/>
                    <a:pt x="111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94" name="í$ľîḑé">
              <a:extLst>
                <a:ext uri="{FF2B5EF4-FFF2-40B4-BE49-F238E27FC236}">
                  <a16:creationId xmlns:a16="http://schemas.microsoft.com/office/drawing/2014/main" id="{21AABDDD-9176-4D3E-8BFD-6AFB90268461}"/>
                </a:ext>
              </a:extLst>
            </p:cNvPr>
            <p:cNvSpPr/>
            <p:nvPr/>
          </p:nvSpPr>
          <p:spPr bwMode="auto">
            <a:xfrm>
              <a:off x="6514903" y="3600758"/>
              <a:ext cx="954395" cy="9543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iSľiďé">
              <a:extLst>
                <a:ext uri="{FF2B5EF4-FFF2-40B4-BE49-F238E27FC236}">
                  <a16:creationId xmlns:a16="http://schemas.microsoft.com/office/drawing/2014/main" id="{9F43FADE-75EF-4D33-879E-C38FBF826682}"/>
                </a:ext>
              </a:extLst>
            </p:cNvPr>
            <p:cNvSpPr txBox="1"/>
            <p:nvPr/>
          </p:nvSpPr>
          <p:spPr bwMode="auto">
            <a:xfrm>
              <a:off x="7693370" y="1531239"/>
              <a:ext cx="3751636" cy="70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/>
                <a:t>More IoT devices exposed to the Internet</a:t>
              </a:r>
              <a:endParaRPr lang="en-US" altLang="zh-CN" sz="1800" b="1" dirty="0"/>
            </a:p>
          </p:txBody>
        </p:sp>
        <p:sp>
          <p:nvSpPr>
            <p:cNvPr id="96" name="iśḻîḑé">
              <a:extLst>
                <a:ext uri="{FF2B5EF4-FFF2-40B4-BE49-F238E27FC236}">
                  <a16:creationId xmlns:a16="http://schemas.microsoft.com/office/drawing/2014/main" id="{4BFE300D-60E3-4734-AFFF-6F5725B9AEB4}"/>
                </a:ext>
              </a:extLst>
            </p:cNvPr>
            <p:cNvSpPr txBox="1"/>
            <p:nvPr/>
          </p:nvSpPr>
          <p:spPr bwMode="auto">
            <a:xfrm>
              <a:off x="7937590" y="2691493"/>
              <a:ext cx="3581310" cy="70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 dirty="0"/>
                <a:t>Easily breached and exploited without strong security policies</a:t>
              </a:r>
            </a:p>
          </p:txBody>
        </p:sp>
        <p:sp>
          <p:nvSpPr>
            <p:cNvPr id="97" name="îṩ1ïḍê">
              <a:extLst>
                <a:ext uri="{FF2B5EF4-FFF2-40B4-BE49-F238E27FC236}">
                  <a16:creationId xmlns:a16="http://schemas.microsoft.com/office/drawing/2014/main" id="{7956BE30-C590-450A-98DE-5079520EBF9E}"/>
                </a:ext>
              </a:extLst>
            </p:cNvPr>
            <p:cNvSpPr txBox="1"/>
            <p:nvPr/>
          </p:nvSpPr>
          <p:spPr bwMode="auto">
            <a:xfrm>
              <a:off x="7479996" y="3729027"/>
              <a:ext cx="3975708" cy="70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 err="1"/>
                <a:t>Mirai</a:t>
              </a:r>
              <a:r>
                <a:rPr lang="en-NZ" altLang="zh-CN" b="1" dirty="0"/>
                <a:t> has compromised thousands of IoT devices</a:t>
              </a:r>
              <a:endParaRPr lang="en-US" altLang="zh-CN" sz="1800" b="1" dirty="0"/>
            </a:p>
          </p:txBody>
        </p:sp>
        <p:sp>
          <p:nvSpPr>
            <p:cNvPr id="98" name="ïSļïde">
              <a:extLst>
                <a:ext uri="{FF2B5EF4-FFF2-40B4-BE49-F238E27FC236}">
                  <a16:creationId xmlns:a16="http://schemas.microsoft.com/office/drawing/2014/main" id="{ECC92F1D-A8C1-45D2-A9C1-BB8AD571637F}"/>
                </a:ext>
              </a:extLst>
            </p:cNvPr>
            <p:cNvSpPr txBox="1"/>
            <p:nvPr/>
          </p:nvSpPr>
          <p:spPr bwMode="auto">
            <a:xfrm>
              <a:off x="6867610" y="4661610"/>
              <a:ext cx="4651290" cy="70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NZ" altLang="zh-CN" b="1" dirty="0"/>
                <a:t>Can be used as nodes to launch massive DDoS attacks</a:t>
              </a:r>
              <a:endParaRPr lang="en-US" altLang="zh-CN" b="1" dirty="0"/>
            </a:p>
          </p:txBody>
        </p:sp>
        <p:cxnSp>
          <p:nvCxnSpPr>
            <p:cNvPr id="99" name="直接连接符 22">
              <a:extLst>
                <a:ext uri="{FF2B5EF4-FFF2-40B4-BE49-F238E27FC236}">
                  <a16:creationId xmlns:a16="http://schemas.microsoft.com/office/drawing/2014/main" id="{3A0B9BA0-49BF-4AD8-A7FB-63AF47322E05}"/>
                </a:ext>
              </a:extLst>
            </p:cNvPr>
            <p:cNvCxnSpPr/>
            <p:nvPr/>
          </p:nvCxnSpPr>
          <p:spPr>
            <a:xfrm>
              <a:off x="7767264" y="2394885"/>
              <a:ext cx="375163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23">
              <a:extLst>
                <a:ext uri="{FF2B5EF4-FFF2-40B4-BE49-F238E27FC236}">
                  <a16:creationId xmlns:a16="http://schemas.microsoft.com/office/drawing/2014/main" id="{19D9B9A3-EFAC-4A3B-98A1-567EAFDE8E26}"/>
                </a:ext>
              </a:extLst>
            </p:cNvPr>
            <p:cNvCxnSpPr/>
            <p:nvPr/>
          </p:nvCxnSpPr>
          <p:spPr>
            <a:xfrm>
              <a:off x="8085377" y="3505956"/>
              <a:ext cx="3433523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24">
              <a:extLst>
                <a:ext uri="{FF2B5EF4-FFF2-40B4-BE49-F238E27FC236}">
                  <a16:creationId xmlns:a16="http://schemas.microsoft.com/office/drawing/2014/main" id="{8CDA5DF5-201B-481E-A057-2F2DB763DBBD}"/>
                </a:ext>
              </a:extLst>
            </p:cNvPr>
            <p:cNvCxnSpPr/>
            <p:nvPr/>
          </p:nvCxnSpPr>
          <p:spPr>
            <a:xfrm>
              <a:off x="7416800" y="4617027"/>
              <a:ext cx="41021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şliḓè">
              <a:extLst>
                <a:ext uri="{FF2B5EF4-FFF2-40B4-BE49-F238E27FC236}">
                  <a16:creationId xmlns:a16="http://schemas.microsoft.com/office/drawing/2014/main" id="{CB4C61A1-9E53-473D-908E-C53BCF2E3F62}"/>
                </a:ext>
              </a:extLst>
            </p:cNvPr>
            <p:cNvSpPr/>
            <p:nvPr/>
          </p:nvSpPr>
          <p:spPr bwMode="auto">
            <a:xfrm>
              <a:off x="6197241" y="4705964"/>
              <a:ext cx="503887" cy="477919"/>
            </a:xfrm>
            <a:custGeom>
              <a:avLst/>
              <a:gdLst>
                <a:gd name="T0" fmla="*/ 7885 w 9095"/>
                <a:gd name="T1" fmla="*/ 6204 h 8625"/>
                <a:gd name="T2" fmla="*/ 6906 w 9095"/>
                <a:gd name="T3" fmla="*/ 6707 h 8625"/>
                <a:gd name="T4" fmla="*/ 5626 w 9095"/>
                <a:gd name="T5" fmla="*/ 6049 h 8625"/>
                <a:gd name="T6" fmla="*/ 5793 w 9095"/>
                <a:gd name="T7" fmla="*/ 5316 h 8625"/>
                <a:gd name="T8" fmla="*/ 5579 w 9095"/>
                <a:gd name="T9" fmla="*/ 4496 h 8625"/>
                <a:gd name="T10" fmla="*/ 6326 w 9095"/>
                <a:gd name="T11" fmla="*/ 4187 h 8625"/>
                <a:gd name="T12" fmla="*/ 6580 w 9095"/>
                <a:gd name="T13" fmla="*/ 4495 h 8625"/>
                <a:gd name="T14" fmla="*/ 8285 w 9095"/>
                <a:gd name="T15" fmla="*/ 4355 h 8625"/>
                <a:gd name="T16" fmla="*/ 8145 w 9095"/>
                <a:gd name="T17" fmla="*/ 2650 h 8625"/>
                <a:gd name="T18" fmla="*/ 6440 w 9095"/>
                <a:gd name="T19" fmla="*/ 2790 h 8625"/>
                <a:gd name="T20" fmla="*/ 6191 w 9095"/>
                <a:gd name="T21" fmla="*/ 3862 h 8625"/>
                <a:gd name="T22" fmla="*/ 5377 w 9095"/>
                <a:gd name="T23" fmla="*/ 4199 h 8625"/>
                <a:gd name="T24" fmla="*/ 4225 w 9095"/>
                <a:gd name="T25" fmla="*/ 3590 h 8625"/>
                <a:gd name="T26" fmla="*/ 4225 w 9095"/>
                <a:gd name="T27" fmla="*/ 2402 h 8625"/>
                <a:gd name="T28" fmla="*/ 5259 w 9095"/>
                <a:gd name="T29" fmla="*/ 1210 h 8625"/>
                <a:gd name="T30" fmla="*/ 4049 w 9095"/>
                <a:gd name="T31" fmla="*/ 0 h 8625"/>
                <a:gd name="T32" fmla="*/ 2839 w 9095"/>
                <a:gd name="T33" fmla="*/ 1210 h 8625"/>
                <a:gd name="T34" fmla="*/ 3872 w 9095"/>
                <a:gd name="T35" fmla="*/ 2402 h 8625"/>
                <a:gd name="T36" fmla="*/ 3872 w 9095"/>
                <a:gd name="T37" fmla="*/ 3590 h 8625"/>
                <a:gd name="T38" fmla="*/ 2305 w 9095"/>
                <a:gd name="T39" fmla="*/ 5316 h 8625"/>
                <a:gd name="T40" fmla="*/ 2731 w 9095"/>
                <a:gd name="T41" fmla="*/ 6448 h 8625"/>
                <a:gd name="T42" fmla="*/ 2205 w 9095"/>
                <a:gd name="T43" fmla="*/ 6719 h 8625"/>
                <a:gd name="T44" fmla="*/ 1210 w 9095"/>
                <a:gd name="T45" fmla="*/ 6195 h 8625"/>
                <a:gd name="T46" fmla="*/ 0 w 9095"/>
                <a:gd name="T47" fmla="*/ 7405 h 8625"/>
                <a:gd name="T48" fmla="*/ 1210 w 9095"/>
                <a:gd name="T49" fmla="*/ 8615 h 8625"/>
                <a:gd name="T50" fmla="*/ 2418 w 9095"/>
                <a:gd name="T51" fmla="*/ 7405 h 8625"/>
                <a:gd name="T52" fmla="*/ 2355 w 9095"/>
                <a:gd name="T53" fmla="*/ 7038 h 8625"/>
                <a:gd name="T54" fmla="*/ 3001 w 9095"/>
                <a:gd name="T55" fmla="*/ 6705 h 8625"/>
                <a:gd name="T56" fmla="*/ 4048 w 9095"/>
                <a:gd name="T57" fmla="*/ 7061 h 8625"/>
                <a:gd name="T58" fmla="*/ 5444 w 9095"/>
                <a:gd name="T59" fmla="*/ 6353 h 8625"/>
                <a:gd name="T60" fmla="*/ 6746 w 9095"/>
                <a:gd name="T61" fmla="*/ 7023 h 8625"/>
                <a:gd name="T62" fmla="*/ 6675 w 9095"/>
                <a:gd name="T63" fmla="*/ 7415 h 8625"/>
                <a:gd name="T64" fmla="*/ 7885 w 9095"/>
                <a:gd name="T65" fmla="*/ 8625 h 8625"/>
                <a:gd name="T66" fmla="*/ 9095 w 9095"/>
                <a:gd name="T67" fmla="*/ 7415 h 8625"/>
                <a:gd name="T68" fmla="*/ 7885 w 9095"/>
                <a:gd name="T69" fmla="*/ 6204 h 8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95" h="8625">
                  <a:moveTo>
                    <a:pt x="7885" y="6204"/>
                  </a:moveTo>
                  <a:cubicBezTo>
                    <a:pt x="7481" y="6204"/>
                    <a:pt x="7126" y="6404"/>
                    <a:pt x="6906" y="6707"/>
                  </a:cubicBezTo>
                  <a:lnTo>
                    <a:pt x="5626" y="6049"/>
                  </a:lnTo>
                  <a:cubicBezTo>
                    <a:pt x="5730" y="5825"/>
                    <a:pt x="5793" y="5579"/>
                    <a:pt x="5793" y="5316"/>
                  </a:cubicBezTo>
                  <a:cubicBezTo>
                    <a:pt x="5793" y="5017"/>
                    <a:pt x="5711" y="4741"/>
                    <a:pt x="5579" y="4496"/>
                  </a:cubicBezTo>
                  <a:lnTo>
                    <a:pt x="6326" y="4187"/>
                  </a:lnTo>
                  <a:cubicBezTo>
                    <a:pt x="6392" y="4300"/>
                    <a:pt x="6474" y="4406"/>
                    <a:pt x="6580" y="4495"/>
                  </a:cubicBezTo>
                  <a:cubicBezTo>
                    <a:pt x="7090" y="4927"/>
                    <a:pt x="7852" y="4865"/>
                    <a:pt x="8285" y="4355"/>
                  </a:cubicBezTo>
                  <a:cubicBezTo>
                    <a:pt x="8717" y="3845"/>
                    <a:pt x="8655" y="3082"/>
                    <a:pt x="8145" y="2650"/>
                  </a:cubicBezTo>
                  <a:cubicBezTo>
                    <a:pt x="7635" y="2217"/>
                    <a:pt x="6872" y="2280"/>
                    <a:pt x="6440" y="2790"/>
                  </a:cubicBezTo>
                  <a:cubicBezTo>
                    <a:pt x="6179" y="3097"/>
                    <a:pt x="6101" y="3497"/>
                    <a:pt x="6191" y="3862"/>
                  </a:cubicBezTo>
                  <a:lnTo>
                    <a:pt x="5377" y="4199"/>
                  </a:lnTo>
                  <a:cubicBezTo>
                    <a:pt x="5094" y="3862"/>
                    <a:pt x="4687" y="3637"/>
                    <a:pt x="4225" y="3590"/>
                  </a:cubicBezTo>
                  <a:lnTo>
                    <a:pt x="4225" y="2402"/>
                  </a:lnTo>
                  <a:cubicBezTo>
                    <a:pt x="4809" y="2316"/>
                    <a:pt x="5259" y="1819"/>
                    <a:pt x="5259" y="1210"/>
                  </a:cubicBezTo>
                  <a:cubicBezTo>
                    <a:pt x="5259" y="541"/>
                    <a:pt x="4717" y="0"/>
                    <a:pt x="4049" y="0"/>
                  </a:cubicBezTo>
                  <a:cubicBezTo>
                    <a:pt x="3380" y="0"/>
                    <a:pt x="2839" y="541"/>
                    <a:pt x="2839" y="1210"/>
                  </a:cubicBezTo>
                  <a:cubicBezTo>
                    <a:pt x="2839" y="1817"/>
                    <a:pt x="3289" y="2316"/>
                    <a:pt x="3872" y="2402"/>
                  </a:cubicBezTo>
                  <a:lnTo>
                    <a:pt x="3872" y="3590"/>
                  </a:lnTo>
                  <a:cubicBezTo>
                    <a:pt x="2994" y="3680"/>
                    <a:pt x="2305" y="4414"/>
                    <a:pt x="2305" y="5316"/>
                  </a:cubicBezTo>
                  <a:cubicBezTo>
                    <a:pt x="2305" y="5750"/>
                    <a:pt x="2469" y="6143"/>
                    <a:pt x="2731" y="6448"/>
                  </a:cubicBezTo>
                  <a:lnTo>
                    <a:pt x="2205" y="6719"/>
                  </a:lnTo>
                  <a:cubicBezTo>
                    <a:pt x="1986" y="6403"/>
                    <a:pt x="1622" y="6195"/>
                    <a:pt x="1210" y="6195"/>
                  </a:cubicBezTo>
                  <a:cubicBezTo>
                    <a:pt x="541" y="6195"/>
                    <a:pt x="0" y="6736"/>
                    <a:pt x="0" y="7405"/>
                  </a:cubicBezTo>
                  <a:cubicBezTo>
                    <a:pt x="0" y="8074"/>
                    <a:pt x="541" y="8615"/>
                    <a:pt x="1210" y="8615"/>
                  </a:cubicBezTo>
                  <a:cubicBezTo>
                    <a:pt x="1879" y="8615"/>
                    <a:pt x="2418" y="8073"/>
                    <a:pt x="2418" y="7405"/>
                  </a:cubicBezTo>
                  <a:cubicBezTo>
                    <a:pt x="2418" y="7276"/>
                    <a:pt x="2393" y="7154"/>
                    <a:pt x="2355" y="7038"/>
                  </a:cubicBezTo>
                  <a:lnTo>
                    <a:pt x="3001" y="6705"/>
                  </a:lnTo>
                  <a:cubicBezTo>
                    <a:pt x="3294" y="6926"/>
                    <a:pt x="3654" y="7061"/>
                    <a:pt x="4048" y="7061"/>
                  </a:cubicBezTo>
                  <a:cubicBezTo>
                    <a:pt x="4621" y="7061"/>
                    <a:pt x="5126" y="6780"/>
                    <a:pt x="5444" y="6353"/>
                  </a:cubicBezTo>
                  <a:lnTo>
                    <a:pt x="6746" y="7023"/>
                  </a:lnTo>
                  <a:cubicBezTo>
                    <a:pt x="6704" y="7146"/>
                    <a:pt x="6675" y="7276"/>
                    <a:pt x="6675" y="7415"/>
                  </a:cubicBezTo>
                  <a:cubicBezTo>
                    <a:pt x="6675" y="8084"/>
                    <a:pt x="7216" y="8625"/>
                    <a:pt x="7885" y="8625"/>
                  </a:cubicBezTo>
                  <a:cubicBezTo>
                    <a:pt x="8554" y="8625"/>
                    <a:pt x="9095" y="8084"/>
                    <a:pt x="9095" y="7415"/>
                  </a:cubicBezTo>
                  <a:cubicBezTo>
                    <a:pt x="9095" y="6746"/>
                    <a:pt x="8554" y="6204"/>
                    <a:pt x="7885" y="6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3" name="îşliḓê">
              <a:extLst>
                <a:ext uri="{FF2B5EF4-FFF2-40B4-BE49-F238E27FC236}">
                  <a16:creationId xmlns:a16="http://schemas.microsoft.com/office/drawing/2014/main" id="{05108B6F-0A77-4D45-80FA-12A3B1DF3495}"/>
                </a:ext>
              </a:extLst>
            </p:cNvPr>
            <p:cNvSpPr/>
            <p:nvPr/>
          </p:nvSpPr>
          <p:spPr bwMode="auto">
            <a:xfrm>
              <a:off x="6774095" y="3852390"/>
              <a:ext cx="436008" cy="451131"/>
            </a:xfrm>
            <a:custGeom>
              <a:avLst/>
              <a:gdLst>
                <a:gd name="connsiteX0" fmla="*/ 255941 w 579906"/>
                <a:gd name="connsiteY0" fmla="*/ 386840 h 600018"/>
                <a:gd name="connsiteX1" fmla="*/ 323966 w 579906"/>
                <a:gd name="connsiteY1" fmla="*/ 386840 h 600018"/>
                <a:gd name="connsiteX2" fmla="*/ 289844 w 579906"/>
                <a:gd name="connsiteY2" fmla="*/ 504190 h 600018"/>
                <a:gd name="connsiteX3" fmla="*/ 271909 w 579906"/>
                <a:gd name="connsiteY3" fmla="*/ 342736 h 600018"/>
                <a:gd name="connsiteX4" fmla="*/ 307780 w 579906"/>
                <a:gd name="connsiteY4" fmla="*/ 342736 h 600018"/>
                <a:gd name="connsiteX5" fmla="*/ 319591 w 579906"/>
                <a:gd name="connsiteY5" fmla="*/ 354305 h 600018"/>
                <a:gd name="connsiteX6" fmla="*/ 307780 w 579906"/>
                <a:gd name="connsiteY6" fmla="*/ 366093 h 600018"/>
                <a:gd name="connsiteX7" fmla="*/ 271909 w 579906"/>
                <a:gd name="connsiteY7" fmla="*/ 366093 h 600018"/>
                <a:gd name="connsiteX8" fmla="*/ 260316 w 579906"/>
                <a:gd name="connsiteY8" fmla="*/ 354305 h 600018"/>
                <a:gd name="connsiteX9" fmla="*/ 271909 w 579906"/>
                <a:gd name="connsiteY9" fmla="*/ 342736 h 600018"/>
                <a:gd name="connsiteX10" fmla="*/ 254411 w 579906"/>
                <a:gd name="connsiteY10" fmla="*/ 286783 h 600018"/>
                <a:gd name="connsiteX11" fmla="*/ 325495 w 579906"/>
                <a:gd name="connsiteY11" fmla="*/ 286783 h 600018"/>
                <a:gd name="connsiteX12" fmla="*/ 340368 w 579906"/>
                <a:gd name="connsiteY12" fmla="*/ 295307 h 600018"/>
                <a:gd name="connsiteX13" fmla="*/ 357647 w 579906"/>
                <a:gd name="connsiteY13" fmla="*/ 323502 h 600018"/>
                <a:gd name="connsiteX14" fmla="*/ 405328 w 579906"/>
                <a:gd name="connsiteY14" fmla="*/ 323502 h 600018"/>
                <a:gd name="connsiteX15" fmla="*/ 420419 w 579906"/>
                <a:gd name="connsiteY15" fmla="*/ 295963 h 600018"/>
                <a:gd name="connsiteX16" fmla="*/ 444260 w 579906"/>
                <a:gd name="connsiteY16" fmla="*/ 288969 h 600018"/>
                <a:gd name="connsiteX17" fmla="*/ 451259 w 579906"/>
                <a:gd name="connsiteY17" fmla="*/ 312793 h 600018"/>
                <a:gd name="connsiteX18" fmla="*/ 430918 w 579906"/>
                <a:gd name="connsiteY18" fmla="*/ 349512 h 600018"/>
                <a:gd name="connsiteX19" fmla="*/ 415608 w 579906"/>
                <a:gd name="connsiteY19" fmla="*/ 358473 h 600018"/>
                <a:gd name="connsiteX20" fmla="*/ 347804 w 579906"/>
                <a:gd name="connsiteY20" fmla="*/ 358473 h 600018"/>
                <a:gd name="connsiteX21" fmla="*/ 332713 w 579906"/>
                <a:gd name="connsiteY21" fmla="*/ 350167 h 600018"/>
                <a:gd name="connsiteX22" fmla="*/ 315653 w 579906"/>
                <a:gd name="connsiteY22" fmla="*/ 321754 h 600018"/>
                <a:gd name="connsiteX23" fmla="*/ 264253 w 579906"/>
                <a:gd name="connsiteY23" fmla="*/ 321754 h 600018"/>
                <a:gd name="connsiteX24" fmla="*/ 247193 w 579906"/>
                <a:gd name="connsiteY24" fmla="*/ 350167 h 600018"/>
                <a:gd name="connsiteX25" fmla="*/ 232102 w 579906"/>
                <a:gd name="connsiteY25" fmla="*/ 358473 h 600018"/>
                <a:gd name="connsiteX26" fmla="*/ 164298 w 579906"/>
                <a:gd name="connsiteY26" fmla="*/ 358473 h 600018"/>
                <a:gd name="connsiteX27" fmla="*/ 148769 w 579906"/>
                <a:gd name="connsiteY27" fmla="*/ 349512 h 600018"/>
                <a:gd name="connsiteX28" fmla="*/ 128647 w 579906"/>
                <a:gd name="connsiteY28" fmla="*/ 312793 h 600018"/>
                <a:gd name="connsiteX29" fmla="*/ 135646 w 579906"/>
                <a:gd name="connsiteY29" fmla="*/ 288969 h 600018"/>
                <a:gd name="connsiteX30" fmla="*/ 159268 w 579906"/>
                <a:gd name="connsiteY30" fmla="*/ 295963 h 600018"/>
                <a:gd name="connsiteX31" fmla="*/ 174578 w 579906"/>
                <a:gd name="connsiteY31" fmla="*/ 323502 h 600018"/>
                <a:gd name="connsiteX32" fmla="*/ 222259 w 579906"/>
                <a:gd name="connsiteY32" fmla="*/ 323502 h 600018"/>
                <a:gd name="connsiteX33" fmla="*/ 239319 w 579906"/>
                <a:gd name="connsiteY33" fmla="*/ 295307 h 600018"/>
                <a:gd name="connsiteX34" fmla="*/ 254411 w 579906"/>
                <a:gd name="connsiteY34" fmla="*/ 286783 h 600018"/>
                <a:gd name="connsiteX35" fmla="*/ 379524 w 579906"/>
                <a:gd name="connsiteY35" fmla="*/ 160325 h 600018"/>
                <a:gd name="connsiteX36" fmla="*/ 425909 w 579906"/>
                <a:gd name="connsiteY36" fmla="*/ 160325 h 600018"/>
                <a:gd name="connsiteX37" fmla="*/ 437505 w 579906"/>
                <a:gd name="connsiteY37" fmla="*/ 172113 h 600018"/>
                <a:gd name="connsiteX38" fmla="*/ 425909 w 579906"/>
                <a:gd name="connsiteY38" fmla="*/ 183682 h 600018"/>
                <a:gd name="connsiteX39" fmla="*/ 379524 w 579906"/>
                <a:gd name="connsiteY39" fmla="*/ 183682 h 600018"/>
                <a:gd name="connsiteX40" fmla="*/ 367928 w 579906"/>
                <a:gd name="connsiteY40" fmla="*/ 172113 h 600018"/>
                <a:gd name="connsiteX41" fmla="*/ 379524 w 579906"/>
                <a:gd name="connsiteY41" fmla="*/ 160325 h 600018"/>
                <a:gd name="connsiteX42" fmla="*/ 156819 w 579906"/>
                <a:gd name="connsiteY42" fmla="*/ 160325 h 600018"/>
                <a:gd name="connsiteX43" fmla="*/ 203204 w 579906"/>
                <a:gd name="connsiteY43" fmla="*/ 160325 h 600018"/>
                <a:gd name="connsiteX44" fmla="*/ 214800 w 579906"/>
                <a:gd name="connsiteY44" fmla="*/ 172113 h 600018"/>
                <a:gd name="connsiteX45" fmla="*/ 203204 w 579906"/>
                <a:gd name="connsiteY45" fmla="*/ 183682 h 600018"/>
                <a:gd name="connsiteX46" fmla="*/ 156819 w 579906"/>
                <a:gd name="connsiteY46" fmla="*/ 183682 h 600018"/>
                <a:gd name="connsiteX47" fmla="*/ 145223 w 579906"/>
                <a:gd name="connsiteY47" fmla="*/ 172113 h 600018"/>
                <a:gd name="connsiteX48" fmla="*/ 156819 w 579906"/>
                <a:gd name="connsiteY48" fmla="*/ 160325 h 600018"/>
                <a:gd name="connsiteX49" fmla="*/ 401161 w 579906"/>
                <a:gd name="connsiteY49" fmla="*/ 98933 h 600018"/>
                <a:gd name="connsiteX50" fmla="*/ 492385 w 579906"/>
                <a:gd name="connsiteY50" fmla="*/ 151593 h 600018"/>
                <a:gd name="connsiteX51" fmla="*/ 486040 w 579906"/>
                <a:gd name="connsiteY51" fmla="*/ 175410 h 600018"/>
                <a:gd name="connsiteX52" fmla="*/ 462196 w 579906"/>
                <a:gd name="connsiteY52" fmla="*/ 169074 h 600018"/>
                <a:gd name="connsiteX53" fmla="*/ 401161 w 579906"/>
                <a:gd name="connsiteY53" fmla="*/ 133894 h 600018"/>
                <a:gd name="connsiteX54" fmla="*/ 340346 w 579906"/>
                <a:gd name="connsiteY54" fmla="*/ 169074 h 600018"/>
                <a:gd name="connsiteX55" fmla="*/ 325032 w 579906"/>
                <a:gd name="connsiteY55" fmla="*/ 177814 h 600018"/>
                <a:gd name="connsiteX56" fmla="*/ 316282 w 579906"/>
                <a:gd name="connsiteY56" fmla="*/ 175410 h 600018"/>
                <a:gd name="connsiteX57" fmla="*/ 309938 w 579906"/>
                <a:gd name="connsiteY57" fmla="*/ 151593 h 600018"/>
                <a:gd name="connsiteX58" fmla="*/ 401161 w 579906"/>
                <a:gd name="connsiteY58" fmla="*/ 98933 h 600018"/>
                <a:gd name="connsiteX59" fmla="*/ 178527 w 579906"/>
                <a:gd name="connsiteY59" fmla="*/ 98933 h 600018"/>
                <a:gd name="connsiteX60" fmla="*/ 269969 w 579906"/>
                <a:gd name="connsiteY60" fmla="*/ 151593 h 600018"/>
                <a:gd name="connsiteX61" fmla="*/ 263406 w 579906"/>
                <a:gd name="connsiteY61" fmla="*/ 175410 h 600018"/>
                <a:gd name="connsiteX62" fmla="*/ 239561 w 579906"/>
                <a:gd name="connsiteY62" fmla="*/ 169074 h 600018"/>
                <a:gd name="connsiteX63" fmla="*/ 178527 w 579906"/>
                <a:gd name="connsiteY63" fmla="*/ 133894 h 600018"/>
                <a:gd name="connsiteX64" fmla="*/ 117711 w 579906"/>
                <a:gd name="connsiteY64" fmla="*/ 169074 h 600018"/>
                <a:gd name="connsiteX65" fmla="*/ 102398 w 579906"/>
                <a:gd name="connsiteY65" fmla="*/ 177814 h 600018"/>
                <a:gd name="connsiteX66" fmla="*/ 93648 w 579906"/>
                <a:gd name="connsiteY66" fmla="*/ 175410 h 600018"/>
                <a:gd name="connsiteX67" fmla="*/ 87304 w 579906"/>
                <a:gd name="connsiteY67" fmla="*/ 151593 h 600018"/>
                <a:gd name="connsiteX68" fmla="*/ 178527 w 579906"/>
                <a:gd name="connsiteY68" fmla="*/ 98933 h 600018"/>
                <a:gd name="connsiteX69" fmla="*/ 97344 w 579906"/>
                <a:gd name="connsiteY69" fmla="*/ 34948 h 600018"/>
                <a:gd name="connsiteX70" fmla="*/ 75031 w 579906"/>
                <a:gd name="connsiteY70" fmla="*/ 75357 h 600018"/>
                <a:gd name="connsiteX71" fmla="*/ 35219 w 579906"/>
                <a:gd name="connsiteY71" fmla="*/ 97200 h 600018"/>
                <a:gd name="connsiteX72" fmla="*/ 289844 w 579906"/>
                <a:gd name="connsiteY72" fmla="*/ 561793 h 600018"/>
                <a:gd name="connsiteX73" fmla="*/ 544687 w 579906"/>
                <a:gd name="connsiteY73" fmla="*/ 97200 h 600018"/>
                <a:gd name="connsiteX74" fmla="*/ 504656 w 579906"/>
                <a:gd name="connsiteY74" fmla="*/ 75357 h 600018"/>
                <a:gd name="connsiteX75" fmla="*/ 482562 w 579906"/>
                <a:gd name="connsiteY75" fmla="*/ 34948 h 600018"/>
                <a:gd name="connsiteX76" fmla="*/ 81594 w 579906"/>
                <a:gd name="connsiteY76" fmla="*/ 0 h 600018"/>
                <a:gd name="connsiteX77" fmla="*/ 498312 w 579906"/>
                <a:gd name="connsiteY77" fmla="*/ 0 h 600018"/>
                <a:gd name="connsiteX78" fmla="*/ 510562 w 579906"/>
                <a:gd name="connsiteY78" fmla="*/ 5024 h 600018"/>
                <a:gd name="connsiteX79" fmla="*/ 515812 w 579906"/>
                <a:gd name="connsiteY79" fmla="*/ 17474 h 600018"/>
                <a:gd name="connsiteX80" fmla="*/ 529375 w 579906"/>
                <a:gd name="connsiteY80" fmla="*/ 50457 h 600018"/>
                <a:gd name="connsiteX81" fmla="*/ 562187 w 579906"/>
                <a:gd name="connsiteY81" fmla="*/ 63999 h 600018"/>
                <a:gd name="connsiteX82" fmla="*/ 562406 w 579906"/>
                <a:gd name="connsiteY82" fmla="*/ 63999 h 600018"/>
                <a:gd name="connsiteX83" fmla="*/ 574875 w 579906"/>
                <a:gd name="connsiteY83" fmla="*/ 69241 h 600018"/>
                <a:gd name="connsiteX84" fmla="*/ 579906 w 579906"/>
                <a:gd name="connsiteY84" fmla="*/ 81692 h 600018"/>
                <a:gd name="connsiteX85" fmla="*/ 532437 w 579906"/>
                <a:gd name="connsiteY85" fmla="*/ 325019 h 600018"/>
                <a:gd name="connsiteX86" fmla="*/ 299250 w 579906"/>
                <a:gd name="connsiteY86" fmla="*/ 597397 h 600018"/>
                <a:gd name="connsiteX87" fmla="*/ 289844 w 579906"/>
                <a:gd name="connsiteY87" fmla="*/ 600018 h 600018"/>
                <a:gd name="connsiteX88" fmla="*/ 280656 w 579906"/>
                <a:gd name="connsiteY88" fmla="*/ 597397 h 600018"/>
                <a:gd name="connsiteX89" fmla="*/ 47469 w 579906"/>
                <a:gd name="connsiteY89" fmla="*/ 325019 h 600018"/>
                <a:gd name="connsiteX90" fmla="*/ 0 w 579906"/>
                <a:gd name="connsiteY90" fmla="*/ 81692 h 600018"/>
                <a:gd name="connsiteX91" fmla="*/ 5031 w 579906"/>
                <a:gd name="connsiteY91" fmla="*/ 69241 h 600018"/>
                <a:gd name="connsiteX92" fmla="*/ 17500 w 579906"/>
                <a:gd name="connsiteY92" fmla="*/ 63999 h 600018"/>
                <a:gd name="connsiteX93" fmla="*/ 17719 w 579906"/>
                <a:gd name="connsiteY93" fmla="*/ 63999 h 600018"/>
                <a:gd name="connsiteX94" fmla="*/ 50312 w 579906"/>
                <a:gd name="connsiteY94" fmla="*/ 50457 h 600018"/>
                <a:gd name="connsiteX95" fmla="*/ 64094 w 579906"/>
                <a:gd name="connsiteY95" fmla="*/ 17474 h 600018"/>
                <a:gd name="connsiteX96" fmla="*/ 69344 w 579906"/>
                <a:gd name="connsiteY96" fmla="*/ 5024 h 600018"/>
                <a:gd name="connsiteX97" fmla="*/ 81594 w 579906"/>
                <a:gd name="connsiteY97" fmla="*/ 0 h 60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579906" h="600018">
                  <a:moveTo>
                    <a:pt x="255941" y="386840"/>
                  </a:moveTo>
                  <a:lnTo>
                    <a:pt x="323966" y="386840"/>
                  </a:lnTo>
                  <a:lnTo>
                    <a:pt x="289844" y="504190"/>
                  </a:lnTo>
                  <a:close/>
                  <a:moveTo>
                    <a:pt x="271909" y="342736"/>
                  </a:moveTo>
                  <a:lnTo>
                    <a:pt x="307780" y="342736"/>
                  </a:lnTo>
                  <a:cubicBezTo>
                    <a:pt x="314342" y="342736"/>
                    <a:pt x="319591" y="347975"/>
                    <a:pt x="319591" y="354305"/>
                  </a:cubicBezTo>
                  <a:cubicBezTo>
                    <a:pt x="319591" y="360854"/>
                    <a:pt x="314342" y="366093"/>
                    <a:pt x="307780" y="366093"/>
                  </a:cubicBezTo>
                  <a:lnTo>
                    <a:pt x="271909" y="366093"/>
                  </a:lnTo>
                  <a:cubicBezTo>
                    <a:pt x="265566" y="366093"/>
                    <a:pt x="260316" y="360854"/>
                    <a:pt x="260316" y="354305"/>
                  </a:cubicBezTo>
                  <a:cubicBezTo>
                    <a:pt x="260316" y="347975"/>
                    <a:pt x="265566" y="342736"/>
                    <a:pt x="271909" y="342736"/>
                  </a:cubicBezTo>
                  <a:close/>
                  <a:moveTo>
                    <a:pt x="254411" y="286783"/>
                  </a:moveTo>
                  <a:lnTo>
                    <a:pt x="325495" y="286783"/>
                  </a:lnTo>
                  <a:cubicBezTo>
                    <a:pt x="331619" y="286783"/>
                    <a:pt x="337306" y="290062"/>
                    <a:pt x="340368" y="295307"/>
                  </a:cubicBezTo>
                  <a:lnTo>
                    <a:pt x="357647" y="323502"/>
                  </a:lnTo>
                  <a:lnTo>
                    <a:pt x="405328" y="323502"/>
                  </a:lnTo>
                  <a:lnTo>
                    <a:pt x="420419" y="295963"/>
                  </a:lnTo>
                  <a:cubicBezTo>
                    <a:pt x="425231" y="287439"/>
                    <a:pt x="435730" y="284379"/>
                    <a:pt x="444260" y="288969"/>
                  </a:cubicBezTo>
                  <a:cubicBezTo>
                    <a:pt x="452790" y="293777"/>
                    <a:pt x="455852" y="304269"/>
                    <a:pt x="451259" y="312793"/>
                  </a:cubicBezTo>
                  <a:lnTo>
                    <a:pt x="430918" y="349512"/>
                  </a:lnTo>
                  <a:cubicBezTo>
                    <a:pt x="427856" y="354976"/>
                    <a:pt x="421951" y="358473"/>
                    <a:pt x="415608" y="358473"/>
                  </a:cubicBezTo>
                  <a:lnTo>
                    <a:pt x="347804" y="358473"/>
                  </a:lnTo>
                  <a:cubicBezTo>
                    <a:pt x="341680" y="358473"/>
                    <a:pt x="335994" y="355413"/>
                    <a:pt x="332713" y="350167"/>
                  </a:cubicBezTo>
                  <a:lnTo>
                    <a:pt x="315653" y="321754"/>
                  </a:lnTo>
                  <a:lnTo>
                    <a:pt x="264253" y="321754"/>
                  </a:lnTo>
                  <a:lnTo>
                    <a:pt x="247193" y="350167"/>
                  </a:lnTo>
                  <a:cubicBezTo>
                    <a:pt x="243912" y="355413"/>
                    <a:pt x="238226" y="358473"/>
                    <a:pt x="232102" y="358473"/>
                  </a:cubicBezTo>
                  <a:lnTo>
                    <a:pt x="164298" y="358473"/>
                  </a:lnTo>
                  <a:cubicBezTo>
                    <a:pt x="157737" y="358473"/>
                    <a:pt x="152050" y="354976"/>
                    <a:pt x="148769" y="349512"/>
                  </a:cubicBezTo>
                  <a:lnTo>
                    <a:pt x="128647" y="312793"/>
                  </a:lnTo>
                  <a:cubicBezTo>
                    <a:pt x="124054" y="304269"/>
                    <a:pt x="127116" y="293777"/>
                    <a:pt x="135646" y="288969"/>
                  </a:cubicBezTo>
                  <a:cubicBezTo>
                    <a:pt x="143957" y="284379"/>
                    <a:pt x="154675" y="287439"/>
                    <a:pt x="159268" y="295963"/>
                  </a:cubicBezTo>
                  <a:lnTo>
                    <a:pt x="174578" y="323502"/>
                  </a:lnTo>
                  <a:lnTo>
                    <a:pt x="222259" y="323502"/>
                  </a:lnTo>
                  <a:lnTo>
                    <a:pt x="239319" y="295307"/>
                  </a:lnTo>
                  <a:cubicBezTo>
                    <a:pt x="242600" y="290062"/>
                    <a:pt x="248287" y="286783"/>
                    <a:pt x="254411" y="286783"/>
                  </a:cubicBezTo>
                  <a:close/>
                  <a:moveTo>
                    <a:pt x="379524" y="160325"/>
                  </a:moveTo>
                  <a:lnTo>
                    <a:pt x="425909" y="160325"/>
                  </a:lnTo>
                  <a:cubicBezTo>
                    <a:pt x="432254" y="160325"/>
                    <a:pt x="437505" y="165564"/>
                    <a:pt x="437505" y="172113"/>
                  </a:cubicBezTo>
                  <a:cubicBezTo>
                    <a:pt x="437505" y="178443"/>
                    <a:pt x="432254" y="183682"/>
                    <a:pt x="425909" y="183682"/>
                  </a:cubicBezTo>
                  <a:lnTo>
                    <a:pt x="379524" y="183682"/>
                  </a:lnTo>
                  <a:cubicBezTo>
                    <a:pt x="373179" y="183682"/>
                    <a:pt x="367928" y="178443"/>
                    <a:pt x="367928" y="172113"/>
                  </a:cubicBezTo>
                  <a:cubicBezTo>
                    <a:pt x="367928" y="165564"/>
                    <a:pt x="373179" y="160325"/>
                    <a:pt x="379524" y="160325"/>
                  </a:cubicBezTo>
                  <a:close/>
                  <a:moveTo>
                    <a:pt x="156819" y="160325"/>
                  </a:moveTo>
                  <a:lnTo>
                    <a:pt x="203204" y="160325"/>
                  </a:lnTo>
                  <a:cubicBezTo>
                    <a:pt x="209549" y="160325"/>
                    <a:pt x="214800" y="165564"/>
                    <a:pt x="214800" y="172113"/>
                  </a:cubicBezTo>
                  <a:cubicBezTo>
                    <a:pt x="214800" y="178443"/>
                    <a:pt x="209549" y="183682"/>
                    <a:pt x="203204" y="183682"/>
                  </a:cubicBezTo>
                  <a:lnTo>
                    <a:pt x="156819" y="183682"/>
                  </a:lnTo>
                  <a:cubicBezTo>
                    <a:pt x="150474" y="183682"/>
                    <a:pt x="145223" y="178443"/>
                    <a:pt x="145223" y="172113"/>
                  </a:cubicBezTo>
                  <a:cubicBezTo>
                    <a:pt x="145223" y="165564"/>
                    <a:pt x="150474" y="160325"/>
                    <a:pt x="156819" y="160325"/>
                  </a:cubicBezTo>
                  <a:close/>
                  <a:moveTo>
                    <a:pt x="401161" y="98933"/>
                  </a:moveTo>
                  <a:cubicBezTo>
                    <a:pt x="438788" y="98933"/>
                    <a:pt x="473571" y="119254"/>
                    <a:pt x="492385" y="151593"/>
                  </a:cubicBezTo>
                  <a:cubicBezTo>
                    <a:pt x="497416" y="159896"/>
                    <a:pt x="494353" y="170603"/>
                    <a:pt x="486040" y="175410"/>
                  </a:cubicBezTo>
                  <a:cubicBezTo>
                    <a:pt x="477728" y="180436"/>
                    <a:pt x="467008" y="177377"/>
                    <a:pt x="462196" y="169074"/>
                  </a:cubicBezTo>
                  <a:cubicBezTo>
                    <a:pt x="449726" y="147441"/>
                    <a:pt x="426319" y="133894"/>
                    <a:pt x="401161" y="133894"/>
                  </a:cubicBezTo>
                  <a:cubicBezTo>
                    <a:pt x="376222" y="133894"/>
                    <a:pt x="352815" y="147441"/>
                    <a:pt x="340346" y="169074"/>
                  </a:cubicBezTo>
                  <a:cubicBezTo>
                    <a:pt x="337064" y="174755"/>
                    <a:pt x="331158" y="177814"/>
                    <a:pt x="325032" y="177814"/>
                  </a:cubicBezTo>
                  <a:cubicBezTo>
                    <a:pt x="322188" y="177814"/>
                    <a:pt x="319126" y="177158"/>
                    <a:pt x="316282" y="175410"/>
                  </a:cubicBezTo>
                  <a:cubicBezTo>
                    <a:pt x="307969" y="170603"/>
                    <a:pt x="305125" y="159896"/>
                    <a:pt x="309938" y="151593"/>
                  </a:cubicBezTo>
                  <a:cubicBezTo>
                    <a:pt x="328751" y="119254"/>
                    <a:pt x="363753" y="98933"/>
                    <a:pt x="401161" y="98933"/>
                  </a:cubicBezTo>
                  <a:close/>
                  <a:moveTo>
                    <a:pt x="178527" y="98933"/>
                  </a:moveTo>
                  <a:cubicBezTo>
                    <a:pt x="216154" y="98933"/>
                    <a:pt x="251156" y="119254"/>
                    <a:pt x="269969" y="151593"/>
                  </a:cubicBezTo>
                  <a:cubicBezTo>
                    <a:pt x="274782" y="159896"/>
                    <a:pt x="271938" y="170603"/>
                    <a:pt x="263406" y="175410"/>
                  </a:cubicBezTo>
                  <a:cubicBezTo>
                    <a:pt x="255093" y="180436"/>
                    <a:pt x="244374" y="177377"/>
                    <a:pt x="239561" y="169074"/>
                  </a:cubicBezTo>
                  <a:cubicBezTo>
                    <a:pt x="227092" y="147441"/>
                    <a:pt x="203685" y="133894"/>
                    <a:pt x="178527" y="133894"/>
                  </a:cubicBezTo>
                  <a:cubicBezTo>
                    <a:pt x="153588" y="133894"/>
                    <a:pt x="130181" y="147441"/>
                    <a:pt x="117711" y="169074"/>
                  </a:cubicBezTo>
                  <a:cubicBezTo>
                    <a:pt x="114430" y="174755"/>
                    <a:pt x="108524" y="177814"/>
                    <a:pt x="102398" y="177814"/>
                  </a:cubicBezTo>
                  <a:cubicBezTo>
                    <a:pt x="99554" y="177814"/>
                    <a:pt x="96492" y="177158"/>
                    <a:pt x="93648" y="175410"/>
                  </a:cubicBezTo>
                  <a:cubicBezTo>
                    <a:pt x="85335" y="170603"/>
                    <a:pt x="82491" y="159896"/>
                    <a:pt x="87304" y="151593"/>
                  </a:cubicBezTo>
                  <a:cubicBezTo>
                    <a:pt x="106117" y="119254"/>
                    <a:pt x="141119" y="98933"/>
                    <a:pt x="178527" y="98933"/>
                  </a:cubicBezTo>
                  <a:close/>
                  <a:moveTo>
                    <a:pt x="97344" y="34948"/>
                  </a:moveTo>
                  <a:cubicBezTo>
                    <a:pt x="94062" y="50020"/>
                    <a:pt x="86406" y="63999"/>
                    <a:pt x="75031" y="75357"/>
                  </a:cubicBezTo>
                  <a:cubicBezTo>
                    <a:pt x="63875" y="86497"/>
                    <a:pt x="50094" y="93923"/>
                    <a:pt x="35219" y="97200"/>
                  </a:cubicBezTo>
                  <a:cubicBezTo>
                    <a:pt x="38500" y="218645"/>
                    <a:pt x="78531" y="425058"/>
                    <a:pt x="289844" y="561793"/>
                  </a:cubicBezTo>
                  <a:cubicBezTo>
                    <a:pt x="501375" y="425058"/>
                    <a:pt x="541406" y="218645"/>
                    <a:pt x="544687" y="97200"/>
                  </a:cubicBezTo>
                  <a:cubicBezTo>
                    <a:pt x="529594" y="93923"/>
                    <a:pt x="515812" y="86497"/>
                    <a:pt x="504656" y="75357"/>
                  </a:cubicBezTo>
                  <a:cubicBezTo>
                    <a:pt x="493500" y="63999"/>
                    <a:pt x="485844" y="50020"/>
                    <a:pt x="482562" y="34948"/>
                  </a:cubicBezTo>
                  <a:close/>
                  <a:moveTo>
                    <a:pt x="81594" y="0"/>
                  </a:moveTo>
                  <a:lnTo>
                    <a:pt x="498312" y="0"/>
                  </a:lnTo>
                  <a:cubicBezTo>
                    <a:pt x="502906" y="0"/>
                    <a:pt x="507281" y="1747"/>
                    <a:pt x="510562" y="5024"/>
                  </a:cubicBezTo>
                  <a:cubicBezTo>
                    <a:pt x="513844" y="8300"/>
                    <a:pt x="515812" y="12887"/>
                    <a:pt x="515812" y="17474"/>
                  </a:cubicBezTo>
                  <a:cubicBezTo>
                    <a:pt x="515812" y="29924"/>
                    <a:pt x="520625" y="41719"/>
                    <a:pt x="529375" y="50457"/>
                  </a:cubicBezTo>
                  <a:cubicBezTo>
                    <a:pt x="538125" y="59194"/>
                    <a:pt x="549937" y="63999"/>
                    <a:pt x="562187" y="63999"/>
                  </a:cubicBezTo>
                  <a:cubicBezTo>
                    <a:pt x="562187" y="63999"/>
                    <a:pt x="562406" y="63999"/>
                    <a:pt x="562406" y="63999"/>
                  </a:cubicBezTo>
                  <a:cubicBezTo>
                    <a:pt x="567000" y="63999"/>
                    <a:pt x="571594" y="65965"/>
                    <a:pt x="574875" y="69241"/>
                  </a:cubicBezTo>
                  <a:cubicBezTo>
                    <a:pt x="578156" y="72518"/>
                    <a:pt x="579906" y="76886"/>
                    <a:pt x="579906" y="81692"/>
                  </a:cubicBezTo>
                  <a:cubicBezTo>
                    <a:pt x="579687" y="140448"/>
                    <a:pt x="571375" y="230440"/>
                    <a:pt x="532437" y="325019"/>
                  </a:cubicBezTo>
                  <a:cubicBezTo>
                    <a:pt x="485625" y="438382"/>
                    <a:pt x="407094" y="530121"/>
                    <a:pt x="299250" y="597397"/>
                  </a:cubicBezTo>
                  <a:cubicBezTo>
                    <a:pt x="296406" y="599144"/>
                    <a:pt x="293125" y="600018"/>
                    <a:pt x="289844" y="600018"/>
                  </a:cubicBezTo>
                  <a:cubicBezTo>
                    <a:pt x="286781" y="600018"/>
                    <a:pt x="283500" y="599144"/>
                    <a:pt x="280656" y="597397"/>
                  </a:cubicBezTo>
                  <a:cubicBezTo>
                    <a:pt x="172594" y="530121"/>
                    <a:pt x="94281" y="438382"/>
                    <a:pt x="47469" y="325019"/>
                  </a:cubicBezTo>
                  <a:cubicBezTo>
                    <a:pt x="8531" y="230440"/>
                    <a:pt x="219" y="140448"/>
                    <a:pt x="0" y="81692"/>
                  </a:cubicBezTo>
                  <a:cubicBezTo>
                    <a:pt x="0" y="76886"/>
                    <a:pt x="1750" y="72518"/>
                    <a:pt x="5031" y="69241"/>
                  </a:cubicBezTo>
                  <a:cubicBezTo>
                    <a:pt x="8312" y="65965"/>
                    <a:pt x="12906" y="63999"/>
                    <a:pt x="17500" y="63999"/>
                  </a:cubicBezTo>
                  <a:cubicBezTo>
                    <a:pt x="17500" y="63999"/>
                    <a:pt x="17500" y="63999"/>
                    <a:pt x="17719" y="63999"/>
                  </a:cubicBezTo>
                  <a:cubicBezTo>
                    <a:pt x="29969" y="63999"/>
                    <a:pt x="41562" y="59194"/>
                    <a:pt x="50312" y="50457"/>
                  </a:cubicBezTo>
                  <a:cubicBezTo>
                    <a:pt x="59281" y="41719"/>
                    <a:pt x="64094" y="29924"/>
                    <a:pt x="64094" y="17474"/>
                  </a:cubicBezTo>
                  <a:cubicBezTo>
                    <a:pt x="64094" y="12887"/>
                    <a:pt x="66062" y="8300"/>
                    <a:pt x="69344" y="5024"/>
                  </a:cubicBezTo>
                  <a:cubicBezTo>
                    <a:pt x="72625" y="1747"/>
                    <a:pt x="77000" y="0"/>
                    <a:pt x="815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603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DE9E-9A3A-461E-B328-8A2FDFE5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9F8F5-315F-4F3D-8C10-96F08CC0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8AD36-D6F6-4B5E-B3EB-D1F54510ABF4}"/>
              </a:ext>
            </a:extLst>
          </p:cNvPr>
          <p:cNvSpPr txBox="1"/>
          <p:nvPr/>
        </p:nvSpPr>
        <p:spPr>
          <a:xfrm>
            <a:off x="3075035" y="1872093"/>
            <a:ext cx="609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/>
              <a:t>Increased awareness and security will reduce the likelihood of being attacked.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5E67-D6CC-49B7-953D-E30C404AF43D}"/>
              </a:ext>
            </a:extLst>
          </p:cNvPr>
          <p:cNvSpPr txBox="1"/>
          <p:nvPr/>
        </p:nvSpPr>
        <p:spPr>
          <a:xfrm>
            <a:off x="3075035" y="3533241"/>
            <a:ext cx="609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000" dirty="0"/>
              <a:t>Botmasters can only grow their botnets by destroying control of existing devices.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AD560-168B-44BB-850B-3CE1B6984638}"/>
              </a:ext>
            </a:extLst>
          </p:cNvPr>
          <p:cNvSpPr txBox="1"/>
          <p:nvPr/>
        </p:nvSpPr>
        <p:spPr>
          <a:xfrm>
            <a:off x="3075035" y="5194389"/>
            <a:ext cx="60972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dirty="0"/>
              <a:t>The need to examine the battle for these vulnerable IoT devices between </a:t>
            </a:r>
            <a:r>
              <a:rPr lang="en-NZ" sz="2000" dirty="0" err="1"/>
              <a:t>Mirai</a:t>
            </a:r>
            <a:r>
              <a:rPr lang="en-NZ" sz="2000" dirty="0"/>
              <a:t> and its variants.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6FEC5E-DEA1-4A6A-9793-04F2BCC85031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6123644" y="2579979"/>
            <a:ext cx="0" cy="953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38DF36-1DF4-436C-B3A0-2BFA49801176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6123644" y="4241127"/>
            <a:ext cx="0" cy="953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31A6-E312-4880-8E43-953F2252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4FC192-57A3-403B-84C9-057CD5B5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9F6CF-D106-44E7-ABB0-464B4F0A51DA}"/>
              </a:ext>
            </a:extLst>
          </p:cNvPr>
          <p:cNvSpPr txBox="1"/>
          <p:nvPr/>
        </p:nvSpPr>
        <p:spPr>
          <a:xfrm>
            <a:off x="1636590" y="2384756"/>
            <a:ext cx="8917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Self-propagating: A malicious program that replicates itself by finding, attacking and infecting vulnerable IoT devices (worm).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Botnet: the infected devices are controlled via a central set of command and control (C&amp;C) servers.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65695-7FB0-401B-894C-87278BFD4D60}"/>
              </a:ext>
            </a:extLst>
          </p:cNvPr>
          <p:cNvSpPr txBox="1"/>
          <p:nvPr/>
        </p:nvSpPr>
        <p:spPr>
          <a:xfrm>
            <a:off x="804672" y="4134704"/>
            <a:ext cx="4081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000" b="1" dirty="0"/>
              <a:t>Made of two key components: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979B2-62A8-409F-AA95-08EA0C6C8FBA}"/>
              </a:ext>
            </a:extLst>
          </p:cNvPr>
          <p:cNvSpPr txBox="1"/>
          <p:nvPr/>
        </p:nvSpPr>
        <p:spPr>
          <a:xfrm>
            <a:off x="804672" y="1558138"/>
            <a:ext cx="408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/>
              <a:t>What is </a:t>
            </a:r>
            <a:r>
              <a:rPr lang="en-NZ" sz="2000" b="1" dirty="0" err="1"/>
              <a:t>Mirai</a:t>
            </a:r>
            <a:r>
              <a:rPr lang="en-NZ" sz="2000" b="1" dirty="0"/>
              <a:t> and How it works: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04FD1-2A05-4830-93C1-5AC84A475534}"/>
              </a:ext>
            </a:extLst>
          </p:cNvPr>
          <p:cNvSpPr txBox="1"/>
          <p:nvPr/>
        </p:nvSpPr>
        <p:spPr>
          <a:xfrm>
            <a:off x="1636590" y="4930530"/>
            <a:ext cx="60972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Replication module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Attack module</a:t>
            </a:r>
          </a:p>
        </p:txBody>
      </p:sp>
    </p:spTree>
    <p:extLst>
      <p:ext uri="{BB962C8B-B14F-4D97-AF65-F5344CB8AC3E}">
        <p14:creationId xmlns:p14="http://schemas.microsoft.com/office/powerpoint/2010/main" val="225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A564D-76EF-4659-AC07-54E98CA9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E355A-2626-4526-BE70-6B5680A1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replication module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51BA9B-59B9-4224-ACFD-B2B53E7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028700"/>
            <a:ext cx="10850563" cy="61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8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A564D-76EF-4659-AC07-54E98CA9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E355A-2626-4526-BE70-6B5680A1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attack module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14694A-728D-4F10-89FD-5338B508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1028700"/>
            <a:ext cx="10850563" cy="61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6CE5CB-4027-46E2-B85F-FF4BC015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NZ" altLang="zh-CN" dirty="0"/>
              <a:t>Background Knowledge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914BA3-99A6-4DC1-A688-6C643273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grpSp>
        <p:nvGrpSpPr>
          <p:cNvPr id="120" name="23479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06D0F2E-FCD0-4254-9458-A2EFD55B2323}"/>
              </a:ext>
            </a:extLst>
          </p:cNvPr>
          <p:cNvGrpSpPr>
            <a:grpSpLocks noChangeAspect="1"/>
          </p:cNvGrpSpPr>
          <p:nvPr/>
        </p:nvGrpSpPr>
        <p:grpSpPr>
          <a:xfrm>
            <a:off x="743323" y="1496057"/>
            <a:ext cx="10777164" cy="4170686"/>
            <a:chOff x="743323" y="1496057"/>
            <a:chExt cx="10777164" cy="4170686"/>
          </a:xfrm>
        </p:grpSpPr>
        <p:sp>
          <p:nvSpPr>
            <p:cNvPr id="121" name="îṡḷïḋê">
              <a:extLst>
                <a:ext uri="{FF2B5EF4-FFF2-40B4-BE49-F238E27FC236}">
                  <a16:creationId xmlns:a16="http://schemas.microsoft.com/office/drawing/2014/main" id="{C4DEE7B5-B7D3-4B78-9276-2925B217FCF7}"/>
                </a:ext>
              </a:extLst>
            </p:cNvPr>
            <p:cNvSpPr/>
            <p:nvPr/>
          </p:nvSpPr>
          <p:spPr bwMode="auto">
            <a:xfrm>
              <a:off x="4163215" y="1627796"/>
              <a:ext cx="3865570" cy="39072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ubicBezTo>
                    <a:pt x="3599" y="0"/>
                    <a:pt x="7199" y="0"/>
                    <a:pt x="10800" y="0"/>
                  </a:cubicBezTo>
                </a:path>
              </a:pathLst>
            </a:cu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 w="3175" cap="rnd" cmpd="sng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/>
                <a:t>Variants</a:t>
              </a:r>
              <a:endParaRPr sz="2800" i="1" dirty="0"/>
            </a:p>
          </p:txBody>
        </p:sp>
        <p:grpSp>
          <p:nvGrpSpPr>
            <p:cNvPr id="122" name="ïŝḻiḓé">
              <a:extLst>
                <a:ext uri="{FF2B5EF4-FFF2-40B4-BE49-F238E27FC236}">
                  <a16:creationId xmlns:a16="http://schemas.microsoft.com/office/drawing/2014/main" id="{DD39268D-D6BE-421F-AC41-86E2221AB814}"/>
                </a:ext>
              </a:extLst>
            </p:cNvPr>
            <p:cNvGrpSpPr/>
            <p:nvPr/>
          </p:nvGrpSpPr>
          <p:grpSpPr>
            <a:xfrm>
              <a:off x="7653125" y="2162747"/>
              <a:ext cx="3867362" cy="779669"/>
              <a:chOff x="7653125" y="1830688"/>
              <a:chExt cx="3867362" cy="779669"/>
            </a:xfrm>
          </p:grpSpPr>
          <p:grpSp>
            <p:nvGrpSpPr>
              <p:cNvPr id="142" name="iṥlïḋè">
                <a:extLst>
                  <a:ext uri="{FF2B5EF4-FFF2-40B4-BE49-F238E27FC236}">
                    <a16:creationId xmlns:a16="http://schemas.microsoft.com/office/drawing/2014/main" id="{945F3C59-4C88-45D0-834E-63DD2BF94C39}"/>
                  </a:ext>
                </a:extLst>
              </p:cNvPr>
              <p:cNvGrpSpPr/>
              <p:nvPr/>
            </p:nvGrpSpPr>
            <p:grpSpPr>
              <a:xfrm>
                <a:off x="7653125" y="1830688"/>
                <a:ext cx="779671" cy="779669"/>
                <a:chOff x="7653125" y="1830688"/>
                <a:chExt cx="779671" cy="779669"/>
              </a:xfrm>
            </p:grpSpPr>
            <p:sp>
              <p:nvSpPr>
                <p:cNvPr id="144" name="îṣḷíḍè">
                  <a:extLst>
                    <a:ext uri="{FF2B5EF4-FFF2-40B4-BE49-F238E27FC236}">
                      <a16:creationId xmlns:a16="http://schemas.microsoft.com/office/drawing/2014/main" id="{9F844233-C122-4912-B453-A2ED236B2275}"/>
                    </a:ext>
                  </a:extLst>
                </p:cNvPr>
                <p:cNvSpPr/>
                <p:nvPr/>
              </p:nvSpPr>
              <p:spPr bwMode="auto">
                <a:xfrm flipH="1">
                  <a:off x="7653125" y="1830688"/>
                  <a:ext cx="779671" cy="779669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5" name="isḷîḑè">
                  <a:extLst>
                    <a:ext uri="{FF2B5EF4-FFF2-40B4-BE49-F238E27FC236}">
                      <a16:creationId xmlns:a16="http://schemas.microsoft.com/office/drawing/2014/main" id="{8FDF85AD-B087-4815-B404-A01733DBB786}"/>
                    </a:ext>
                  </a:extLst>
                </p:cNvPr>
                <p:cNvSpPr/>
                <p:nvPr/>
              </p:nvSpPr>
              <p:spPr bwMode="auto">
                <a:xfrm>
                  <a:off x="7909176" y="2084135"/>
                  <a:ext cx="278200" cy="272775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143" name="îśḷïďé">
                <a:extLst>
                  <a:ext uri="{FF2B5EF4-FFF2-40B4-BE49-F238E27FC236}">
                    <a16:creationId xmlns:a16="http://schemas.microsoft.com/office/drawing/2014/main" id="{A68AADD2-592A-4430-9323-A4A063F55D6E}"/>
                  </a:ext>
                </a:extLst>
              </p:cNvPr>
              <p:cNvSpPr txBox="1"/>
              <p:nvPr/>
            </p:nvSpPr>
            <p:spPr bwMode="auto">
              <a:xfrm>
                <a:off x="8432796" y="1983659"/>
                <a:ext cx="3087691" cy="46910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NZ" altLang="zh-CN" sz="1600" b="1" dirty="0"/>
                  <a:t>Experimented and clone created</a:t>
                </a:r>
                <a:endParaRPr lang="en-US" altLang="zh-CN" sz="1600" b="1" dirty="0"/>
              </a:p>
            </p:txBody>
          </p:sp>
        </p:grpSp>
        <p:grpSp>
          <p:nvGrpSpPr>
            <p:cNvPr id="123" name="îšḷïdê">
              <a:extLst>
                <a:ext uri="{FF2B5EF4-FFF2-40B4-BE49-F238E27FC236}">
                  <a16:creationId xmlns:a16="http://schemas.microsoft.com/office/drawing/2014/main" id="{03012AA2-A813-4FC9-9CE1-6B302EA221C8}"/>
                </a:ext>
              </a:extLst>
            </p:cNvPr>
            <p:cNvGrpSpPr/>
            <p:nvPr/>
          </p:nvGrpSpPr>
          <p:grpSpPr>
            <a:xfrm>
              <a:off x="743323" y="2162747"/>
              <a:ext cx="3795552" cy="779669"/>
              <a:chOff x="743323" y="1830688"/>
              <a:chExt cx="3795552" cy="779669"/>
            </a:xfrm>
          </p:grpSpPr>
          <p:grpSp>
            <p:nvGrpSpPr>
              <p:cNvPr id="138" name="išļíḑè">
                <a:extLst>
                  <a:ext uri="{FF2B5EF4-FFF2-40B4-BE49-F238E27FC236}">
                    <a16:creationId xmlns:a16="http://schemas.microsoft.com/office/drawing/2014/main" id="{023960F2-84E1-4AD9-BEF1-0134B4283070}"/>
                  </a:ext>
                </a:extLst>
              </p:cNvPr>
              <p:cNvGrpSpPr/>
              <p:nvPr/>
            </p:nvGrpSpPr>
            <p:grpSpPr>
              <a:xfrm>
                <a:off x="3759204" y="1830688"/>
                <a:ext cx="779671" cy="779669"/>
                <a:chOff x="3759204" y="1830688"/>
                <a:chExt cx="779671" cy="779669"/>
              </a:xfrm>
            </p:grpSpPr>
            <p:sp>
              <p:nvSpPr>
                <p:cNvPr id="140" name="işḷïḓe">
                  <a:extLst>
                    <a:ext uri="{FF2B5EF4-FFF2-40B4-BE49-F238E27FC236}">
                      <a16:creationId xmlns:a16="http://schemas.microsoft.com/office/drawing/2014/main" id="{1C3B51D6-6B16-41CB-ACD9-FED92C38CB00}"/>
                    </a:ext>
                  </a:extLst>
                </p:cNvPr>
                <p:cNvSpPr/>
                <p:nvPr/>
              </p:nvSpPr>
              <p:spPr bwMode="auto">
                <a:xfrm>
                  <a:off x="3759204" y="1830688"/>
                  <a:ext cx="779671" cy="779669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41" name="íṡḷîḓê">
                  <a:extLst>
                    <a:ext uri="{FF2B5EF4-FFF2-40B4-BE49-F238E27FC236}">
                      <a16:creationId xmlns:a16="http://schemas.microsoft.com/office/drawing/2014/main" id="{C4522186-447F-4C30-A420-9D9F8408009D}"/>
                    </a:ext>
                  </a:extLst>
                </p:cNvPr>
                <p:cNvSpPr/>
                <p:nvPr/>
              </p:nvSpPr>
              <p:spPr bwMode="auto">
                <a:xfrm>
                  <a:off x="4042383" y="2085853"/>
                  <a:ext cx="202680" cy="270226"/>
                </a:xfrm>
                <a:custGeom>
                  <a:avLst/>
                  <a:gdLst>
                    <a:gd name="T0" fmla="*/ 8800 w 9600"/>
                    <a:gd name="T1" fmla="*/ 5600 h 12800"/>
                    <a:gd name="T2" fmla="*/ 2400 w 9600"/>
                    <a:gd name="T3" fmla="*/ 5600 h 12800"/>
                    <a:gd name="T4" fmla="*/ 2400 w 9600"/>
                    <a:gd name="T5" fmla="*/ 4000 h 12800"/>
                    <a:gd name="T6" fmla="*/ 4800 w 9600"/>
                    <a:gd name="T7" fmla="*/ 1600 h 12800"/>
                    <a:gd name="T8" fmla="*/ 7053 w 9600"/>
                    <a:gd name="T9" fmla="*/ 3200 h 12800"/>
                    <a:gd name="T10" fmla="*/ 8719 w 9600"/>
                    <a:gd name="T11" fmla="*/ 3200 h 12800"/>
                    <a:gd name="T12" fmla="*/ 4800 w 9600"/>
                    <a:gd name="T13" fmla="*/ 0 h 12800"/>
                    <a:gd name="T14" fmla="*/ 800 w 9600"/>
                    <a:gd name="T15" fmla="*/ 4000 h 12800"/>
                    <a:gd name="T16" fmla="*/ 800 w 9600"/>
                    <a:gd name="T17" fmla="*/ 5600 h 12800"/>
                    <a:gd name="T18" fmla="*/ 0 w 9600"/>
                    <a:gd name="T19" fmla="*/ 6400 h 12800"/>
                    <a:gd name="T20" fmla="*/ 0 w 9600"/>
                    <a:gd name="T21" fmla="*/ 12000 h 12800"/>
                    <a:gd name="T22" fmla="*/ 800 w 9600"/>
                    <a:gd name="T23" fmla="*/ 12800 h 12800"/>
                    <a:gd name="T24" fmla="*/ 8800 w 9600"/>
                    <a:gd name="T25" fmla="*/ 12800 h 12800"/>
                    <a:gd name="T26" fmla="*/ 9600 w 9600"/>
                    <a:gd name="T27" fmla="*/ 12000 h 12800"/>
                    <a:gd name="T28" fmla="*/ 9600 w 9600"/>
                    <a:gd name="T29" fmla="*/ 6400 h 12800"/>
                    <a:gd name="T30" fmla="*/ 8800 w 9600"/>
                    <a:gd name="T31" fmla="*/ 5600 h 12800"/>
                    <a:gd name="T32" fmla="*/ 8000 w 9600"/>
                    <a:gd name="T33" fmla="*/ 7200 h 12800"/>
                    <a:gd name="T34" fmla="*/ 8000 w 9600"/>
                    <a:gd name="T35" fmla="*/ 11200 h 12800"/>
                    <a:gd name="T36" fmla="*/ 1600 w 9600"/>
                    <a:gd name="T37" fmla="*/ 11200 h 12800"/>
                    <a:gd name="T38" fmla="*/ 1600 w 9600"/>
                    <a:gd name="T39" fmla="*/ 7200 h 12800"/>
                    <a:gd name="T40" fmla="*/ 8000 w 9600"/>
                    <a:gd name="T41" fmla="*/ 7200 h 128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600" h="12800">
                      <a:moveTo>
                        <a:pt x="8800" y="5600"/>
                      </a:moveTo>
                      <a:lnTo>
                        <a:pt x="2400" y="5600"/>
                      </a:lnTo>
                      <a:lnTo>
                        <a:pt x="2400" y="4000"/>
                      </a:lnTo>
                      <a:cubicBezTo>
                        <a:pt x="2400" y="2675"/>
                        <a:pt x="3475" y="1600"/>
                        <a:pt x="4800" y="1600"/>
                      </a:cubicBezTo>
                      <a:cubicBezTo>
                        <a:pt x="5844" y="1600"/>
                        <a:pt x="6722" y="2270"/>
                        <a:pt x="7053" y="3200"/>
                      </a:cubicBezTo>
                      <a:lnTo>
                        <a:pt x="8719" y="3200"/>
                      </a:lnTo>
                      <a:cubicBezTo>
                        <a:pt x="8349" y="1374"/>
                        <a:pt x="6735" y="0"/>
                        <a:pt x="4800" y="0"/>
                      </a:cubicBezTo>
                      <a:cubicBezTo>
                        <a:pt x="2591" y="0"/>
                        <a:pt x="800" y="1790"/>
                        <a:pt x="800" y="4000"/>
                      </a:cubicBezTo>
                      <a:lnTo>
                        <a:pt x="800" y="5600"/>
                      </a:lnTo>
                      <a:cubicBezTo>
                        <a:pt x="358" y="5600"/>
                        <a:pt x="0" y="5958"/>
                        <a:pt x="0" y="6400"/>
                      </a:cubicBezTo>
                      <a:lnTo>
                        <a:pt x="0" y="12000"/>
                      </a:lnTo>
                      <a:cubicBezTo>
                        <a:pt x="0" y="12442"/>
                        <a:pt x="358" y="12800"/>
                        <a:pt x="800" y="12800"/>
                      </a:cubicBezTo>
                      <a:lnTo>
                        <a:pt x="8800" y="12800"/>
                      </a:lnTo>
                      <a:cubicBezTo>
                        <a:pt x="9242" y="12800"/>
                        <a:pt x="9600" y="12442"/>
                        <a:pt x="9600" y="12000"/>
                      </a:cubicBezTo>
                      <a:lnTo>
                        <a:pt x="9600" y="6400"/>
                      </a:lnTo>
                      <a:cubicBezTo>
                        <a:pt x="9600" y="5958"/>
                        <a:pt x="9242" y="5600"/>
                        <a:pt x="8800" y="5600"/>
                      </a:cubicBezTo>
                      <a:close/>
                      <a:moveTo>
                        <a:pt x="8000" y="7200"/>
                      </a:moveTo>
                      <a:lnTo>
                        <a:pt x="8000" y="11200"/>
                      </a:lnTo>
                      <a:lnTo>
                        <a:pt x="1600" y="11200"/>
                      </a:lnTo>
                      <a:lnTo>
                        <a:pt x="1600" y="7200"/>
                      </a:lnTo>
                      <a:lnTo>
                        <a:pt x="8000" y="7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139" name="iṡ1íḓê">
                <a:extLst>
                  <a:ext uri="{FF2B5EF4-FFF2-40B4-BE49-F238E27FC236}">
                    <a16:creationId xmlns:a16="http://schemas.microsoft.com/office/drawing/2014/main" id="{7F18D395-4AC7-426E-897E-25C60C1406CB}"/>
                  </a:ext>
                </a:extLst>
              </p:cNvPr>
              <p:cNvSpPr txBox="1"/>
              <p:nvPr/>
            </p:nvSpPr>
            <p:spPr bwMode="auto">
              <a:xfrm>
                <a:off x="743323" y="1983660"/>
                <a:ext cx="293967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spcBef>
                    <a:spcPct val="0"/>
                  </a:spcBef>
                </a:pPr>
                <a:r>
                  <a:rPr lang="en-US" altLang="zh-CN" sz="1600" b="1" dirty="0"/>
                  <a:t>T</a:t>
                </a:r>
                <a:r>
                  <a:rPr lang="en-NZ" altLang="zh-CN" sz="1600" b="1" dirty="0"/>
                  <a:t>he source code </a:t>
                </a:r>
                <a:r>
                  <a:rPr lang="en-US" altLang="zh-CN" sz="1600" b="1" dirty="0"/>
                  <a:t>published</a:t>
                </a:r>
              </a:p>
            </p:txBody>
          </p:sp>
        </p:grpSp>
        <p:grpSp>
          <p:nvGrpSpPr>
            <p:cNvPr id="124" name="îsḷiďe">
              <a:extLst>
                <a:ext uri="{FF2B5EF4-FFF2-40B4-BE49-F238E27FC236}">
                  <a16:creationId xmlns:a16="http://schemas.microsoft.com/office/drawing/2014/main" id="{AA705DEE-FFF1-4158-8415-9050744DDD90}"/>
                </a:ext>
              </a:extLst>
            </p:cNvPr>
            <p:cNvGrpSpPr/>
            <p:nvPr/>
          </p:nvGrpSpPr>
          <p:grpSpPr>
            <a:xfrm>
              <a:off x="7653125" y="4073179"/>
              <a:ext cx="3689560" cy="779669"/>
              <a:chOff x="7653125" y="4540039"/>
              <a:chExt cx="3689560" cy="779669"/>
            </a:xfrm>
          </p:grpSpPr>
          <p:grpSp>
            <p:nvGrpSpPr>
              <p:cNvPr id="134" name="íşḷïďe">
                <a:extLst>
                  <a:ext uri="{FF2B5EF4-FFF2-40B4-BE49-F238E27FC236}">
                    <a16:creationId xmlns:a16="http://schemas.microsoft.com/office/drawing/2014/main" id="{5C357E8D-C6A7-4848-A684-6359C67C888C}"/>
                  </a:ext>
                </a:extLst>
              </p:cNvPr>
              <p:cNvGrpSpPr/>
              <p:nvPr/>
            </p:nvGrpSpPr>
            <p:grpSpPr>
              <a:xfrm>
                <a:off x="7653125" y="4540039"/>
                <a:ext cx="779671" cy="779669"/>
                <a:chOff x="7653125" y="4540039"/>
                <a:chExt cx="779671" cy="779669"/>
              </a:xfrm>
            </p:grpSpPr>
            <p:sp>
              <p:nvSpPr>
                <p:cNvPr id="136" name="ïs1idê">
                  <a:extLst>
                    <a:ext uri="{FF2B5EF4-FFF2-40B4-BE49-F238E27FC236}">
                      <a16:creationId xmlns:a16="http://schemas.microsoft.com/office/drawing/2014/main" id="{2721A403-55FE-4B95-8DB6-4BFC1B305D37}"/>
                    </a:ext>
                  </a:extLst>
                </p:cNvPr>
                <p:cNvSpPr/>
                <p:nvPr/>
              </p:nvSpPr>
              <p:spPr bwMode="auto">
                <a:xfrm flipH="1">
                  <a:off x="7653125" y="4540039"/>
                  <a:ext cx="779671" cy="779669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7" name="işļiḋè">
                  <a:extLst>
                    <a:ext uri="{FF2B5EF4-FFF2-40B4-BE49-F238E27FC236}">
                      <a16:creationId xmlns:a16="http://schemas.microsoft.com/office/drawing/2014/main" id="{1A0CE65E-A5CF-4902-AA9A-24B4CEAE94A6}"/>
                    </a:ext>
                  </a:extLst>
                </p:cNvPr>
                <p:cNvSpPr/>
                <p:nvPr/>
              </p:nvSpPr>
              <p:spPr bwMode="auto">
                <a:xfrm>
                  <a:off x="7891457" y="4773235"/>
                  <a:ext cx="313640" cy="313276"/>
                </a:xfrm>
                <a:custGeom>
                  <a:avLst/>
                  <a:gdLst>
                    <a:gd name="T0" fmla="*/ 6781 w 6844"/>
                    <a:gd name="T1" fmla="*/ 1714 h 6846"/>
                    <a:gd name="T2" fmla="*/ 6331 w 6844"/>
                    <a:gd name="T3" fmla="*/ 1580 h 6846"/>
                    <a:gd name="T4" fmla="*/ 5422 w 6844"/>
                    <a:gd name="T5" fmla="*/ 2490 h 6846"/>
                    <a:gd name="T6" fmla="*/ 4818 w 6844"/>
                    <a:gd name="T7" fmla="*/ 2490 h 6846"/>
                    <a:gd name="T8" fmla="*/ 4355 w 6844"/>
                    <a:gd name="T9" fmla="*/ 2026 h 6846"/>
                    <a:gd name="T10" fmla="*/ 4355 w 6844"/>
                    <a:gd name="T11" fmla="*/ 1423 h 6846"/>
                    <a:gd name="T12" fmla="*/ 5265 w 6844"/>
                    <a:gd name="T13" fmla="*/ 513 h 6846"/>
                    <a:gd name="T14" fmla="*/ 5130 w 6844"/>
                    <a:gd name="T15" fmla="*/ 64 h 6846"/>
                    <a:gd name="T16" fmla="*/ 4244 w 6844"/>
                    <a:gd name="T17" fmla="*/ 65 h 6846"/>
                    <a:gd name="T18" fmla="*/ 2586 w 6844"/>
                    <a:gd name="T19" fmla="*/ 1813 h 6846"/>
                    <a:gd name="T20" fmla="*/ 2560 w 6844"/>
                    <a:gd name="T21" fmla="*/ 2151 h 6846"/>
                    <a:gd name="T22" fmla="*/ 2560 w 6844"/>
                    <a:gd name="T23" fmla="*/ 3041 h 6846"/>
                    <a:gd name="T24" fmla="*/ 258 w 6844"/>
                    <a:gd name="T25" fmla="*/ 5344 h 6846"/>
                    <a:gd name="T26" fmla="*/ 0 w 6844"/>
                    <a:gd name="T27" fmla="*/ 5965 h 6846"/>
                    <a:gd name="T28" fmla="*/ 258 w 6844"/>
                    <a:gd name="T29" fmla="*/ 6587 h 6846"/>
                    <a:gd name="T30" fmla="*/ 265 w 6844"/>
                    <a:gd name="T31" fmla="*/ 6594 h 6846"/>
                    <a:gd name="T32" fmla="*/ 874 w 6844"/>
                    <a:gd name="T33" fmla="*/ 6845 h 6846"/>
                    <a:gd name="T34" fmla="*/ 1511 w 6844"/>
                    <a:gd name="T35" fmla="*/ 6577 h 6846"/>
                    <a:gd name="T36" fmla="*/ 3803 w 6844"/>
                    <a:gd name="T37" fmla="*/ 4285 h 6846"/>
                    <a:gd name="T38" fmla="*/ 4693 w 6844"/>
                    <a:gd name="T39" fmla="*/ 4285 h 6846"/>
                    <a:gd name="T40" fmla="*/ 5032 w 6844"/>
                    <a:gd name="T41" fmla="*/ 4259 h 6846"/>
                    <a:gd name="T42" fmla="*/ 6780 w 6844"/>
                    <a:gd name="T43" fmla="*/ 2601 h 6846"/>
                    <a:gd name="T44" fmla="*/ 6781 w 6844"/>
                    <a:gd name="T45" fmla="*/ 1714 h 6846"/>
                    <a:gd name="T46" fmla="*/ 1067 w 6844"/>
                    <a:gd name="T47" fmla="*/ 6205 h 6846"/>
                    <a:gd name="T48" fmla="*/ 640 w 6844"/>
                    <a:gd name="T49" fmla="*/ 5778 h 6846"/>
                    <a:gd name="T50" fmla="*/ 1067 w 6844"/>
                    <a:gd name="T51" fmla="*/ 5351 h 6846"/>
                    <a:gd name="T52" fmla="*/ 1493 w 6844"/>
                    <a:gd name="T53" fmla="*/ 5778 h 6846"/>
                    <a:gd name="T54" fmla="*/ 1067 w 6844"/>
                    <a:gd name="T55" fmla="*/ 6205 h 68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6844" h="6846">
                      <a:moveTo>
                        <a:pt x="6781" y="1714"/>
                      </a:moveTo>
                      <a:cubicBezTo>
                        <a:pt x="6737" y="1507"/>
                        <a:pt x="6481" y="1430"/>
                        <a:pt x="6331" y="1580"/>
                      </a:cubicBezTo>
                      <a:lnTo>
                        <a:pt x="5422" y="2490"/>
                      </a:lnTo>
                      <a:cubicBezTo>
                        <a:pt x="5255" y="2656"/>
                        <a:pt x="4985" y="2656"/>
                        <a:pt x="4818" y="2490"/>
                      </a:cubicBezTo>
                      <a:lnTo>
                        <a:pt x="4355" y="2026"/>
                      </a:lnTo>
                      <a:cubicBezTo>
                        <a:pt x="4188" y="1860"/>
                        <a:pt x="4188" y="1590"/>
                        <a:pt x="4355" y="1423"/>
                      </a:cubicBezTo>
                      <a:lnTo>
                        <a:pt x="5265" y="513"/>
                      </a:lnTo>
                      <a:cubicBezTo>
                        <a:pt x="5415" y="363"/>
                        <a:pt x="5338" y="108"/>
                        <a:pt x="5130" y="64"/>
                      </a:cubicBezTo>
                      <a:cubicBezTo>
                        <a:pt x="4852" y="5"/>
                        <a:pt x="4553" y="0"/>
                        <a:pt x="4244" y="65"/>
                      </a:cubicBezTo>
                      <a:cubicBezTo>
                        <a:pt x="3391" y="244"/>
                        <a:pt x="2719" y="951"/>
                        <a:pt x="2586" y="1813"/>
                      </a:cubicBezTo>
                      <a:cubicBezTo>
                        <a:pt x="2568" y="1927"/>
                        <a:pt x="2560" y="2045"/>
                        <a:pt x="2560" y="2151"/>
                      </a:cubicBezTo>
                      <a:lnTo>
                        <a:pt x="2560" y="3041"/>
                      </a:lnTo>
                      <a:lnTo>
                        <a:pt x="258" y="5344"/>
                      </a:lnTo>
                      <a:cubicBezTo>
                        <a:pt x="91" y="5510"/>
                        <a:pt x="0" y="5731"/>
                        <a:pt x="0" y="5965"/>
                      </a:cubicBezTo>
                      <a:cubicBezTo>
                        <a:pt x="0" y="6200"/>
                        <a:pt x="91" y="6421"/>
                        <a:pt x="258" y="6587"/>
                      </a:cubicBezTo>
                      <a:cubicBezTo>
                        <a:pt x="260" y="6589"/>
                        <a:pt x="262" y="6592"/>
                        <a:pt x="265" y="6594"/>
                      </a:cubicBezTo>
                      <a:cubicBezTo>
                        <a:pt x="429" y="6755"/>
                        <a:pt x="644" y="6843"/>
                        <a:pt x="874" y="6845"/>
                      </a:cubicBezTo>
                      <a:cubicBezTo>
                        <a:pt x="1113" y="6846"/>
                        <a:pt x="1342" y="6746"/>
                        <a:pt x="1511" y="6577"/>
                      </a:cubicBezTo>
                      <a:lnTo>
                        <a:pt x="3803" y="4285"/>
                      </a:lnTo>
                      <a:lnTo>
                        <a:pt x="4693" y="4285"/>
                      </a:lnTo>
                      <a:cubicBezTo>
                        <a:pt x="4800" y="4285"/>
                        <a:pt x="4917" y="4276"/>
                        <a:pt x="5032" y="4259"/>
                      </a:cubicBezTo>
                      <a:cubicBezTo>
                        <a:pt x="5894" y="4126"/>
                        <a:pt x="6601" y="3454"/>
                        <a:pt x="6780" y="2601"/>
                      </a:cubicBezTo>
                      <a:cubicBezTo>
                        <a:pt x="6844" y="2292"/>
                        <a:pt x="6840" y="1993"/>
                        <a:pt x="6781" y="1714"/>
                      </a:cubicBezTo>
                      <a:close/>
                      <a:moveTo>
                        <a:pt x="1067" y="6205"/>
                      </a:moveTo>
                      <a:cubicBezTo>
                        <a:pt x="831" y="6205"/>
                        <a:pt x="640" y="6014"/>
                        <a:pt x="640" y="5778"/>
                      </a:cubicBezTo>
                      <a:cubicBezTo>
                        <a:pt x="640" y="5542"/>
                        <a:pt x="831" y="5351"/>
                        <a:pt x="1067" y="5351"/>
                      </a:cubicBezTo>
                      <a:cubicBezTo>
                        <a:pt x="1302" y="5351"/>
                        <a:pt x="1493" y="5542"/>
                        <a:pt x="1493" y="5778"/>
                      </a:cubicBezTo>
                      <a:cubicBezTo>
                        <a:pt x="1493" y="6014"/>
                        <a:pt x="1302" y="6205"/>
                        <a:pt x="1067" y="62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135" name="îṡḻïḑe">
                <a:extLst>
                  <a:ext uri="{FF2B5EF4-FFF2-40B4-BE49-F238E27FC236}">
                    <a16:creationId xmlns:a16="http://schemas.microsoft.com/office/drawing/2014/main" id="{5FC67E34-4EE1-4BB8-862B-18C05F2D9DB6}"/>
                  </a:ext>
                </a:extLst>
              </p:cNvPr>
              <p:cNvSpPr txBox="1"/>
              <p:nvPr/>
            </p:nvSpPr>
            <p:spPr bwMode="auto">
              <a:xfrm>
                <a:off x="8432796" y="4708528"/>
                <a:ext cx="290988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zh-CN" sz="1400" b="1" dirty="0"/>
                  <a:t>A</a:t>
                </a:r>
                <a:r>
                  <a:rPr lang="en-NZ" altLang="zh-CN" sz="1400" b="1" dirty="0" err="1"/>
                  <a:t>ctor</a:t>
                </a:r>
                <a:r>
                  <a:rPr lang="en-NZ" altLang="zh-CN" sz="1400" b="1" dirty="0"/>
                  <a:t>-specific modifications</a:t>
                </a:r>
                <a:endParaRPr lang="en-US" altLang="zh-CN" sz="1400" b="1" dirty="0"/>
              </a:p>
            </p:txBody>
          </p:sp>
        </p:grpSp>
        <p:grpSp>
          <p:nvGrpSpPr>
            <p:cNvPr id="125" name="íŝliďê">
              <a:extLst>
                <a:ext uri="{FF2B5EF4-FFF2-40B4-BE49-F238E27FC236}">
                  <a16:creationId xmlns:a16="http://schemas.microsoft.com/office/drawing/2014/main" id="{D10536FB-3D81-4725-B19D-F8523B0FFA57}"/>
                </a:ext>
              </a:extLst>
            </p:cNvPr>
            <p:cNvGrpSpPr/>
            <p:nvPr/>
          </p:nvGrpSpPr>
          <p:grpSpPr>
            <a:xfrm>
              <a:off x="759109" y="4073179"/>
              <a:ext cx="3779766" cy="779669"/>
              <a:chOff x="759109" y="4540039"/>
              <a:chExt cx="3779766" cy="779669"/>
            </a:xfrm>
          </p:grpSpPr>
          <p:grpSp>
            <p:nvGrpSpPr>
              <p:cNvPr id="130" name="ïṡ1îḍè">
                <a:extLst>
                  <a:ext uri="{FF2B5EF4-FFF2-40B4-BE49-F238E27FC236}">
                    <a16:creationId xmlns:a16="http://schemas.microsoft.com/office/drawing/2014/main" id="{B4589030-C237-4BE6-9E7E-38A29F53AFDA}"/>
                  </a:ext>
                </a:extLst>
              </p:cNvPr>
              <p:cNvGrpSpPr/>
              <p:nvPr/>
            </p:nvGrpSpPr>
            <p:grpSpPr>
              <a:xfrm>
                <a:off x="3759204" y="4540039"/>
                <a:ext cx="779671" cy="779669"/>
                <a:chOff x="3759204" y="4540039"/>
                <a:chExt cx="779671" cy="779669"/>
              </a:xfrm>
            </p:grpSpPr>
            <p:sp>
              <p:nvSpPr>
                <p:cNvPr id="132" name="ïSḷïḓé">
                  <a:extLst>
                    <a:ext uri="{FF2B5EF4-FFF2-40B4-BE49-F238E27FC236}">
                      <a16:creationId xmlns:a16="http://schemas.microsoft.com/office/drawing/2014/main" id="{B945DC12-2DAD-4B27-B5C7-992B649295A6}"/>
                    </a:ext>
                  </a:extLst>
                </p:cNvPr>
                <p:cNvSpPr/>
                <p:nvPr/>
              </p:nvSpPr>
              <p:spPr bwMode="auto">
                <a:xfrm>
                  <a:off x="3759204" y="4540039"/>
                  <a:ext cx="779671" cy="779669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8" y="6724"/>
                        <a:pt x="20638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57150">
                  <a:solidFill>
                    <a:schemeClr val="bg1"/>
                  </a:solidFill>
                </a:ln>
                <a:effectLst/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  <p:sp>
              <p:nvSpPr>
                <p:cNvPr id="133" name="îŝlïďé">
                  <a:extLst>
                    <a:ext uri="{FF2B5EF4-FFF2-40B4-BE49-F238E27FC236}">
                      <a16:creationId xmlns:a16="http://schemas.microsoft.com/office/drawing/2014/main" id="{5A54573D-C9A8-4D6F-9D65-F421881CCEF3}"/>
                    </a:ext>
                  </a:extLst>
                </p:cNvPr>
                <p:cNvSpPr/>
                <p:nvPr/>
              </p:nvSpPr>
              <p:spPr bwMode="auto">
                <a:xfrm>
                  <a:off x="3986904" y="4775166"/>
                  <a:ext cx="313640" cy="308528"/>
                </a:xfrm>
                <a:custGeom>
                  <a:avLst/>
                  <a:gdLst>
                    <a:gd name="T0" fmla="*/ 4956 w 12655"/>
                    <a:gd name="T1" fmla="*/ 280 h 12449"/>
                    <a:gd name="T2" fmla="*/ 6318 w 12655"/>
                    <a:gd name="T3" fmla="*/ 0 h 12449"/>
                    <a:gd name="T4" fmla="*/ 7055 w 12655"/>
                    <a:gd name="T5" fmla="*/ 73 h 12449"/>
                    <a:gd name="T6" fmla="*/ 8998 w 12655"/>
                    <a:gd name="T7" fmla="*/ 1246 h 12449"/>
                    <a:gd name="T8" fmla="*/ 9748 w 12655"/>
                    <a:gd name="T9" fmla="*/ 4042 h 12449"/>
                    <a:gd name="T10" fmla="*/ 9045 w 12655"/>
                    <a:gd name="T11" fmla="*/ 6026 h 12449"/>
                    <a:gd name="T12" fmla="*/ 8617 w 12655"/>
                    <a:gd name="T13" fmla="*/ 7203 h 12449"/>
                    <a:gd name="T14" fmla="*/ 11453 w 12655"/>
                    <a:gd name="T15" fmla="*/ 8938 h 12449"/>
                    <a:gd name="T16" fmla="*/ 12644 w 12655"/>
                    <a:gd name="T17" fmla="*/ 10453 h 12449"/>
                    <a:gd name="T18" fmla="*/ 12646 w 12655"/>
                    <a:gd name="T19" fmla="*/ 11284 h 12449"/>
                    <a:gd name="T20" fmla="*/ 11591 w 12655"/>
                    <a:gd name="T21" fmla="*/ 12449 h 12449"/>
                    <a:gd name="T22" fmla="*/ 1073 w 12655"/>
                    <a:gd name="T23" fmla="*/ 12449 h 12449"/>
                    <a:gd name="T24" fmla="*/ 246 w 12655"/>
                    <a:gd name="T25" fmla="*/ 12075 h 12449"/>
                    <a:gd name="T26" fmla="*/ 13 w 12655"/>
                    <a:gd name="T27" fmla="*/ 10453 h 12449"/>
                    <a:gd name="T28" fmla="*/ 1202 w 12655"/>
                    <a:gd name="T29" fmla="*/ 8938 h 12449"/>
                    <a:gd name="T30" fmla="*/ 4039 w 12655"/>
                    <a:gd name="T31" fmla="*/ 7203 h 12449"/>
                    <a:gd name="T32" fmla="*/ 3612 w 12655"/>
                    <a:gd name="T33" fmla="*/ 6026 h 12449"/>
                    <a:gd name="T34" fmla="*/ 2910 w 12655"/>
                    <a:gd name="T35" fmla="*/ 4042 h 12449"/>
                    <a:gd name="T36" fmla="*/ 3662 w 12655"/>
                    <a:gd name="T37" fmla="*/ 1246 h 12449"/>
                    <a:gd name="T38" fmla="*/ 4175 w 12655"/>
                    <a:gd name="T39" fmla="*/ 1665 h 12449"/>
                    <a:gd name="T40" fmla="*/ 3576 w 12655"/>
                    <a:gd name="T41" fmla="*/ 3985 h 12449"/>
                    <a:gd name="T42" fmla="*/ 4170 w 12655"/>
                    <a:gd name="T43" fmla="*/ 5666 h 12449"/>
                    <a:gd name="T44" fmla="*/ 4671 w 12655"/>
                    <a:gd name="T45" fmla="*/ 6332 h 12449"/>
                    <a:gd name="T46" fmla="*/ 4381 w 12655"/>
                    <a:gd name="T47" fmla="*/ 7771 h 12449"/>
                    <a:gd name="T48" fmla="*/ 1561 w 12655"/>
                    <a:gd name="T49" fmla="*/ 9495 h 12449"/>
                    <a:gd name="T50" fmla="*/ 677 w 12655"/>
                    <a:gd name="T51" fmla="*/ 10492 h 12449"/>
                    <a:gd name="T52" fmla="*/ 674 w 12655"/>
                    <a:gd name="T53" fmla="*/ 11259 h 12449"/>
                    <a:gd name="T54" fmla="*/ 1079 w 12655"/>
                    <a:gd name="T55" fmla="*/ 11786 h 12449"/>
                    <a:gd name="T56" fmla="*/ 11883 w 12655"/>
                    <a:gd name="T57" fmla="*/ 11674 h 12449"/>
                    <a:gd name="T58" fmla="*/ 11992 w 12655"/>
                    <a:gd name="T59" fmla="*/ 10841 h 12449"/>
                    <a:gd name="T60" fmla="*/ 11701 w 12655"/>
                    <a:gd name="T61" fmla="*/ 9954 h 12449"/>
                    <a:gd name="T62" fmla="*/ 9936 w 12655"/>
                    <a:gd name="T63" fmla="*/ 8776 h 12449"/>
                    <a:gd name="T64" fmla="*/ 7976 w 12655"/>
                    <a:gd name="T65" fmla="*/ 6351 h 12449"/>
                    <a:gd name="T66" fmla="*/ 8002 w 12655"/>
                    <a:gd name="T67" fmla="*/ 6317 h 12449"/>
                    <a:gd name="T68" fmla="*/ 8833 w 12655"/>
                    <a:gd name="T69" fmla="*/ 5037 h 12449"/>
                    <a:gd name="T70" fmla="*/ 9023 w 12655"/>
                    <a:gd name="T71" fmla="*/ 2814 h 12449"/>
                    <a:gd name="T72" fmla="*/ 7436 w 12655"/>
                    <a:gd name="T73" fmla="*/ 885 h 12449"/>
                    <a:gd name="T74" fmla="*/ 6340 w 12655"/>
                    <a:gd name="T75" fmla="*/ 661 h 12449"/>
                    <a:gd name="T76" fmla="*/ 5738 w 12655"/>
                    <a:gd name="T77" fmla="*/ 722 h 12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2655" h="12449">
                      <a:moveTo>
                        <a:pt x="3662" y="1246"/>
                      </a:moveTo>
                      <a:cubicBezTo>
                        <a:pt x="4013" y="828"/>
                        <a:pt x="4456" y="498"/>
                        <a:pt x="4956" y="280"/>
                      </a:cubicBezTo>
                      <a:cubicBezTo>
                        <a:pt x="5165" y="186"/>
                        <a:pt x="5387" y="117"/>
                        <a:pt x="5607" y="73"/>
                      </a:cubicBezTo>
                      <a:cubicBezTo>
                        <a:pt x="5849" y="23"/>
                        <a:pt x="6092" y="2"/>
                        <a:pt x="6318" y="0"/>
                      </a:cubicBezTo>
                      <a:lnTo>
                        <a:pt x="6344" y="0"/>
                      </a:lnTo>
                      <a:cubicBezTo>
                        <a:pt x="6570" y="2"/>
                        <a:pt x="6813" y="23"/>
                        <a:pt x="7055" y="73"/>
                      </a:cubicBezTo>
                      <a:cubicBezTo>
                        <a:pt x="7275" y="117"/>
                        <a:pt x="7497" y="186"/>
                        <a:pt x="7706" y="280"/>
                      </a:cubicBezTo>
                      <a:cubicBezTo>
                        <a:pt x="8206" y="497"/>
                        <a:pt x="8648" y="828"/>
                        <a:pt x="8998" y="1246"/>
                      </a:cubicBezTo>
                      <a:cubicBezTo>
                        <a:pt x="9301" y="1614"/>
                        <a:pt x="9546" y="2085"/>
                        <a:pt x="9669" y="2679"/>
                      </a:cubicBezTo>
                      <a:cubicBezTo>
                        <a:pt x="9761" y="3127"/>
                        <a:pt x="9788" y="3586"/>
                        <a:pt x="9748" y="4042"/>
                      </a:cubicBezTo>
                      <a:cubicBezTo>
                        <a:pt x="9714" y="4476"/>
                        <a:pt x="9610" y="4903"/>
                        <a:pt x="9440" y="5304"/>
                      </a:cubicBezTo>
                      <a:cubicBezTo>
                        <a:pt x="9327" y="5555"/>
                        <a:pt x="9196" y="5796"/>
                        <a:pt x="9045" y="6026"/>
                      </a:cubicBezTo>
                      <a:cubicBezTo>
                        <a:pt x="8904" y="6243"/>
                        <a:pt x="8733" y="6478"/>
                        <a:pt x="8526" y="6722"/>
                      </a:cubicBezTo>
                      <a:cubicBezTo>
                        <a:pt x="8489" y="6788"/>
                        <a:pt x="8363" y="7050"/>
                        <a:pt x="8617" y="7203"/>
                      </a:cubicBezTo>
                      <a:cubicBezTo>
                        <a:pt x="8909" y="7378"/>
                        <a:pt x="9621" y="7806"/>
                        <a:pt x="10282" y="8210"/>
                      </a:cubicBezTo>
                      <a:cubicBezTo>
                        <a:pt x="10716" y="8474"/>
                        <a:pt x="11146" y="8741"/>
                        <a:pt x="11453" y="8938"/>
                      </a:cubicBezTo>
                      <a:cubicBezTo>
                        <a:pt x="11678" y="9081"/>
                        <a:pt x="11950" y="9260"/>
                        <a:pt x="12174" y="9493"/>
                      </a:cubicBezTo>
                      <a:cubicBezTo>
                        <a:pt x="12427" y="9751"/>
                        <a:pt x="12621" y="10066"/>
                        <a:pt x="12644" y="10453"/>
                      </a:cubicBezTo>
                      <a:cubicBezTo>
                        <a:pt x="12649" y="10566"/>
                        <a:pt x="12653" y="10702"/>
                        <a:pt x="12653" y="10842"/>
                      </a:cubicBezTo>
                      <a:cubicBezTo>
                        <a:pt x="12655" y="10998"/>
                        <a:pt x="12650" y="11149"/>
                        <a:pt x="12646" y="11284"/>
                      </a:cubicBezTo>
                      <a:cubicBezTo>
                        <a:pt x="12634" y="11593"/>
                        <a:pt x="12571" y="11863"/>
                        <a:pt x="12411" y="12075"/>
                      </a:cubicBezTo>
                      <a:cubicBezTo>
                        <a:pt x="12238" y="12303"/>
                        <a:pt x="11978" y="12441"/>
                        <a:pt x="11591" y="12449"/>
                      </a:cubicBezTo>
                      <a:lnTo>
                        <a:pt x="11584" y="12449"/>
                      </a:lnTo>
                      <a:cubicBezTo>
                        <a:pt x="8080" y="12439"/>
                        <a:pt x="4577" y="12439"/>
                        <a:pt x="1073" y="12449"/>
                      </a:cubicBezTo>
                      <a:lnTo>
                        <a:pt x="1066" y="12449"/>
                      </a:lnTo>
                      <a:cubicBezTo>
                        <a:pt x="677" y="12441"/>
                        <a:pt x="418" y="12303"/>
                        <a:pt x="246" y="12075"/>
                      </a:cubicBezTo>
                      <a:cubicBezTo>
                        <a:pt x="87" y="11864"/>
                        <a:pt x="24" y="11593"/>
                        <a:pt x="11" y="11284"/>
                      </a:cubicBezTo>
                      <a:cubicBezTo>
                        <a:pt x="0" y="11007"/>
                        <a:pt x="1" y="10730"/>
                        <a:pt x="13" y="10453"/>
                      </a:cubicBezTo>
                      <a:cubicBezTo>
                        <a:pt x="37" y="10066"/>
                        <a:pt x="230" y="9751"/>
                        <a:pt x="481" y="9493"/>
                      </a:cubicBezTo>
                      <a:cubicBezTo>
                        <a:pt x="706" y="9261"/>
                        <a:pt x="978" y="9081"/>
                        <a:pt x="1202" y="8938"/>
                      </a:cubicBezTo>
                      <a:cubicBezTo>
                        <a:pt x="1511" y="8742"/>
                        <a:pt x="1941" y="8475"/>
                        <a:pt x="2375" y="8210"/>
                      </a:cubicBezTo>
                      <a:cubicBezTo>
                        <a:pt x="3036" y="7806"/>
                        <a:pt x="3747" y="7378"/>
                        <a:pt x="4039" y="7203"/>
                      </a:cubicBezTo>
                      <a:cubicBezTo>
                        <a:pt x="4294" y="7050"/>
                        <a:pt x="4168" y="6789"/>
                        <a:pt x="4131" y="6722"/>
                      </a:cubicBezTo>
                      <a:cubicBezTo>
                        <a:pt x="3943" y="6502"/>
                        <a:pt x="3770" y="6269"/>
                        <a:pt x="3612" y="6026"/>
                      </a:cubicBezTo>
                      <a:cubicBezTo>
                        <a:pt x="3462" y="5796"/>
                        <a:pt x="3330" y="5555"/>
                        <a:pt x="3217" y="5304"/>
                      </a:cubicBezTo>
                      <a:cubicBezTo>
                        <a:pt x="3046" y="4903"/>
                        <a:pt x="2943" y="4476"/>
                        <a:pt x="2910" y="4042"/>
                      </a:cubicBezTo>
                      <a:cubicBezTo>
                        <a:pt x="2871" y="3586"/>
                        <a:pt x="2896" y="3127"/>
                        <a:pt x="2987" y="2679"/>
                      </a:cubicBezTo>
                      <a:cubicBezTo>
                        <a:pt x="3093" y="2154"/>
                        <a:pt x="3325" y="1662"/>
                        <a:pt x="3662" y="1246"/>
                      </a:cubicBezTo>
                      <a:close/>
                      <a:moveTo>
                        <a:pt x="5225" y="885"/>
                      </a:moveTo>
                      <a:cubicBezTo>
                        <a:pt x="4865" y="1046"/>
                        <a:pt x="4481" y="1291"/>
                        <a:pt x="4175" y="1665"/>
                      </a:cubicBezTo>
                      <a:cubicBezTo>
                        <a:pt x="3906" y="1999"/>
                        <a:pt x="3722" y="2393"/>
                        <a:pt x="3639" y="2814"/>
                      </a:cubicBezTo>
                      <a:cubicBezTo>
                        <a:pt x="3561" y="3199"/>
                        <a:pt x="3540" y="3594"/>
                        <a:pt x="3576" y="3985"/>
                      </a:cubicBezTo>
                      <a:cubicBezTo>
                        <a:pt x="3608" y="4360"/>
                        <a:pt x="3690" y="4725"/>
                        <a:pt x="3827" y="5037"/>
                      </a:cubicBezTo>
                      <a:cubicBezTo>
                        <a:pt x="3908" y="5221"/>
                        <a:pt x="4019" y="5432"/>
                        <a:pt x="4170" y="5666"/>
                      </a:cubicBezTo>
                      <a:cubicBezTo>
                        <a:pt x="4299" y="5865"/>
                        <a:pt x="4458" y="6082"/>
                        <a:pt x="4657" y="6317"/>
                      </a:cubicBezTo>
                      <a:lnTo>
                        <a:pt x="4671" y="6332"/>
                      </a:lnTo>
                      <a:lnTo>
                        <a:pt x="4682" y="6351"/>
                      </a:lnTo>
                      <a:cubicBezTo>
                        <a:pt x="4684" y="6354"/>
                        <a:pt x="5267" y="7244"/>
                        <a:pt x="4381" y="7771"/>
                      </a:cubicBezTo>
                      <a:cubicBezTo>
                        <a:pt x="4105" y="7936"/>
                        <a:pt x="3409" y="8358"/>
                        <a:pt x="2721" y="8776"/>
                      </a:cubicBezTo>
                      <a:cubicBezTo>
                        <a:pt x="2263" y="9056"/>
                        <a:pt x="1828" y="9326"/>
                        <a:pt x="1561" y="9495"/>
                      </a:cubicBezTo>
                      <a:cubicBezTo>
                        <a:pt x="1369" y="9619"/>
                        <a:pt x="1137" y="9771"/>
                        <a:pt x="959" y="9954"/>
                      </a:cubicBezTo>
                      <a:cubicBezTo>
                        <a:pt x="806" y="10110"/>
                        <a:pt x="689" y="10290"/>
                        <a:pt x="677" y="10492"/>
                      </a:cubicBezTo>
                      <a:cubicBezTo>
                        <a:pt x="670" y="10608"/>
                        <a:pt x="666" y="10724"/>
                        <a:pt x="666" y="10841"/>
                      </a:cubicBezTo>
                      <a:cubicBezTo>
                        <a:pt x="665" y="10981"/>
                        <a:pt x="670" y="11126"/>
                        <a:pt x="674" y="11259"/>
                      </a:cubicBezTo>
                      <a:cubicBezTo>
                        <a:pt x="681" y="11439"/>
                        <a:pt x="709" y="11586"/>
                        <a:pt x="776" y="11674"/>
                      </a:cubicBezTo>
                      <a:cubicBezTo>
                        <a:pt x="826" y="11742"/>
                        <a:pt x="921" y="11782"/>
                        <a:pt x="1079" y="11786"/>
                      </a:cubicBezTo>
                      <a:cubicBezTo>
                        <a:pt x="4579" y="11772"/>
                        <a:pt x="8080" y="11772"/>
                        <a:pt x="11580" y="11786"/>
                      </a:cubicBezTo>
                      <a:cubicBezTo>
                        <a:pt x="11737" y="11782"/>
                        <a:pt x="11833" y="11742"/>
                        <a:pt x="11883" y="11674"/>
                      </a:cubicBezTo>
                      <a:cubicBezTo>
                        <a:pt x="11950" y="11586"/>
                        <a:pt x="11977" y="11438"/>
                        <a:pt x="11985" y="11259"/>
                      </a:cubicBezTo>
                      <a:cubicBezTo>
                        <a:pt x="11989" y="11126"/>
                        <a:pt x="11992" y="10981"/>
                        <a:pt x="11992" y="10841"/>
                      </a:cubicBezTo>
                      <a:cubicBezTo>
                        <a:pt x="11992" y="10726"/>
                        <a:pt x="11989" y="10607"/>
                        <a:pt x="11981" y="10492"/>
                      </a:cubicBezTo>
                      <a:cubicBezTo>
                        <a:pt x="11969" y="10290"/>
                        <a:pt x="11853" y="10110"/>
                        <a:pt x="11701" y="9954"/>
                      </a:cubicBezTo>
                      <a:cubicBezTo>
                        <a:pt x="11522" y="9771"/>
                        <a:pt x="11291" y="9618"/>
                        <a:pt x="11099" y="9495"/>
                      </a:cubicBezTo>
                      <a:cubicBezTo>
                        <a:pt x="10713" y="9252"/>
                        <a:pt x="10326" y="9012"/>
                        <a:pt x="9936" y="8776"/>
                      </a:cubicBezTo>
                      <a:cubicBezTo>
                        <a:pt x="9250" y="8358"/>
                        <a:pt x="8553" y="7936"/>
                        <a:pt x="8278" y="7771"/>
                      </a:cubicBezTo>
                      <a:cubicBezTo>
                        <a:pt x="7393" y="7244"/>
                        <a:pt x="7975" y="6354"/>
                        <a:pt x="7976" y="6351"/>
                      </a:cubicBezTo>
                      <a:lnTo>
                        <a:pt x="7987" y="6332"/>
                      </a:lnTo>
                      <a:lnTo>
                        <a:pt x="8002" y="6317"/>
                      </a:lnTo>
                      <a:cubicBezTo>
                        <a:pt x="8200" y="6082"/>
                        <a:pt x="8361" y="5865"/>
                        <a:pt x="8489" y="5666"/>
                      </a:cubicBezTo>
                      <a:cubicBezTo>
                        <a:pt x="8641" y="5432"/>
                        <a:pt x="8751" y="5221"/>
                        <a:pt x="8833" y="5037"/>
                      </a:cubicBezTo>
                      <a:cubicBezTo>
                        <a:pt x="8971" y="4725"/>
                        <a:pt x="9053" y="4360"/>
                        <a:pt x="9086" y="3985"/>
                      </a:cubicBezTo>
                      <a:cubicBezTo>
                        <a:pt x="9121" y="3594"/>
                        <a:pt x="9099" y="3200"/>
                        <a:pt x="9023" y="2814"/>
                      </a:cubicBezTo>
                      <a:cubicBezTo>
                        <a:pt x="8940" y="2393"/>
                        <a:pt x="8755" y="1999"/>
                        <a:pt x="8486" y="1665"/>
                      </a:cubicBezTo>
                      <a:cubicBezTo>
                        <a:pt x="8201" y="1327"/>
                        <a:pt x="7841" y="1060"/>
                        <a:pt x="7436" y="885"/>
                      </a:cubicBezTo>
                      <a:cubicBezTo>
                        <a:pt x="7271" y="811"/>
                        <a:pt x="7099" y="757"/>
                        <a:pt x="6922" y="722"/>
                      </a:cubicBezTo>
                      <a:cubicBezTo>
                        <a:pt x="6730" y="683"/>
                        <a:pt x="6535" y="663"/>
                        <a:pt x="6340" y="661"/>
                      </a:cubicBezTo>
                      <a:lnTo>
                        <a:pt x="6321" y="661"/>
                      </a:lnTo>
                      <a:cubicBezTo>
                        <a:pt x="6137" y="662"/>
                        <a:pt x="5937" y="682"/>
                        <a:pt x="5738" y="722"/>
                      </a:cubicBezTo>
                      <a:cubicBezTo>
                        <a:pt x="5562" y="757"/>
                        <a:pt x="5390" y="811"/>
                        <a:pt x="5225" y="88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sp>
            <p:nvSpPr>
              <p:cNvPr id="131" name="iSḻiďe">
                <a:extLst>
                  <a:ext uri="{FF2B5EF4-FFF2-40B4-BE49-F238E27FC236}">
                    <a16:creationId xmlns:a16="http://schemas.microsoft.com/office/drawing/2014/main" id="{84E21356-9EDD-4973-B3DA-B52F1637288E}"/>
                  </a:ext>
                </a:extLst>
              </p:cNvPr>
              <p:cNvSpPr txBox="1"/>
              <p:nvPr/>
            </p:nvSpPr>
            <p:spPr bwMode="auto">
              <a:xfrm>
                <a:off x="759109" y="4688395"/>
                <a:ext cx="2939679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NZ" altLang="zh-CN" sz="1600" b="1" dirty="0"/>
                  <a:t>The fight for control</a:t>
                </a:r>
                <a:endParaRPr lang="en-US" altLang="zh-CN" sz="1600" b="1" dirty="0"/>
              </a:p>
            </p:txBody>
          </p:sp>
        </p:grpSp>
        <p:sp>
          <p:nvSpPr>
            <p:cNvPr id="126" name="îṩ1ïďè">
              <a:extLst>
                <a:ext uri="{FF2B5EF4-FFF2-40B4-BE49-F238E27FC236}">
                  <a16:creationId xmlns:a16="http://schemas.microsoft.com/office/drawing/2014/main" id="{B3D7BBED-BE23-48A9-9D8B-528346BCB675}"/>
                </a:ext>
              </a:extLst>
            </p:cNvPr>
            <p:cNvSpPr/>
            <p:nvPr/>
          </p:nvSpPr>
          <p:spPr>
            <a:xfrm>
              <a:off x="5981700" y="1496057"/>
              <a:ext cx="266700" cy="2667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ïSļiḍe">
              <a:extLst>
                <a:ext uri="{FF2B5EF4-FFF2-40B4-BE49-F238E27FC236}">
                  <a16:creationId xmlns:a16="http://schemas.microsoft.com/office/drawing/2014/main" id="{16C480F7-E5DC-4180-B6F0-A63C0E9DB650}"/>
                </a:ext>
              </a:extLst>
            </p:cNvPr>
            <p:cNvSpPr/>
            <p:nvPr/>
          </p:nvSpPr>
          <p:spPr>
            <a:xfrm flipH="1">
              <a:off x="5981700" y="5400043"/>
              <a:ext cx="266700" cy="2667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iś1iḋé">
              <a:extLst>
                <a:ext uri="{FF2B5EF4-FFF2-40B4-BE49-F238E27FC236}">
                  <a16:creationId xmlns:a16="http://schemas.microsoft.com/office/drawing/2014/main" id="{DA5BB813-9808-469C-9BD1-7BBE7C1B2B99}"/>
                </a:ext>
              </a:extLst>
            </p:cNvPr>
            <p:cNvSpPr/>
            <p:nvPr/>
          </p:nvSpPr>
          <p:spPr>
            <a:xfrm rot="5400000">
              <a:off x="7900590" y="3448050"/>
              <a:ext cx="266700" cy="266700"/>
            </a:xfrm>
            <a:prstGeom prst="chevro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0651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#27718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393526;#17404;#20118;#399401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401058;#181403;#178537;#400679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167241;#391304;#400884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  <p:tag name="ISLIDE.ICON" val="#133129;#172970;#105694;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A800EC"/>
      </a:accent1>
      <a:accent2>
        <a:srgbClr val="000E2D"/>
      </a:accent2>
      <a:accent3>
        <a:srgbClr val="FF1C47"/>
      </a:accent3>
      <a:accent4>
        <a:srgbClr val="808080"/>
      </a:accent4>
      <a:accent5>
        <a:srgbClr val="6B6B6B"/>
      </a:accent5>
      <a:accent6>
        <a:srgbClr val="505253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A800EC"/>
    </a:accent1>
    <a:accent2>
      <a:srgbClr val="000E2D"/>
    </a:accent2>
    <a:accent3>
      <a:srgbClr val="FF1C47"/>
    </a:accent3>
    <a:accent4>
      <a:srgbClr val="808080"/>
    </a:accent4>
    <a:accent5>
      <a:srgbClr val="6B6B6B"/>
    </a:accent5>
    <a:accent6>
      <a:srgbClr val="505253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620</TotalTime>
  <Words>610</Words>
  <Application>Microsoft Office PowerPoint</Application>
  <PresentationFormat>Widescreen</PresentationFormat>
  <Paragraphs>166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Impact</vt:lpstr>
      <vt:lpstr>主题5</vt:lpstr>
      <vt:lpstr>Examining Mirai’s Battle over the Internet of Things</vt:lpstr>
      <vt:lpstr>PowerPoint Presentation</vt:lpstr>
      <vt:lpstr>Introduction</vt:lpstr>
      <vt:lpstr>Introduction</vt:lpstr>
      <vt:lpstr>Motivation</vt:lpstr>
      <vt:lpstr>Background Knowledge</vt:lpstr>
      <vt:lpstr>The replication module</vt:lpstr>
      <vt:lpstr>The attack module</vt:lpstr>
      <vt:lpstr>Background Knowledge</vt:lpstr>
      <vt:lpstr>Problem</vt:lpstr>
      <vt:lpstr>Solution</vt:lpstr>
      <vt:lpstr>Solution</vt:lpstr>
      <vt:lpstr>Core idea</vt:lpstr>
      <vt:lpstr>Detailed techniques</vt:lpstr>
      <vt:lpstr>Attacking PRNG</vt:lpstr>
      <vt:lpstr>Attacking PRNG</vt:lpstr>
      <vt:lpstr>Mirai’s battle over the IoT</vt:lpstr>
      <vt:lpstr>Mirai’s battle over the IoT</vt:lpstr>
      <vt:lpstr>Mirai’s battle over the IoT</vt:lpstr>
      <vt:lpstr>Criticism</vt:lpstr>
      <vt:lpstr>Criticism</vt:lpstr>
      <vt:lpstr>Limitation and mitigation</vt:lpstr>
      <vt:lpstr>Limitation and mitigation methods</vt:lpstr>
      <vt:lpstr>Thanks 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 Wang</dc:creator>
  <cp:lastModifiedBy>Louis Wang</cp:lastModifiedBy>
  <cp:revision>7</cp:revision>
  <cp:lastPrinted>2019-04-29T16:00:00Z</cp:lastPrinted>
  <dcterms:created xsi:type="dcterms:W3CDTF">2019-04-29T16:00:00Z</dcterms:created>
  <dcterms:modified xsi:type="dcterms:W3CDTF">2021-10-03T23:38:10Z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