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4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10-Oct-17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10-Oct-17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 smtClean="0"/>
              <a:t>10 October 2017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800" dirty="0" smtClean="0"/>
              <a:t>Clark Thomborson</a:t>
            </a:r>
          </a:p>
          <a:p>
            <a:r>
              <a:rPr lang="en-US" sz="1800" dirty="0" smtClean="0"/>
              <a:t>University of Auckland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integrity</a:t>
            </a:r>
            <a:r>
              <a:rPr lang="en-US" sz="2400" dirty="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attribution</a:t>
            </a:r>
            <a:r>
              <a:rPr lang="en-US" sz="2400" dirty="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student at the University of Auckland, you must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other authors’ rights of </a:t>
            </a:r>
            <a:r>
              <a:rPr lang="en-US" sz="2800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attribution</a:t>
            </a:r>
            <a:r>
              <a:rPr lang="en-US" sz="2800" dirty="0" smtClean="0"/>
              <a:t>, especially avoiding </a:t>
            </a:r>
            <a:r>
              <a:rPr lang="en-US" sz="2800" dirty="0" smtClean="0">
                <a:solidFill>
                  <a:srgbClr val="FF0000"/>
                </a:solidFill>
              </a:rPr>
              <a:t>false claims of authorship</a:t>
            </a:r>
            <a:r>
              <a:rPr lang="en-US" sz="2800" dirty="0" smtClean="0"/>
              <a:t>.</a:t>
            </a:r>
            <a:endParaRPr lang="en-A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10-Oct-17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5pm on Friday </a:t>
            </a:r>
            <a:r>
              <a:rPr lang="en-NZ" dirty="0" smtClean="0">
                <a:solidFill>
                  <a:srgbClr val="FF0000"/>
                </a:solidFill>
              </a:rPr>
              <a:t>20 </a:t>
            </a:r>
            <a:r>
              <a:rPr lang="en-NZ" dirty="0" smtClean="0">
                <a:solidFill>
                  <a:srgbClr val="FF0000"/>
                </a:solidFill>
              </a:rPr>
              <a:t>October 2017!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14</a:t>
            </a:r>
            <a:r>
              <a:rPr lang="en-NZ" dirty="0"/>
              <a:t>:</a:t>
            </a:r>
            <a:r>
              <a:rPr lang="en-NZ" dirty="0" smtClean="0"/>
              <a:t> The Introduction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15: “Construct the List of References As You Go Along”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 smtClean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 smtClean="0">
                <a:solidFill>
                  <a:srgbClr val="FF0000"/>
                </a:solidFill>
              </a:rPr>
              <a:t>!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 smtClean="0"/>
              <a:t>16. Materials and Methods Section(s)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 smtClean="0"/>
              <a:t>17. Results Section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 smtClean="0"/>
              <a:t>18. Discussion Section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Avoid confusing facts with opinions or inferences.  </a:t>
            </a:r>
            <a:endParaRPr lang="en-NZ" sz="2800" dirty="0"/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Trelease</a:t>
            </a:r>
            <a:r>
              <a:rPr lang="en-US" sz="2800" dirty="0" smtClean="0"/>
              <a:t>, S.F. </a:t>
            </a:r>
            <a:r>
              <a:rPr lang="en-US" sz="2800" i="1" dirty="0" smtClean="0"/>
              <a:t>How to Write Scientific and Technical Papers</a:t>
            </a:r>
            <a:r>
              <a:rPr lang="en-US" sz="2800" dirty="0" smtClean="0"/>
              <a:t>, M.I.T. Press, Cambridge, Mass., 1969.]</a:t>
            </a:r>
            <a:endParaRPr lang="en-NZ" sz="2800" dirty="0" smtClean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should plan to complete by the deadline: 5pm Friday </a:t>
            </a:r>
            <a:r>
              <a:rPr lang="en-NZ" sz="2800" dirty="0" smtClean="0"/>
              <a:t>20 </a:t>
            </a:r>
            <a:r>
              <a:rPr lang="en-NZ" sz="2800" dirty="0"/>
              <a:t>October </a:t>
            </a:r>
            <a:r>
              <a:rPr lang="en-NZ" sz="2800" dirty="0" smtClean="0"/>
              <a:t>2017!</a:t>
            </a: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However I will extend the submission deadline by a week, to </a:t>
            </a:r>
            <a:r>
              <a:rPr lang="en-NZ" sz="2800" dirty="0" smtClean="0">
                <a:solidFill>
                  <a:srgbClr val="FF0000"/>
                </a:solidFill>
              </a:rPr>
              <a:t>5pm Friday </a:t>
            </a:r>
            <a:r>
              <a:rPr lang="en-NZ" sz="2800" dirty="0" smtClean="0">
                <a:solidFill>
                  <a:srgbClr val="FF0000"/>
                </a:solidFill>
              </a:rPr>
              <a:t>27 </a:t>
            </a:r>
            <a:r>
              <a:rPr lang="en-NZ" sz="2800" dirty="0" smtClean="0">
                <a:solidFill>
                  <a:srgbClr val="FF0000"/>
                </a:solidFill>
              </a:rPr>
              <a:t>October </a:t>
            </a:r>
            <a:r>
              <a:rPr lang="en-NZ" sz="2800" dirty="0" smtClean="0">
                <a:solidFill>
                  <a:srgbClr val="FF0000"/>
                </a:solidFill>
              </a:rPr>
              <a:t>2017,</a:t>
            </a:r>
            <a:r>
              <a:rPr lang="en-NZ" sz="2800" dirty="0" smtClean="0"/>
              <a:t> </a:t>
            </a:r>
            <a:r>
              <a:rPr lang="en-NZ" sz="2800" dirty="0" smtClean="0"/>
              <a:t>to any student who requests this extension in writing or in email, </a:t>
            </a:r>
            <a:r>
              <a:rPr lang="en-NZ" sz="2800" dirty="0" smtClean="0">
                <a:solidFill>
                  <a:srgbClr val="FF0000"/>
                </a:solidFill>
              </a:rPr>
              <a:t>prior to</a:t>
            </a:r>
            <a:r>
              <a:rPr lang="en-NZ" sz="2800" dirty="0" smtClean="0"/>
              <a:t> the submission deadline (5pm </a:t>
            </a:r>
            <a:r>
              <a:rPr lang="en-NZ" sz="2800" dirty="0" smtClean="0"/>
              <a:t>Friday 20 </a:t>
            </a:r>
            <a:r>
              <a:rPr lang="en-NZ" sz="2800" dirty="0" smtClean="0"/>
              <a:t>October </a:t>
            </a:r>
            <a:r>
              <a:rPr lang="en-NZ" sz="2800" dirty="0" smtClean="0"/>
              <a:t>2017).</a:t>
            </a: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online to Canvas.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Please submit in pdf, </a:t>
            </a:r>
            <a:r>
              <a:rPr lang="en-NZ" sz="2400" dirty="0" err="1" smtClean="0"/>
              <a:t>docx</a:t>
            </a:r>
            <a:r>
              <a:rPr lang="en-NZ" sz="2400" dirty="0" smtClean="0"/>
              <a:t>, or </a:t>
            </a:r>
            <a:r>
              <a:rPr lang="en-NZ" sz="2400" dirty="0" err="1" smtClean="0"/>
              <a:t>odt</a:t>
            </a:r>
            <a:r>
              <a:rPr lang="en-NZ" sz="2400" dirty="0" smtClean="0"/>
              <a:t> format.</a:t>
            </a:r>
          </a:p>
          <a:p>
            <a:pPr lvl="1">
              <a:lnSpc>
                <a:spcPct val="90000"/>
              </a:lnSpc>
            </a:pPr>
            <a:r>
              <a:rPr lang="en-NZ" sz="2400" dirty="0" err="1" smtClean="0"/>
              <a:t>Filesize</a:t>
            </a:r>
            <a:r>
              <a:rPr lang="en-NZ" sz="2400" dirty="0" smtClean="0"/>
              <a:t> &lt; 5 MB.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you want me to post your written report (or a later version of it) on the class website, you must ask me by email.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10-Oct-17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960</TotalTime>
  <Words>3032</Words>
  <Application>Microsoft Office PowerPoint</Application>
  <PresentationFormat>On-screen Show (4:3)</PresentationFormat>
  <Paragraphs>330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92</cp:revision>
  <cp:lastPrinted>2000-07-11T17:17:34Z</cp:lastPrinted>
  <dcterms:created xsi:type="dcterms:W3CDTF">2000-07-11T15:43:18Z</dcterms:created>
  <dcterms:modified xsi:type="dcterms:W3CDTF">2017-10-09T23:21:45Z</dcterms:modified>
</cp:coreProperties>
</file>