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949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945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865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009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502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169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718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897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52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470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368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72D1-BA9B-42DA-8D01-9CA517F0DA87}" type="datetimeFigureOut">
              <a:rPr lang="en-NZ" smtClean="0"/>
              <a:pPr/>
              <a:t>20/07/17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195E-A234-4808-9D47-0D127E37261B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014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0"/>
            <a:ext cx="4752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Rosalin Mackenzie</dc:creator>
  <cp:lastModifiedBy>Temitope Adelekan</cp:lastModifiedBy>
  <cp:revision>3</cp:revision>
  <dcterms:created xsi:type="dcterms:W3CDTF">2015-07-14T22:09:52Z</dcterms:created>
  <dcterms:modified xsi:type="dcterms:W3CDTF">2017-07-20T03:05:42Z</dcterms:modified>
</cp:coreProperties>
</file>