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BA9-D79F-4AC6-885F-1694D3E91F3C}" type="datetimeFigureOut">
              <a:rPr lang="en-NZ" smtClean="0"/>
              <a:t>16/07/2014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CFC8-8CB0-4B34-9B64-66B68FC1FB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6503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BA9-D79F-4AC6-885F-1694D3E91F3C}" type="datetimeFigureOut">
              <a:rPr lang="en-NZ" smtClean="0"/>
              <a:t>16/07/2014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CFC8-8CB0-4B34-9B64-66B68FC1FB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8709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BA9-D79F-4AC6-885F-1694D3E91F3C}" type="datetimeFigureOut">
              <a:rPr lang="en-NZ" smtClean="0"/>
              <a:t>16/07/2014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CFC8-8CB0-4B34-9B64-66B68FC1FB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9516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BA9-D79F-4AC6-885F-1694D3E91F3C}" type="datetimeFigureOut">
              <a:rPr lang="en-NZ" smtClean="0"/>
              <a:t>16/07/2014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CFC8-8CB0-4B34-9B64-66B68FC1FB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4640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BA9-D79F-4AC6-885F-1694D3E91F3C}" type="datetimeFigureOut">
              <a:rPr lang="en-NZ" smtClean="0"/>
              <a:t>16/07/2014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CFC8-8CB0-4B34-9B64-66B68FC1FB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200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BA9-D79F-4AC6-885F-1694D3E91F3C}" type="datetimeFigureOut">
              <a:rPr lang="en-NZ" smtClean="0"/>
              <a:t>16/07/2014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CFC8-8CB0-4B34-9B64-66B68FC1FB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88688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BA9-D79F-4AC6-885F-1694D3E91F3C}" type="datetimeFigureOut">
              <a:rPr lang="en-NZ" smtClean="0"/>
              <a:t>16/07/2014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CFC8-8CB0-4B34-9B64-66B68FC1FB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7102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BA9-D79F-4AC6-885F-1694D3E91F3C}" type="datetimeFigureOut">
              <a:rPr lang="en-NZ" smtClean="0"/>
              <a:t>16/07/2014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CFC8-8CB0-4B34-9B64-66B68FC1FB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2576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BA9-D79F-4AC6-885F-1694D3E91F3C}" type="datetimeFigureOut">
              <a:rPr lang="en-NZ" smtClean="0"/>
              <a:t>16/07/2014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CFC8-8CB0-4B34-9B64-66B68FC1FB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7144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BA9-D79F-4AC6-885F-1694D3E91F3C}" type="datetimeFigureOut">
              <a:rPr lang="en-NZ" smtClean="0"/>
              <a:t>16/07/2014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CFC8-8CB0-4B34-9B64-66B68FC1FB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25045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BA9-D79F-4AC6-885F-1694D3E91F3C}" type="datetimeFigureOut">
              <a:rPr lang="en-NZ" smtClean="0"/>
              <a:t>16/07/2014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CCFC8-8CB0-4B34-9B64-66B68FC1FB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76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64BA9-D79F-4AC6-885F-1694D3E91F3C}" type="datetimeFigureOut">
              <a:rPr lang="en-NZ" smtClean="0"/>
              <a:t>16/07/2014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CCFC8-8CB0-4B34-9B64-66B68FC1FB7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773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46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42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Advocate</dc:creator>
  <cp:lastModifiedBy>Advocate</cp:lastModifiedBy>
  <cp:revision>3</cp:revision>
  <dcterms:created xsi:type="dcterms:W3CDTF">2014-02-25T01:20:24Z</dcterms:created>
  <dcterms:modified xsi:type="dcterms:W3CDTF">2014-07-16T00:31:30Z</dcterms:modified>
</cp:coreProperties>
</file>