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86" autoAdjust="0"/>
  </p:normalViewPr>
  <p:slideViewPr>
    <p:cSldViewPr>
      <p:cViewPr>
        <p:scale>
          <a:sx n="95" d="100"/>
          <a:sy n="95" d="100"/>
        </p:scale>
        <p:origin x="-145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4C30F-5999-4386-AB75-DCAD2F065517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C3737-98D6-442F-98AB-ECE717D60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989972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C0FDD-7E9F-4C0E-A3A8-70DC48504BB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26A93-6792-47C4-BDFF-80015FD9CE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09749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8B619AC-897E-47FD-A2BE-447EE624320B}" type="datetime1">
              <a:rPr lang="en-US" smtClean="0"/>
              <a:pPr/>
              <a:t>9/10/2012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DC89BDE-83D4-4D5E-B16B-F61DBD913CBE}" type="datetime1">
              <a:rPr lang="en-US" smtClean="0"/>
              <a:pPr/>
              <a:t>9/10/2012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486D4C6-25C5-4AC1-87C1-4C44228D65E7}" type="datetime1">
              <a:rPr lang="en-US" smtClean="0"/>
              <a:pPr/>
              <a:t>9/10/2012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486D4C6-25C5-4AC1-87C1-4C44228D65E7}" type="datetime1">
              <a:rPr lang="en-US" smtClean="0"/>
              <a:pPr/>
              <a:t>9/10/2012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29E4FF0-0209-4CBA-948B-93A15C333862}" type="datetime1">
              <a:rPr lang="en-US" smtClean="0"/>
              <a:pPr/>
              <a:t>9/10/2012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29E4FF0-0209-4CBA-948B-93A15C333862}" type="datetime1">
              <a:rPr lang="en-US" smtClean="0"/>
              <a:pPr/>
              <a:t>9/10/2012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E837525-9B1C-4561-B545-609474E2D2D9}" type="datetime1">
              <a:rPr lang="en-US" smtClean="0"/>
              <a:pPr/>
              <a:t>9/10/2012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5F6A-26A9-4272-8D2A-A733D617414E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41BA-AE3C-4B64-9538-BD26EA9B7351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A9FF0-6A8E-4945-A468-45B0CAA14F60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D962-80A1-4E5B-87D5-A6BD3AC2079B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37BF-73B4-4ADF-88CD-09D8BE2AD0A2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E877CE-C0B9-4C81-B8F6-7A1D99B1D600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6697-F123-43DB-8E4C-58C7B7DA15B1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4D8-7278-48CB-BB69-15B2AD14D253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FC21-D950-4096-B8BA-ECE5DA1B811D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1252-33F5-4799-AE63-343E4BCFC175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F76B0F7-39D0-43DB-A6AC-E9694032EED8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0E3C764-FFDE-4224-867C-E954794F472E}" type="datetime1">
              <a:rPr lang="en-US" smtClean="0"/>
              <a:pPr/>
              <a:t>9/10/2012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BA6666-F8DE-4AEB-ACFA-FF83ECA9A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041648"/>
          </a:xfrm>
        </p:spPr>
        <p:txBody>
          <a:bodyPr/>
          <a:lstStyle/>
          <a:p>
            <a:r>
              <a:rPr lang="en-US" dirty="0" smtClean="0"/>
              <a:t>A Model-based Analysis of </a:t>
            </a:r>
          </a:p>
          <a:p>
            <a:r>
              <a:rPr lang="en-US" dirty="0" smtClean="0"/>
              <a:t>Single Sign-On Authentication</a:t>
            </a:r>
          </a:p>
          <a:p>
            <a:endParaRPr lang="en-US" dirty="0" smtClean="0"/>
          </a:p>
          <a:p>
            <a:endParaRPr lang="en-US" sz="1400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OpenID and the Enterprise: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4365104"/>
            <a:ext cx="64087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 smtClean="0">
                <a:solidFill>
                  <a:schemeClr val="tx2"/>
                </a:solidFill>
              </a:rPr>
              <a:t>By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0" dirty="0" smtClean="0">
                <a:solidFill>
                  <a:schemeClr val="tx2"/>
                </a:solidFill>
              </a:rPr>
              <a:t>Jacob Bellamy-McIntyre, Christof Luterroth ,</a:t>
            </a:r>
            <a:r>
              <a:rPr lang="en-US" dirty="0" smtClean="0">
                <a:solidFill>
                  <a:schemeClr val="tx2"/>
                </a:solidFill>
              </a:rPr>
              <a:t>G</a:t>
            </a:r>
            <a:r>
              <a:rPr lang="en-US" b="0" dirty="0" smtClean="0">
                <a:solidFill>
                  <a:schemeClr val="tx2"/>
                </a:solidFill>
              </a:rPr>
              <a:t>erald </a:t>
            </a:r>
            <a:r>
              <a:rPr lang="en-US" dirty="0" smtClean="0">
                <a:solidFill>
                  <a:schemeClr val="tx2"/>
                </a:solidFill>
              </a:rPr>
              <a:t>W</a:t>
            </a:r>
            <a:r>
              <a:rPr lang="en-US" b="0" dirty="0" smtClean="0">
                <a:solidFill>
                  <a:schemeClr val="tx2"/>
                </a:solidFill>
              </a:rPr>
              <a:t>eber</a:t>
            </a:r>
          </a:p>
          <a:p>
            <a:pPr algn="ctr"/>
            <a:endParaRPr lang="en-US" b="0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In the proceedings of the 2011 15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  IEEE International Enterprise Distributed Object Computing Conference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Pages 129-138 </a:t>
            </a:r>
            <a:endParaRPr lang="en-US" b="0" dirty="0" smtClean="0">
              <a:solidFill>
                <a:schemeClr val="tx2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 By: </a:t>
            </a:r>
            <a:r>
              <a:rPr lang="en-US" dirty="0" err="1" smtClean="0"/>
              <a:t>Firas</a:t>
            </a:r>
            <a:r>
              <a:rPr lang="en-US" dirty="0" smtClean="0"/>
              <a:t> </a:t>
            </a:r>
            <a:r>
              <a:rPr lang="en-US" dirty="0" err="1" smtClean="0"/>
              <a:t>Ghazzi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smtClean="0"/>
              <a:t>Summary </a:t>
            </a:r>
            <a:r>
              <a:rPr lang="en-US" sz="4800" dirty="0" smtClean="0"/>
              <a:t>Of the Paper</a:t>
            </a:r>
            <a:endParaRPr lang="en-US" sz="4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This paper presents: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dirty="0" smtClean="0"/>
              <a:t>“General modeling approaches for SSO”</a:t>
            </a:r>
          </a:p>
          <a:p>
            <a:r>
              <a:rPr lang="en-US" dirty="0" smtClean="0"/>
              <a:t>“Model based analysis principles”</a:t>
            </a:r>
          </a:p>
          <a:p>
            <a:r>
              <a:rPr lang="en-US" dirty="0" smtClean="0"/>
              <a:t>“Findings about OpenID security problems”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Positives Of the Paper (1)</a:t>
            </a:r>
            <a:endParaRPr lang="en-US" sz="4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pic>
        <p:nvPicPr>
          <p:cNvPr id="8" name="Picture 7" descr="dia1and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584945"/>
            <a:ext cx="5112568" cy="46677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52120" y="2276872"/>
            <a:ext cx="28083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Contrasts between SSO and SCA.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Shows and abstracts user perspective and paths.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Bring to light security risks.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436096" y="1772816"/>
            <a:ext cx="35301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User Perspective Models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Positives Of the Paper (2)</a:t>
            </a:r>
            <a:endParaRPr lang="en-US" sz="4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pic>
        <p:nvPicPr>
          <p:cNvPr id="6" name="Picture 5" descr="dia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619447"/>
            <a:ext cx="4968552" cy="46459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52120" y="2276872"/>
            <a:ext cx="28083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 </a:t>
            </a:r>
            <a:r>
              <a:rPr lang="en-US" dirty="0" smtClean="0"/>
              <a:t>Shows internal workings of the system.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Highlights possible ambiguities within the protocol.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Highlights security risks.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220072" y="1772816"/>
            <a:ext cx="3799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System Perspective Model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Criticisms of the Paper</a:t>
            </a:r>
            <a:endParaRPr lang="en-US" sz="4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90728" cy="4572000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A criticism of the paper I found was:</a:t>
            </a:r>
          </a:p>
          <a:p>
            <a:pPr>
              <a:buNone/>
            </a:pP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 small sample size </a:t>
            </a:r>
            <a:r>
              <a:rPr lang="en-US" sz="2800" dirty="0" smtClean="0">
                <a:solidFill>
                  <a:schemeClr val="tx1"/>
                </a:solidFill>
              </a:rPr>
              <a:t>for </a:t>
            </a:r>
            <a:r>
              <a:rPr lang="en-US" sz="2800" dirty="0" smtClean="0">
                <a:solidFill>
                  <a:schemeClr val="tx1"/>
                </a:solidFill>
              </a:rPr>
              <a:t>an experiment done on the vulnerabilities of current Relay Parties.</a:t>
            </a: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The subsequent conclusion derived from </a:t>
            </a:r>
            <a:r>
              <a:rPr lang="en-US" sz="2800" dirty="0" smtClean="0">
                <a:solidFill>
                  <a:schemeClr val="tx1"/>
                </a:solidFill>
              </a:rPr>
              <a:t>the experiment </a:t>
            </a:r>
            <a:r>
              <a:rPr lang="en-US" sz="2800" dirty="0" smtClean="0">
                <a:solidFill>
                  <a:schemeClr val="tx1"/>
                </a:solidFill>
              </a:rPr>
              <a:t>is therefore </a:t>
            </a:r>
            <a:r>
              <a:rPr lang="en-US" sz="2800" dirty="0" smtClean="0">
                <a:solidFill>
                  <a:schemeClr val="tx1"/>
                </a:solidFill>
              </a:rPr>
              <a:t>unjustified.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Question</a:t>
            </a:r>
            <a:endParaRPr lang="en-US" sz="4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90728" cy="4572000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What are the advantages and disadvantages of using a </a:t>
            </a:r>
            <a:r>
              <a:rPr lang="en-US" dirty="0" smtClean="0"/>
              <a:t>centralized </a:t>
            </a:r>
            <a:r>
              <a:rPr lang="en-US" dirty="0" smtClean="0"/>
              <a:t>SSO </a:t>
            </a:r>
            <a:r>
              <a:rPr lang="en-US" dirty="0" smtClean="0"/>
              <a:t>(with a pre-existing authentication agreement) </a:t>
            </a:r>
            <a:r>
              <a:rPr lang="en-US" dirty="0" smtClean="0"/>
              <a:t>vs. a </a:t>
            </a:r>
            <a:r>
              <a:rPr lang="en-US" dirty="0" smtClean="0"/>
              <a:t>decentralized </a:t>
            </a:r>
            <a:r>
              <a:rPr lang="en-US" dirty="0" smtClean="0"/>
              <a:t>SSO (</a:t>
            </a:r>
            <a:r>
              <a:rPr lang="en-US" dirty="0" smtClean="0"/>
              <a:t>without </a:t>
            </a:r>
            <a:r>
              <a:rPr lang="en-US" dirty="0" smtClean="0"/>
              <a:t>a pre-existing authentication agreement)? And what </a:t>
            </a:r>
            <a:r>
              <a:rPr lang="en-US" dirty="0" smtClean="0"/>
              <a:t>considerations </a:t>
            </a:r>
            <a:r>
              <a:rPr lang="en-US" dirty="0" smtClean="0"/>
              <a:t>should an Enterprise take when choosing to employ either of the protocols?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by: Firas Ghazzi</a:t>
            </a:r>
            <a:endParaRPr lang="en-US"/>
          </a:p>
        </p:txBody>
      </p:sp>
      <p:pic>
        <p:nvPicPr>
          <p:cNvPr id="5" name="Content Placeholder 4" descr="wellesley-saddles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683568" y="476672"/>
            <a:ext cx="7677247" cy="5785096"/>
          </a:xfrm>
        </p:spPr>
      </p:pic>
      <p:pic>
        <p:nvPicPr>
          <p:cNvPr id="11" name="Picture 10" descr="a7d46c_porky_pi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3789040"/>
            <a:ext cx="2539683" cy="25396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240</TotalTime>
  <Words>260</Words>
  <Application>Microsoft Office PowerPoint</Application>
  <PresentationFormat>On-screen Show (4:3)</PresentationFormat>
  <Paragraphs>59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OpenID and the Enterprise: </vt:lpstr>
      <vt:lpstr>Summary Of the Paper</vt:lpstr>
      <vt:lpstr>Positives Of the Paper (1)</vt:lpstr>
      <vt:lpstr>Positives Of the Paper (2)</vt:lpstr>
      <vt:lpstr>Criticisms of the Paper</vt:lpstr>
      <vt:lpstr>Question</vt:lpstr>
      <vt:lpstr>Slide 7</vt:lpstr>
    </vt:vector>
  </TitlesOfParts>
  <Company>UoA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Firas Ghazzi</dc:creator>
  <cp:lastModifiedBy>Firas Ghazzi</cp:lastModifiedBy>
  <cp:revision>96</cp:revision>
  <dcterms:created xsi:type="dcterms:W3CDTF">2012-09-09T07:25:55Z</dcterms:created>
  <dcterms:modified xsi:type="dcterms:W3CDTF">2012-09-09T21:19:51Z</dcterms:modified>
</cp:coreProperties>
</file>