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71" r:id="rId4"/>
    <p:sldId id="260" r:id="rId5"/>
    <p:sldId id="259" r:id="rId6"/>
    <p:sldId id="262" r:id="rId7"/>
    <p:sldId id="265" r:id="rId8"/>
    <p:sldId id="269" r:id="rId9"/>
    <p:sldId id="272" r:id="rId10"/>
    <p:sldId id="266" r:id="rId11"/>
    <p:sldId id="264" r:id="rId12"/>
    <p:sldId id="268" r:id="rId13"/>
    <p:sldId id="270" r:id="rId14"/>
    <p:sldId id="267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6A5DD-B998-4C61-93CB-3909F6C5AD6D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9C2C-56C0-466C-9270-675B58C8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9C2C-56C0-466C-9270-675B58C894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9C2C-56C0-466C-9270-675B58C894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9C2C-56C0-466C-9270-675B58C894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9C2C-56C0-466C-9270-675B58C894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DB3EE-6B21-4FD4-8B45-9538301083C8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F810-BAD9-4F70-A28F-8E69137175A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393FB-26F0-47DB-B5DE-89DBB91798E3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E88A3-6514-4CAA-8FFB-67F6673B3D2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4EEC6-D7B2-48FE-8554-D94AA77E6F1E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3CA4A-CEA4-49B9-AE62-31E1F61E422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29B98-26D0-4CF9-9C14-7A2E6CB466F4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FB2A6-E9A9-4374-9F3C-CA9FC64FA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DA6DC-71F5-428E-B409-61530E80B50B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0027-684C-4CE4-A18C-9675A0C778A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2F6F5-4501-43FE-BF49-D623CF845B82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76E0-860C-4998-A3EE-3E40A0FBC74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456F6-7763-4477-90F5-41D212CAC49C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622D9-B2EC-4E3E-B72C-857150442B5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CEC24-717C-4DF5-B1C9-82E39F463080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150D9-596D-44DE-8F85-56EF7A1B49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E86DE-703D-4209-941A-2A08F7FC800F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3AF0-A74B-412F-8ECC-5C24F271A62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A7157-1949-410B-B16F-4188076E7886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42131-8929-481D-9DBA-78D25AF3BC2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F18E5-7B31-46F2-A12F-5FF072BCD970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44767-7BE8-4610-85E3-D132E469C10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FF53FFE-D256-453E-A281-A6D8A609894F}" type="datetimeFigureOut">
              <a:rPr lang="fr-FR"/>
              <a:pPr/>
              <a:t>10/08/2008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DEBCF2E-668A-4D40-AC23-C3600C6C626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28728" y="1571612"/>
            <a:ext cx="6400800" cy="2857520"/>
          </a:xfrm>
        </p:spPr>
        <p:txBody>
          <a:bodyPr/>
          <a:lstStyle/>
          <a:p>
            <a:r>
              <a:rPr lang="en-NZ" sz="3600" dirty="0" smtClean="0">
                <a:solidFill>
                  <a:schemeClr val="bg1"/>
                </a:solidFill>
              </a:rPr>
              <a:t>A Multi-modal Alert System for Anaesthesia Diagnosis </a:t>
            </a:r>
          </a:p>
          <a:p>
            <a:r>
              <a:rPr lang="fr-CA" sz="2800" dirty="0" smtClean="0">
                <a:solidFill>
                  <a:schemeClr val="bg1"/>
                </a:solidFill>
              </a:rPr>
              <a:t>Part IV Project – Software Engineering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800" dirty="0" smtClean="0">
                <a:solidFill>
                  <a:schemeClr val="bg1"/>
                </a:solidFill>
              </a:rPr>
              <a:t>Tyler &amp; Ken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4214818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Dr. Michael Harrison – Faculty of Medical &amp; Health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 Dr. Beryl Plimmer – Department of Computer Science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>
            <a:normAutofit/>
          </a:bodyPr>
          <a:lstStyle/>
          <a:p>
            <a:pPr algn="l"/>
            <a:r>
              <a:rPr lang="en-NZ" dirty="0" smtClean="0">
                <a:solidFill>
                  <a:srgbClr val="262626"/>
                </a:solidFill>
              </a:rPr>
              <a:t>Suggested Solutions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of Multi-modal alarms with Speech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Bluetooth technology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Display with User-Centred UI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Development Tool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Required to use LabVIEW 8.5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Graphical programming for measurement and automation</a:t>
            </a: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For easy transition of project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Key Implementations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Visualising low fidelity prototypes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Text-to-Speech in LabVIEW 8.5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Plotting graph with real-time (time series)</a:t>
            </a: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Clear and Easy Multi-Modal alarms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High Identification Rate without further learning progress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No interference to others (surgeons / patients)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Improved user control setting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The 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Background</a:t>
            </a:r>
            <a:endParaRPr lang="en-NZ" dirty="0" smtClean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5000647"/>
          </a:xfrm>
        </p:spPr>
        <p:txBody>
          <a:bodyPr rtlCol="0">
            <a:normAutofit fontScale="92500" lnSpcReduction="10000"/>
          </a:bodyPr>
          <a:lstStyle/>
          <a:p>
            <a:pPr eaLnBrk="1" hangingPunct="1"/>
            <a:r>
              <a:rPr lang="en-NZ" dirty="0" smtClean="0"/>
              <a:t>A use of medicine to prevent the feeling of pain or another sensation during the operation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/>
              <a:t>Few fatal errors occur during Anaesthesia administration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/>
              <a:t>80% are preventable human </a:t>
            </a:r>
            <a:r>
              <a:rPr lang="en-NZ" dirty="0" smtClean="0"/>
              <a:t>mistakes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/>
              <a:t>Needs of Computerised Diagnosis</a:t>
            </a: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>
            <a:normAutofit/>
          </a:bodyPr>
          <a:lstStyle/>
          <a:p>
            <a:pPr algn="l"/>
            <a:r>
              <a:rPr lang="en-NZ" dirty="0" smtClean="0"/>
              <a:t>How it works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500064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71612"/>
            <a:ext cx="61882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Current 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Increasing number of monitors in operating room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Low </a:t>
            </a:r>
            <a:r>
              <a:rPr lang="en-NZ" dirty="0" smtClean="0">
                <a:solidFill>
                  <a:schemeClr val="bg1"/>
                </a:solidFill>
              </a:rPr>
              <a:t>identification </a:t>
            </a:r>
            <a:r>
              <a:rPr lang="en-NZ" dirty="0" smtClean="0">
                <a:solidFill>
                  <a:schemeClr val="bg1"/>
                </a:solidFill>
              </a:rPr>
              <a:t>rate / High false alarm rate </a:t>
            </a: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Discrepancies between clinical and perceived urgencies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Ineffective Display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NZ" dirty="0" smtClean="0">
                <a:solidFill>
                  <a:srgbClr val="262626"/>
                </a:solidFill>
              </a:rPr>
              <a:t>Gathering User </a:t>
            </a:r>
            <a:r>
              <a:rPr lang="en-NZ" dirty="0" smtClean="0">
                <a:solidFill>
                  <a:srgbClr val="262626"/>
                </a:solidFill>
              </a:rPr>
              <a:t>Requirements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previous works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One-to-One interviews with Anaesthesiologists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Field Trips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Consultation with an area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Findings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15” Touch Screen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1"/>
                </a:solidFill>
              </a:rPr>
              <a:t>Design to </a:t>
            </a:r>
            <a:r>
              <a:rPr lang="en-NZ" dirty="0" smtClean="0">
                <a:solidFill>
                  <a:schemeClr val="bg1"/>
                </a:solidFill>
              </a:rPr>
              <a:t>run</a:t>
            </a:r>
            <a:r>
              <a:rPr lang="fr-FR" dirty="0" smtClean="0">
                <a:solidFill>
                  <a:schemeClr val="bg1"/>
                </a:solidFill>
              </a:rPr>
              <a:t> in </a:t>
            </a:r>
            <a:r>
              <a:rPr lang="en-NZ" dirty="0" smtClean="0">
                <a:solidFill>
                  <a:schemeClr val="bg1"/>
                </a:solidFill>
              </a:rPr>
              <a:t>Windows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n-NZ" dirty="0" smtClean="0">
                <a:solidFill>
                  <a:schemeClr val="bg1"/>
                </a:solidFill>
              </a:rPr>
              <a:t>based</a:t>
            </a:r>
            <a:r>
              <a:rPr lang="fr-FR" dirty="0" smtClean="0">
                <a:solidFill>
                  <a:schemeClr val="bg1"/>
                </a:solidFill>
              </a:rPr>
              <a:t> OS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Low occurrence rate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Management Protocol required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Findings –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User-centred Visualisation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Auditory Alarms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Physiological data through S5 Anaesthesia monitor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 smtClean="0">
                <a:solidFill>
                  <a:schemeClr val="bg1"/>
                </a:solidFill>
              </a:rPr>
              <a:t>Categorised into 6 different Anaesthesia Status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Lo-</a:t>
            </a:r>
            <a:r>
              <a:rPr lang="en-NZ" dirty="0" err="1" smtClean="0">
                <a:solidFill>
                  <a:schemeClr val="bg1"/>
                </a:solidFill>
              </a:rPr>
              <a:t>Fi</a:t>
            </a:r>
            <a:r>
              <a:rPr lang="en-NZ" dirty="0" smtClean="0">
                <a:solidFill>
                  <a:schemeClr val="bg1"/>
                </a:solidFill>
              </a:rPr>
              <a:t> Prototypes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DSCF3273.JPG"/>
          <p:cNvPicPr>
            <a:picLocks noChangeAspect="1"/>
          </p:cNvPicPr>
          <p:nvPr/>
        </p:nvPicPr>
        <p:blipFill>
          <a:blip r:embed="rId3" cstate="print"/>
          <a:srcRect l="7059" t="7291" r="1562" b="7291"/>
          <a:stretch>
            <a:fillRect/>
          </a:stretch>
        </p:blipFill>
        <p:spPr>
          <a:xfrm>
            <a:off x="500034" y="1071546"/>
            <a:ext cx="8072494" cy="556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Lo-</a:t>
            </a:r>
            <a:r>
              <a:rPr lang="en-NZ" dirty="0" err="1" smtClean="0">
                <a:solidFill>
                  <a:schemeClr val="bg1"/>
                </a:solidFill>
              </a:rPr>
              <a:t>Fi</a:t>
            </a:r>
            <a:r>
              <a:rPr lang="en-NZ" dirty="0" smtClean="0">
                <a:solidFill>
                  <a:schemeClr val="bg1"/>
                </a:solidFill>
              </a:rPr>
              <a:t> Prototypes –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IMG_1597.jpg"/>
          <p:cNvPicPr>
            <a:picLocks noChangeAspect="1"/>
          </p:cNvPicPr>
          <p:nvPr/>
        </p:nvPicPr>
        <p:blipFill>
          <a:blip r:embed="rId3">
            <a:lum bright="10000"/>
          </a:blip>
          <a:srcRect l="9023" t="3008" b="2255"/>
          <a:stretch>
            <a:fillRect/>
          </a:stretch>
        </p:blipFill>
        <p:spPr>
          <a:xfrm>
            <a:off x="785786" y="1142984"/>
            <a:ext cx="7572427" cy="530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244</Words>
  <Application>Microsoft Office PowerPoint</Application>
  <PresentationFormat>On-screen Show (4:3)</PresentationFormat>
  <Paragraphs>99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Slide 1</vt:lpstr>
      <vt:lpstr>Background</vt:lpstr>
      <vt:lpstr>How it works</vt:lpstr>
      <vt:lpstr>Current Issues</vt:lpstr>
      <vt:lpstr>Gathering User Requirements</vt:lpstr>
      <vt:lpstr>Findings – 1/2</vt:lpstr>
      <vt:lpstr>Findings – 2/2</vt:lpstr>
      <vt:lpstr>Lo-Fi Prototypes – 1/2</vt:lpstr>
      <vt:lpstr>Lo-Fi Prototypes – 2/2</vt:lpstr>
      <vt:lpstr>Suggested Solutions</vt:lpstr>
      <vt:lpstr>Development Tool</vt:lpstr>
      <vt:lpstr>Key Implementations</vt:lpstr>
      <vt:lpstr>Conclusions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Tyler</cp:lastModifiedBy>
  <cp:revision>57</cp:revision>
  <dcterms:created xsi:type="dcterms:W3CDTF">2008-07-21T15:46:53Z</dcterms:created>
  <dcterms:modified xsi:type="dcterms:W3CDTF">2008-08-10T17:48:55Z</dcterms:modified>
</cp:coreProperties>
</file>