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6FC48B-61F6-441C-B866-13E50D55D3D3}" type="datetimeFigureOut">
              <a:rPr lang="zh-TW" altLang="en-US" smtClean="0"/>
              <a:pPr/>
              <a:t>2008/8/11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58DA81-5900-413E-BF00-4F7DBC8181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776288"/>
            <a:ext cx="8429684" cy="1470025"/>
          </a:xfrm>
        </p:spPr>
        <p:txBody>
          <a:bodyPr/>
          <a:lstStyle/>
          <a:p>
            <a:r>
              <a:rPr lang="en-US" altLang="zh-TW" dirty="0" smtClean="0"/>
              <a:t>Two touch Origami Simulator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/>
              <a:t>Lachlan Stuart</a:t>
            </a:r>
          </a:p>
          <a:p>
            <a:r>
              <a:rPr lang="en-US" altLang="zh-TW" sz="1800" dirty="0" smtClean="0"/>
              <a:t>Samuel Hsiao-</a:t>
            </a:r>
            <a:r>
              <a:rPr lang="en-US" altLang="zh-TW" sz="1800" dirty="0" err="1" smtClean="0"/>
              <a:t>Heng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Chang</a:t>
            </a:r>
          </a:p>
          <a:p>
            <a:r>
              <a:rPr lang="en-US" altLang="zh-TW" sz="1800" dirty="0" smtClean="0"/>
              <a:t>Dr. Beryl </a:t>
            </a:r>
            <a:r>
              <a:rPr lang="en-US" altLang="zh-TW" sz="1800" dirty="0" err="1" smtClean="0"/>
              <a:t>Plimmer</a:t>
            </a:r>
            <a:endParaRPr lang="en-US" altLang="zh-TW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Multi-touch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 previous research</a:t>
            </a:r>
          </a:p>
          <a:p>
            <a:pPr lvl="1"/>
            <a:r>
              <a:rPr lang="en-US" altLang="zh-TW" dirty="0" smtClean="0"/>
              <a:t>No tradition to follow</a:t>
            </a:r>
          </a:p>
          <a:p>
            <a:r>
              <a:rPr lang="en-US" altLang="zh-TW" dirty="0" smtClean="0"/>
              <a:t>Real life origami</a:t>
            </a:r>
          </a:p>
          <a:p>
            <a:pPr lvl="1"/>
            <a:r>
              <a:rPr lang="en-US" altLang="zh-TW" dirty="0" smtClean="0"/>
              <a:t>Techniques</a:t>
            </a:r>
          </a:p>
          <a:p>
            <a:r>
              <a:rPr lang="en-US" altLang="zh-TW" dirty="0" smtClean="0"/>
              <a:t>User centered design</a:t>
            </a:r>
          </a:p>
          <a:p>
            <a:pPr lvl="1"/>
            <a:r>
              <a:rPr lang="en-US" altLang="zh-TW" dirty="0" smtClean="0"/>
              <a:t>Experiments</a:t>
            </a:r>
          </a:p>
          <a:p>
            <a:pPr lvl="1"/>
            <a:endParaRPr lang="zh-TW" altLang="en-US" dirty="0"/>
          </a:p>
        </p:txBody>
      </p:sp>
      <p:pic>
        <p:nvPicPr>
          <p:cNvPr id="3074" name="Picture 2" descr="\\Sctoshiba\users\shadowcatx\Documents\_School\401SecondHalfDoing\Image\My\fo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402902" cy="254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Multi-touch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Folding gestures</a:t>
            </a:r>
          </a:p>
          <a:p>
            <a:pPr lvl="1"/>
            <a:r>
              <a:rPr lang="en-US" altLang="zh-TW" dirty="0" smtClean="0"/>
              <a:t>Point to point</a:t>
            </a:r>
          </a:p>
          <a:p>
            <a:pPr lvl="1"/>
            <a:r>
              <a:rPr lang="en-US" altLang="zh-TW" dirty="0" smtClean="0"/>
              <a:t>Line to line</a:t>
            </a:r>
          </a:p>
          <a:p>
            <a:pPr lvl="1"/>
            <a:r>
              <a:rPr lang="en-US" altLang="zh-TW" dirty="0" smtClean="0"/>
              <a:t>Point to line</a:t>
            </a:r>
          </a:p>
          <a:p>
            <a:pPr lvl="1"/>
            <a:r>
              <a:rPr lang="en-US" altLang="zh-TW" dirty="0" smtClean="0"/>
              <a:t>Tucking</a:t>
            </a:r>
          </a:p>
          <a:p>
            <a:r>
              <a:rPr lang="en-US" altLang="zh-TW" dirty="0" smtClean="0"/>
              <a:t>Dragging gesture</a:t>
            </a:r>
          </a:p>
          <a:p>
            <a:r>
              <a:rPr lang="en-US" altLang="zh-TW" dirty="0" smtClean="0"/>
              <a:t>Environment gesture</a:t>
            </a:r>
          </a:p>
          <a:p>
            <a:r>
              <a:rPr lang="en-US" altLang="zh-TW" dirty="0" smtClean="0"/>
              <a:t>System gesture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4098" name="Picture 2" descr="\\Sctoshiba\users\shadowcatx\Documents\_School\401SecondHalfDoing\Image\My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5238786" cy="3929090"/>
          </a:xfrm>
          <a:prstGeom prst="rect">
            <a:avLst/>
          </a:prstGeom>
          <a:noFill/>
        </p:spPr>
      </p:pic>
      <p:pic>
        <p:nvPicPr>
          <p:cNvPr id="4099" name="Picture 3" descr="\\Sctoshiba\users\shadowcatx\Documents\_School\401SecondHalfDoing\Image\My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5210201" cy="390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\\Sctoshiba\users\shadowcatx\Documents\_School\401SecondHalfDoing\Image\My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928802"/>
            <a:ext cx="4976293" cy="3732220"/>
          </a:xfrm>
          <a:prstGeom prst="rect">
            <a:avLst/>
          </a:prstGeom>
          <a:noFill/>
        </p:spPr>
      </p:pic>
      <p:pic>
        <p:nvPicPr>
          <p:cNvPr id="5123" name="Picture 3" descr="\\Sctoshiba\users\shadowcatx\Documents\_School\401SecondHalfDoing\Image\My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5089548" cy="381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\\Sctoshiba\users\shadowcatx\Documents\_School\401SecondHalfDoing\Image\Photo\Resize of IMG_0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25120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\\Sctoshiba\users\shadowcatx\Documents\_School\401SecondHalfDoing\Image\Photo\Resize of IMG_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\\Sctoshiba\users\shadowcatx\Documents\_School\401SecondHalfDoing\Image\Photo\Resize of IMG_00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92906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\\Sctoshiba\users\shadowcatx\Documents\_School\401SecondHalfDoing\Image\Photo\Resize of IMG_00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92906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Participants wanted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Usability study</a:t>
            </a:r>
          </a:p>
          <a:p>
            <a:pPr lvl="1"/>
            <a:r>
              <a:rPr lang="en-US" altLang="zh-TW" dirty="0" smtClean="0"/>
              <a:t>40” multi-touch</a:t>
            </a:r>
          </a:p>
          <a:p>
            <a:pPr lvl="1"/>
            <a:r>
              <a:rPr lang="en-US" altLang="zh-TW" dirty="0" smtClean="0"/>
              <a:t>Fun simulator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45757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Thanks for your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Importance of 3D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C:\Users\shadowcatx\Documents\_School\401SecondHalfDoing\Image\Others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4622995" cy="2914644"/>
          </a:xfrm>
          <a:prstGeom prst="rect">
            <a:avLst/>
          </a:prstGeom>
          <a:noFill/>
        </p:spPr>
      </p:pic>
      <p:pic>
        <p:nvPicPr>
          <p:cNvPr id="1028" name="Picture 4" descr="C:\Users\shadowcatx\Documents\_School\401SecondHalfDoing\Image\Others\loop-refinement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4714908" cy="3536181"/>
          </a:xfrm>
          <a:prstGeom prst="rect">
            <a:avLst/>
          </a:prstGeom>
          <a:noFill/>
        </p:spPr>
      </p:pic>
      <p:pic>
        <p:nvPicPr>
          <p:cNvPr id="1029" name="Picture 5" descr="C:\Users\shadowcatx\Documents\_School\401SecondHalfDoing\Image\Others\DesignTools-C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4084429" cy="3101613"/>
          </a:xfrm>
          <a:prstGeom prst="rect">
            <a:avLst/>
          </a:prstGeom>
          <a:noFill/>
        </p:spPr>
      </p:pic>
      <p:pic>
        <p:nvPicPr>
          <p:cNvPr id="1030" name="Picture 6" descr="C:\Users\shadowcatx\Documents\_School\401SecondHalfDoing\Image\Others\gastru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071678"/>
            <a:ext cx="3121025" cy="2341563"/>
          </a:xfrm>
          <a:prstGeom prst="rect">
            <a:avLst/>
          </a:prstGeom>
          <a:noFill/>
        </p:spPr>
      </p:pic>
      <p:pic>
        <p:nvPicPr>
          <p:cNvPr id="1031" name="Picture 7" descr="C:\Users\shadowcatx\Documents\_School\401SecondHalfDoing\Image\Others\screenshot.second_life_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357562"/>
            <a:ext cx="4071966" cy="3053975"/>
          </a:xfrm>
          <a:prstGeom prst="rect">
            <a:avLst/>
          </a:prstGeom>
          <a:noFill/>
        </p:spPr>
      </p:pic>
      <p:pic>
        <p:nvPicPr>
          <p:cNvPr id="1032" name="Picture 8" descr="C:\Users\shadowcatx\Documents\_School\401SecondHalfDoing\Image\Others\SecondLife-nas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1785926"/>
            <a:ext cx="6123534" cy="459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3D control?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Real world</a:t>
            </a:r>
          </a:p>
          <a:p>
            <a:pPr lvl="1"/>
            <a:r>
              <a:rPr lang="en-US" altLang="zh-TW" dirty="0" smtClean="0"/>
              <a:t>Bimanual</a:t>
            </a:r>
          </a:p>
          <a:p>
            <a:r>
              <a:rPr lang="en-US" altLang="zh-TW" dirty="0" smtClean="0"/>
              <a:t>Mouse and keyboard?</a:t>
            </a:r>
          </a:p>
          <a:p>
            <a:pPr lvl="1"/>
            <a:r>
              <a:rPr lang="en-US" altLang="zh-TW" dirty="0" smtClean="0"/>
              <a:t>Unintuitive</a:t>
            </a:r>
          </a:p>
          <a:p>
            <a:pPr lvl="1"/>
            <a:r>
              <a:rPr lang="en-US" altLang="zh-TW" dirty="0" smtClean="0"/>
              <a:t>One point</a:t>
            </a:r>
          </a:p>
          <a:p>
            <a:r>
              <a:rPr lang="en-US" altLang="zh-TW" dirty="0" smtClean="0"/>
              <a:t>Special device?</a:t>
            </a:r>
          </a:p>
          <a:p>
            <a:pPr lvl="1"/>
            <a:r>
              <a:rPr lang="en-US" altLang="zh-TW" dirty="0" smtClean="0"/>
              <a:t>Expensive</a:t>
            </a:r>
          </a:p>
          <a:p>
            <a:pPr lvl="1"/>
            <a:r>
              <a:rPr lang="en-US" altLang="zh-TW" dirty="0" smtClean="0"/>
              <a:t>Still not very intuitive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64331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2000250" cy="27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428868"/>
            <a:ext cx="2286006" cy="26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Multi-touch?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Success in 2D</a:t>
            </a:r>
          </a:p>
          <a:p>
            <a:pPr lvl="1"/>
            <a:r>
              <a:rPr lang="en-US" altLang="zh-TW" dirty="0" smtClean="0"/>
              <a:t>Bimanual</a:t>
            </a:r>
          </a:p>
          <a:p>
            <a:pPr lvl="1"/>
            <a:r>
              <a:rPr lang="en-US" altLang="zh-TW" dirty="0" smtClean="0"/>
              <a:t>Point and select</a:t>
            </a:r>
          </a:p>
          <a:p>
            <a:pPr lvl="1"/>
            <a:r>
              <a:rPr lang="en-US" altLang="zh-TW" dirty="0" smtClean="0"/>
              <a:t>Cheap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Multi-touch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M$ Surface</a:t>
            </a:r>
          </a:p>
          <a:p>
            <a:r>
              <a:rPr lang="en-US" altLang="zh-TW" dirty="0" smtClean="0"/>
              <a:t>Apple </a:t>
            </a:r>
            <a:r>
              <a:rPr lang="en-US" altLang="zh-TW" dirty="0" err="1" smtClean="0"/>
              <a:t>iPhone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00240"/>
            <a:ext cx="4476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3109919" cy="24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00372"/>
            <a:ext cx="2285998" cy="24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3034704" cy="19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Multi-touch + 3D?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zh-TW" dirty="0" smtClean="0"/>
              <a:t>Manipulate 3D object with 2D interface</a:t>
            </a:r>
          </a:p>
          <a:p>
            <a:pPr lvl="1"/>
            <a:r>
              <a:rPr lang="en-NZ" altLang="zh-TW" dirty="0" smtClean="0"/>
              <a:t>Focused on 2D environment</a:t>
            </a:r>
          </a:p>
          <a:p>
            <a:pPr lvl="1"/>
            <a:r>
              <a:rPr lang="en-NZ" altLang="zh-TW" dirty="0" smtClean="0"/>
              <a:t>No “interactive” research found</a:t>
            </a:r>
          </a:p>
          <a:p>
            <a:pPr lvl="1"/>
            <a:r>
              <a:rPr lang="en-NZ" altLang="zh-TW" dirty="0" smtClean="0"/>
              <a:t>Opportunity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4752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Target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Origami</a:t>
            </a:r>
          </a:p>
          <a:p>
            <a:pPr lvl="1"/>
            <a:r>
              <a:rPr lang="en-US" altLang="zh-TW" dirty="0" smtClean="0"/>
              <a:t>Common</a:t>
            </a:r>
          </a:p>
          <a:p>
            <a:pPr lvl="1"/>
            <a:r>
              <a:rPr lang="en-US" altLang="zh-TW" dirty="0" smtClean="0"/>
              <a:t>Simple</a:t>
            </a:r>
          </a:p>
          <a:p>
            <a:pPr lvl="2"/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Complex</a:t>
            </a:r>
          </a:p>
          <a:p>
            <a:pPr lvl="2"/>
            <a:r>
              <a:rPr lang="en-US" altLang="zh-TW" dirty="0" smtClean="0"/>
              <a:t>Interaction</a:t>
            </a:r>
          </a:p>
          <a:p>
            <a:pPr lvl="1"/>
            <a:endParaRPr lang="zh-TW" altLang="en-US" dirty="0"/>
          </a:p>
        </p:txBody>
      </p:sp>
      <p:pic>
        <p:nvPicPr>
          <p:cNvPr id="1027" name="Picture 3" descr="\\Sctoshiba\users\shadowcatx\Documents\_School\401SecondHalfDoing\Image\Others\ballo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5321328" cy="287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Origami simulators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Ways to create origami digitally</a:t>
            </a:r>
          </a:p>
          <a:p>
            <a:r>
              <a:rPr lang="en-US" altLang="zh-TW" dirty="0" smtClean="0"/>
              <a:t>Limitation</a:t>
            </a:r>
          </a:p>
          <a:p>
            <a:pPr lvl="1"/>
            <a:r>
              <a:rPr lang="en-US" altLang="zh-TW" dirty="0" smtClean="0"/>
              <a:t>Unintuitive interaction</a:t>
            </a:r>
          </a:p>
          <a:p>
            <a:pPr lvl="2"/>
            <a:r>
              <a:rPr lang="en-US" altLang="zh-TW" dirty="0" smtClean="0"/>
              <a:t>Keyboard/Mouse</a:t>
            </a:r>
          </a:p>
          <a:p>
            <a:pPr lvl="2"/>
            <a:r>
              <a:rPr lang="en-US" altLang="zh-TW" dirty="0" smtClean="0"/>
              <a:t>Non real time</a:t>
            </a:r>
          </a:p>
          <a:p>
            <a:pPr lvl="1"/>
            <a:r>
              <a:rPr lang="en-NZ" altLang="zh-TW" dirty="0" smtClean="0"/>
              <a:t>Aesthetic requirement</a:t>
            </a:r>
          </a:p>
          <a:p>
            <a:pPr lvl="1"/>
            <a:endParaRPr lang="zh-TW" altLang="en-US" dirty="0"/>
          </a:p>
        </p:txBody>
      </p:sp>
      <p:pic>
        <p:nvPicPr>
          <p:cNvPr id="2052" name="Picture 4" descr="\\Sctoshiba\users\shadowcatx\Documents\_School\401SecondHalfDoing\Image\Others\origami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43248"/>
            <a:ext cx="1071570" cy="92932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786190"/>
            <a:ext cx="1943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1110" y="4786322"/>
            <a:ext cx="2492008" cy="1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\\Sctoshiba\users\shadowcatx\Documents\_School\401SecondHalfDoing\Image\Others\origami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286388"/>
            <a:ext cx="130006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 experience</a:t>
            </a:r>
          </a:p>
          <a:p>
            <a:pPr lvl="1"/>
            <a:r>
              <a:rPr lang="en-US" altLang="zh-TW" dirty="0" smtClean="0"/>
              <a:t>Intuitive</a:t>
            </a:r>
          </a:p>
          <a:p>
            <a:pPr lvl="1"/>
            <a:r>
              <a:rPr lang="en-US" altLang="zh-TW" dirty="0" smtClean="0"/>
              <a:t>Fun</a:t>
            </a:r>
          </a:p>
          <a:p>
            <a:r>
              <a:rPr lang="en-US" altLang="zh-TW" dirty="0" smtClean="0"/>
              <a:t>Real interaction</a:t>
            </a:r>
          </a:p>
          <a:p>
            <a:pPr lvl="1"/>
            <a:r>
              <a:rPr lang="en-US" altLang="zh-TW" dirty="0" smtClean="0"/>
              <a:t>Multi-touch technology</a:t>
            </a:r>
          </a:p>
          <a:p>
            <a:pPr lvl="1"/>
            <a:r>
              <a:rPr lang="en-US" altLang="zh-TW" dirty="0" smtClean="0"/>
              <a:t>Physics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235</TotalTime>
  <Words>163</Words>
  <Application>Microsoft Office PowerPoint</Application>
  <PresentationFormat>如螢幕大小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神韻</vt:lpstr>
      <vt:lpstr>Two touch Origami Simulator</vt:lpstr>
      <vt:lpstr>Importance of 3D modeling</vt:lpstr>
      <vt:lpstr>3D control?</vt:lpstr>
      <vt:lpstr>Multi-touch?</vt:lpstr>
      <vt:lpstr>Multi-touch</vt:lpstr>
      <vt:lpstr>Multi-touch + 3D? </vt:lpstr>
      <vt:lpstr>Target model</vt:lpstr>
      <vt:lpstr>Origami simulators</vt:lpstr>
      <vt:lpstr>Goal</vt:lpstr>
      <vt:lpstr>Multi-touch</vt:lpstr>
      <vt:lpstr>Multi-touch</vt:lpstr>
      <vt:lpstr>Interaction</vt:lpstr>
      <vt:lpstr>Interaction</vt:lpstr>
      <vt:lpstr>Interaction</vt:lpstr>
      <vt:lpstr>Participants wanted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Simulator</dc:title>
  <dc:creator>shadowcatx</dc:creator>
  <cp:lastModifiedBy>shadowcatx</cp:lastModifiedBy>
  <cp:revision>50</cp:revision>
  <dcterms:created xsi:type="dcterms:W3CDTF">2008-08-10T13:05:23Z</dcterms:created>
  <dcterms:modified xsi:type="dcterms:W3CDTF">2008-08-10T23:07:25Z</dcterms:modified>
</cp:coreProperties>
</file>