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19"/>
  </p:notesMasterIdLst>
  <p:handoutMasterIdLst>
    <p:handoutMasterId r:id="rId20"/>
  </p:handoutMasterIdLst>
  <p:sldIdLst>
    <p:sldId id="256" r:id="rId2"/>
    <p:sldId id="302" r:id="rId3"/>
    <p:sldId id="317" r:id="rId4"/>
    <p:sldId id="286" r:id="rId5"/>
    <p:sldId id="311" r:id="rId6"/>
    <p:sldId id="291" r:id="rId7"/>
    <p:sldId id="313" r:id="rId8"/>
    <p:sldId id="292" r:id="rId9"/>
    <p:sldId id="293" r:id="rId10"/>
    <p:sldId id="315" r:id="rId11"/>
    <p:sldId id="316" r:id="rId12"/>
    <p:sldId id="298" r:id="rId13"/>
    <p:sldId id="312" r:id="rId14"/>
    <p:sldId id="299" r:id="rId15"/>
    <p:sldId id="300" r:id="rId16"/>
    <p:sldId id="301" r:id="rId17"/>
    <p:sldId id="284" r:id="rId18"/>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559" autoAdjust="0"/>
    <p:restoredTop sz="94737" autoAdjust="0"/>
  </p:normalViewPr>
  <p:slideViewPr>
    <p:cSldViewPr>
      <p:cViewPr varScale="1">
        <p:scale>
          <a:sx n="70" d="100"/>
          <a:sy n="70" d="100"/>
        </p:scale>
        <p:origin x="1734"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0C5ACD-AFD5-421B-A39F-5F98C5DC51B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C8F8693-DCA0-45BE-A015-B144FE37B915}">
      <dgm:prSet phldrT="[Text]"/>
      <dgm:spPr/>
      <dgm:t>
        <a:bodyPr/>
        <a:lstStyle/>
        <a:p>
          <a:r>
            <a:rPr lang="en-NZ" dirty="0" smtClean="0"/>
            <a:t>Car</a:t>
          </a:r>
          <a:endParaRPr lang="en-US" dirty="0"/>
        </a:p>
      </dgm:t>
    </dgm:pt>
    <dgm:pt modelId="{2EB102C8-6CFB-40A5-9EE0-D242092A6E12}" type="parTrans" cxnId="{C0080A89-927C-46F2-BE3B-0C362F5D3BBF}">
      <dgm:prSet/>
      <dgm:spPr/>
      <dgm:t>
        <a:bodyPr/>
        <a:lstStyle/>
        <a:p>
          <a:endParaRPr lang="en-US"/>
        </a:p>
      </dgm:t>
    </dgm:pt>
    <dgm:pt modelId="{98444E80-767E-49A0-9D02-57927E817D53}" type="sibTrans" cxnId="{C0080A89-927C-46F2-BE3B-0C362F5D3BBF}">
      <dgm:prSet/>
      <dgm:spPr/>
      <dgm:t>
        <a:bodyPr/>
        <a:lstStyle/>
        <a:p>
          <a:endParaRPr lang="en-US"/>
        </a:p>
      </dgm:t>
    </dgm:pt>
    <dgm:pt modelId="{A218E4D1-E65F-4711-AC23-95E0997BBA62}">
      <dgm:prSet phldrT="[Text]"/>
      <dgm:spPr/>
      <dgm:t>
        <a:bodyPr/>
        <a:lstStyle/>
        <a:p>
          <a:r>
            <a:rPr lang="en-US" dirty="0" smtClean="0"/>
            <a:t>Engine</a:t>
          </a:r>
          <a:endParaRPr lang="en-US" dirty="0"/>
        </a:p>
      </dgm:t>
    </dgm:pt>
    <dgm:pt modelId="{B3E74484-08E0-4C5E-B516-900CF6562970}" type="parTrans" cxnId="{98722E2E-94B3-46A2-9935-5FB4B435F626}">
      <dgm:prSet/>
      <dgm:spPr/>
      <dgm:t>
        <a:bodyPr/>
        <a:lstStyle/>
        <a:p>
          <a:endParaRPr lang="en-US" dirty="0"/>
        </a:p>
      </dgm:t>
    </dgm:pt>
    <dgm:pt modelId="{E045819A-8D0D-499F-9647-5692C69A80F8}" type="sibTrans" cxnId="{98722E2E-94B3-46A2-9935-5FB4B435F626}">
      <dgm:prSet/>
      <dgm:spPr/>
      <dgm:t>
        <a:bodyPr/>
        <a:lstStyle/>
        <a:p>
          <a:endParaRPr lang="en-US"/>
        </a:p>
      </dgm:t>
    </dgm:pt>
    <dgm:pt modelId="{599F088A-7A06-4ACD-BCFC-C26F08FDB1EC}">
      <dgm:prSet phldrT="[Text]"/>
      <dgm:spPr/>
      <dgm:t>
        <a:bodyPr/>
        <a:lstStyle/>
        <a:p>
          <a:r>
            <a:rPr lang="en-US" dirty="0" smtClean="0"/>
            <a:t>Cylinders</a:t>
          </a:r>
          <a:endParaRPr lang="en-US" dirty="0"/>
        </a:p>
      </dgm:t>
    </dgm:pt>
    <dgm:pt modelId="{6E0FAA7D-63D8-439F-8A76-A6B8F76B0F27}" type="parTrans" cxnId="{23BB3CB9-53FE-4626-B5FC-E458CF62A6E4}">
      <dgm:prSet/>
      <dgm:spPr/>
      <dgm:t>
        <a:bodyPr/>
        <a:lstStyle/>
        <a:p>
          <a:endParaRPr lang="en-US" dirty="0"/>
        </a:p>
      </dgm:t>
    </dgm:pt>
    <dgm:pt modelId="{7007E184-7248-4620-8966-F6E154C1AF9E}" type="sibTrans" cxnId="{23BB3CB9-53FE-4626-B5FC-E458CF62A6E4}">
      <dgm:prSet/>
      <dgm:spPr/>
      <dgm:t>
        <a:bodyPr/>
        <a:lstStyle/>
        <a:p>
          <a:endParaRPr lang="en-US"/>
        </a:p>
      </dgm:t>
    </dgm:pt>
    <dgm:pt modelId="{A2F49644-1A8A-426D-97EA-CDB7655648CC}">
      <dgm:prSet phldrT="[Text]"/>
      <dgm:spPr/>
      <dgm:t>
        <a:bodyPr/>
        <a:lstStyle/>
        <a:p>
          <a:r>
            <a:rPr lang="en-US" dirty="0" smtClean="0"/>
            <a:t>Crankshaft</a:t>
          </a:r>
          <a:endParaRPr lang="en-US" dirty="0"/>
        </a:p>
      </dgm:t>
    </dgm:pt>
    <dgm:pt modelId="{7C6CD0E5-22AF-49C6-8FD5-24439A1DAC42}" type="parTrans" cxnId="{6F01091F-6598-4C12-A4E3-E6D3DD7484F7}">
      <dgm:prSet/>
      <dgm:spPr/>
      <dgm:t>
        <a:bodyPr/>
        <a:lstStyle/>
        <a:p>
          <a:endParaRPr lang="en-US" dirty="0"/>
        </a:p>
      </dgm:t>
    </dgm:pt>
    <dgm:pt modelId="{866D228E-CF3C-455D-B246-6542D811CBEC}" type="sibTrans" cxnId="{6F01091F-6598-4C12-A4E3-E6D3DD7484F7}">
      <dgm:prSet/>
      <dgm:spPr/>
      <dgm:t>
        <a:bodyPr/>
        <a:lstStyle/>
        <a:p>
          <a:endParaRPr lang="en-US"/>
        </a:p>
      </dgm:t>
    </dgm:pt>
    <dgm:pt modelId="{D2373A82-F736-4C26-8EA8-E75E4DD5721B}">
      <dgm:prSet phldrT="[Text]"/>
      <dgm:spPr/>
      <dgm:t>
        <a:bodyPr/>
        <a:lstStyle/>
        <a:p>
          <a:r>
            <a:rPr lang="en-US" dirty="0" smtClean="0"/>
            <a:t>Body</a:t>
          </a:r>
          <a:endParaRPr lang="en-US" dirty="0"/>
        </a:p>
      </dgm:t>
    </dgm:pt>
    <dgm:pt modelId="{F340EDDE-2F49-43D4-AB09-CDBD3A7257B1}" type="parTrans" cxnId="{9AA96601-8FA3-4229-B52E-22A9F5E45F8A}">
      <dgm:prSet/>
      <dgm:spPr/>
      <dgm:t>
        <a:bodyPr/>
        <a:lstStyle/>
        <a:p>
          <a:endParaRPr lang="en-US" dirty="0"/>
        </a:p>
      </dgm:t>
    </dgm:pt>
    <dgm:pt modelId="{542F8FBC-C206-4338-BFBB-E0550F9AAD60}" type="sibTrans" cxnId="{9AA96601-8FA3-4229-B52E-22A9F5E45F8A}">
      <dgm:prSet/>
      <dgm:spPr/>
      <dgm:t>
        <a:bodyPr/>
        <a:lstStyle/>
        <a:p>
          <a:endParaRPr lang="en-US"/>
        </a:p>
      </dgm:t>
    </dgm:pt>
    <dgm:pt modelId="{9D8BA5BD-3078-4C36-AB52-BF68D9BE8396}">
      <dgm:prSet phldrT="[Text]"/>
      <dgm:spPr/>
      <dgm:t>
        <a:bodyPr/>
        <a:lstStyle/>
        <a:p>
          <a:r>
            <a:rPr lang="en-NZ" dirty="0" smtClean="0"/>
            <a:t>Wheels</a:t>
          </a:r>
          <a:endParaRPr lang="en-US" dirty="0"/>
        </a:p>
      </dgm:t>
    </dgm:pt>
    <dgm:pt modelId="{E6FD4757-C8DE-49A3-BCF0-88FFEB316967}" type="parTrans" cxnId="{CD98FF91-6252-4143-A049-ED6E5350ED73}">
      <dgm:prSet/>
      <dgm:spPr/>
      <dgm:t>
        <a:bodyPr/>
        <a:lstStyle/>
        <a:p>
          <a:endParaRPr lang="en-US" dirty="0"/>
        </a:p>
      </dgm:t>
    </dgm:pt>
    <dgm:pt modelId="{5C8E7D1A-25CB-430C-AB1A-7B34FE49CA87}" type="sibTrans" cxnId="{CD98FF91-6252-4143-A049-ED6E5350ED73}">
      <dgm:prSet/>
      <dgm:spPr/>
      <dgm:t>
        <a:bodyPr/>
        <a:lstStyle/>
        <a:p>
          <a:endParaRPr lang="en-US"/>
        </a:p>
      </dgm:t>
    </dgm:pt>
    <dgm:pt modelId="{4DA39276-6E08-4054-9C46-8CEA7AF2AA1B}" type="pres">
      <dgm:prSet presAssocID="{4E0C5ACD-AFD5-421B-A39F-5F98C5DC51B3}" presName="hierChild1" presStyleCnt="0">
        <dgm:presLayoutVars>
          <dgm:chPref val="1"/>
          <dgm:dir/>
          <dgm:animOne val="branch"/>
          <dgm:animLvl val="lvl"/>
          <dgm:resizeHandles/>
        </dgm:presLayoutVars>
      </dgm:prSet>
      <dgm:spPr/>
      <dgm:t>
        <a:bodyPr/>
        <a:lstStyle/>
        <a:p>
          <a:endParaRPr lang="en-US"/>
        </a:p>
      </dgm:t>
    </dgm:pt>
    <dgm:pt modelId="{7967ACF4-C7FD-4C59-BA67-8F2C9BD92FBF}" type="pres">
      <dgm:prSet presAssocID="{4C8F8693-DCA0-45BE-A015-B144FE37B915}" presName="hierRoot1" presStyleCnt="0"/>
      <dgm:spPr/>
    </dgm:pt>
    <dgm:pt modelId="{6432D0DC-5DDF-4B98-98A3-B351A9072C6D}" type="pres">
      <dgm:prSet presAssocID="{4C8F8693-DCA0-45BE-A015-B144FE37B915}" presName="composite" presStyleCnt="0"/>
      <dgm:spPr/>
    </dgm:pt>
    <dgm:pt modelId="{7B5DF7A5-40C8-4AFB-8C04-08D420008FC2}" type="pres">
      <dgm:prSet presAssocID="{4C8F8693-DCA0-45BE-A015-B144FE37B915}" presName="background" presStyleLbl="node0" presStyleIdx="0" presStyleCnt="1"/>
      <dgm:spPr/>
    </dgm:pt>
    <dgm:pt modelId="{42EA7409-A775-4F0C-BC3A-74F7D92F9E25}" type="pres">
      <dgm:prSet presAssocID="{4C8F8693-DCA0-45BE-A015-B144FE37B915}" presName="text" presStyleLbl="fgAcc0" presStyleIdx="0" presStyleCnt="1">
        <dgm:presLayoutVars>
          <dgm:chPref val="3"/>
        </dgm:presLayoutVars>
      </dgm:prSet>
      <dgm:spPr/>
      <dgm:t>
        <a:bodyPr/>
        <a:lstStyle/>
        <a:p>
          <a:endParaRPr lang="en-US"/>
        </a:p>
      </dgm:t>
    </dgm:pt>
    <dgm:pt modelId="{6E61F0F6-C863-4C2A-A63E-6EC774DCFCD4}" type="pres">
      <dgm:prSet presAssocID="{4C8F8693-DCA0-45BE-A015-B144FE37B915}" presName="hierChild2" presStyleCnt="0"/>
      <dgm:spPr/>
    </dgm:pt>
    <dgm:pt modelId="{C04FFC7B-233F-4BFE-9416-EE7625C5CE20}" type="pres">
      <dgm:prSet presAssocID="{B3E74484-08E0-4C5E-B516-900CF6562970}" presName="Name10" presStyleLbl="parChTrans1D2" presStyleIdx="0" presStyleCnt="3"/>
      <dgm:spPr/>
      <dgm:t>
        <a:bodyPr/>
        <a:lstStyle/>
        <a:p>
          <a:endParaRPr lang="en-US"/>
        </a:p>
      </dgm:t>
    </dgm:pt>
    <dgm:pt modelId="{5236F367-1164-4E10-9D03-BAA105659B2C}" type="pres">
      <dgm:prSet presAssocID="{A218E4D1-E65F-4711-AC23-95E0997BBA62}" presName="hierRoot2" presStyleCnt="0"/>
      <dgm:spPr/>
    </dgm:pt>
    <dgm:pt modelId="{34261F0A-3697-4B7F-8EB5-7847583A52EB}" type="pres">
      <dgm:prSet presAssocID="{A218E4D1-E65F-4711-AC23-95E0997BBA62}" presName="composite2" presStyleCnt="0"/>
      <dgm:spPr/>
    </dgm:pt>
    <dgm:pt modelId="{C8F3CF92-17D1-4364-8165-AC8D63F69FDE}" type="pres">
      <dgm:prSet presAssocID="{A218E4D1-E65F-4711-AC23-95E0997BBA62}" presName="background2" presStyleLbl="node2" presStyleIdx="0" presStyleCnt="3"/>
      <dgm:spPr/>
    </dgm:pt>
    <dgm:pt modelId="{E92A83D9-0FF2-42FF-8733-4C83B6AF1A43}" type="pres">
      <dgm:prSet presAssocID="{A218E4D1-E65F-4711-AC23-95E0997BBA62}" presName="text2" presStyleLbl="fgAcc2" presStyleIdx="0" presStyleCnt="3">
        <dgm:presLayoutVars>
          <dgm:chPref val="3"/>
        </dgm:presLayoutVars>
      </dgm:prSet>
      <dgm:spPr/>
      <dgm:t>
        <a:bodyPr/>
        <a:lstStyle/>
        <a:p>
          <a:endParaRPr lang="en-US"/>
        </a:p>
      </dgm:t>
    </dgm:pt>
    <dgm:pt modelId="{4A3EFA1C-ADAD-4737-A2CF-930DF196F7D3}" type="pres">
      <dgm:prSet presAssocID="{A218E4D1-E65F-4711-AC23-95E0997BBA62}" presName="hierChild3" presStyleCnt="0"/>
      <dgm:spPr/>
    </dgm:pt>
    <dgm:pt modelId="{79009EA1-105E-41F6-B13A-4A52BB4884FD}" type="pres">
      <dgm:prSet presAssocID="{6E0FAA7D-63D8-439F-8A76-A6B8F76B0F27}" presName="Name17" presStyleLbl="parChTrans1D3" presStyleIdx="0" presStyleCnt="2"/>
      <dgm:spPr/>
      <dgm:t>
        <a:bodyPr/>
        <a:lstStyle/>
        <a:p>
          <a:endParaRPr lang="en-US"/>
        </a:p>
      </dgm:t>
    </dgm:pt>
    <dgm:pt modelId="{5D8C1E24-B98A-4814-9C85-FB5EE1757431}" type="pres">
      <dgm:prSet presAssocID="{599F088A-7A06-4ACD-BCFC-C26F08FDB1EC}" presName="hierRoot3" presStyleCnt="0"/>
      <dgm:spPr/>
    </dgm:pt>
    <dgm:pt modelId="{F1FA622B-4590-4E4F-A41E-A85A5C85B027}" type="pres">
      <dgm:prSet presAssocID="{599F088A-7A06-4ACD-BCFC-C26F08FDB1EC}" presName="composite3" presStyleCnt="0"/>
      <dgm:spPr/>
    </dgm:pt>
    <dgm:pt modelId="{1417049A-7F74-4CB4-B944-97706ED9F190}" type="pres">
      <dgm:prSet presAssocID="{599F088A-7A06-4ACD-BCFC-C26F08FDB1EC}" presName="background3" presStyleLbl="node3" presStyleIdx="0" presStyleCnt="2"/>
      <dgm:spPr/>
    </dgm:pt>
    <dgm:pt modelId="{38A468E9-F798-475D-8873-DFB8C852EC37}" type="pres">
      <dgm:prSet presAssocID="{599F088A-7A06-4ACD-BCFC-C26F08FDB1EC}" presName="text3" presStyleLbl="fgAcc3" presStyleIdx="0" presStyleCnt="2">
        <dgm:presLayoutVars>
          <dgm:chPref val="3"/>
        </dgm:presLayoutVars>
      </dgm:prSet>
      <dgm:spPr/>
      <dgm:t>
        <a:bodyPr/>
        <a:lstStyle/>
        <a:p>
          <a:endParaRPr lang="en-US"/>
        </a:p>
      </dgm:t>
    </dgm:pt>
    <dgm:pt modelId="{4977DDAA-1FA7-4442-A444-73EE89ACB693}" type="pres">
      <dgm:prSet presAssocID="{599F088A-7A06-4ACD-BCFC-C26F08FDB1EC}" presName="hierChild4" presStyleCnt="0"/>
      <dgm:spPr/>
    </dgm:pt>
    <dgm:pt modelId="{F901D508-D054-4517-B5C0-2153E8C5ADFB}" type="pres">
      <dgm:prSet presAssocID="{7C6CD0E5-22AF-49C6-8FD5-24439A1DAC42}" presName="Name17" presStyleLbl="parChTrans1D3" presStyleIdx="1" presStyleCnt="2"/>
      <dgm:spPr/>
      <dgm:t>
        <a:bodyPr/>
        <a:lstStyle/>
        <a:p>
          <a:endParaRPr lang="en-US"/>
        </a:p>
      </dgm:t>
    </dgm:pt>
    <dgm:pt modelId="{37796310-C72E-40DE-B81F-52AE6DA5C236}" type="pres">
      <dgm:prSet presAssocID="{A2F49644-1A8A-426D-97EA-CDB7655648CC}" presName="hierRoot3" presStyleCnt="0"/>
      <dgm:spPr/>
    </dgm:pt>
    <dgm:pt modelId="{3475482F-E1D2-472C-A0DE-A0C429842827}" type="pres">
      <dgm:prSet presAssocID="{A2F49644-1A8A-426D-97EA-CDB7655648CC}" presName="composite3" presStyleCnt="0"/>
      <dgm:spPr/>
    </dgm:pt>
    <dgm:pt modelId="{534116EF-FDA9-40A3-8596-2C00681EAD02}" type="pres">
      <dgm:prSet presAssocID="{A2F49644-1A8A-426D-97EA-CDB7655648CC}" presName="background3" presStyleLbl="node3" presStyleIdx="1" presStyleCnt="2"/>
      <dgm:spPr/>
    </dgm:pt>
    <dgm:pt modelId="{BD0AC619-50AD-410F-8383-65F87D74B5CC}" type="pres">
      <dgm:prSet presAssocID="{A2F49644-1A8A-426D-97EA-CDB7655648CC}" presName="text3" presStyleLbl="fgAcc3" presStyleIdx="1" presStyleCnt="2">
        <dgm:presLayoutVars>
          <dgm:chPref val="3"/>
        </dgm:presLayoutVars>
      </dgm:prSet>
      <dgm:spPr/>
      <dgm:t>
        <a:bodyPr/>
        <a:lstStyle/>
        <a:p>
          <a:endParaRPr lang="en-US"/>
        </a:p>
      </dgm:t>
    </dgm:pt>
    <dgm:pt modelId="{2CEC36EB-C64E-4C9F-A64F-828D8B92BF41}" type="pres">
      <dgm:prSet presAssocID="{A2F49644-1A8A-426D-97EA-CDB7655648CC}" presName="hierChild4" presStyleCnt="0"/>
      <dgm:spPr/>
    </dgm:pt>
    <dgm:pt modelId="{19E58911-75AE-40DD-A29B-2924266A6F86}" type="pres">
      <dgm:prSet presAssocID="{F340EDDE-2F49-43D4-AB09-CDBD3A7257B1}" presName="Name10" presStyleLbl="parChTrans1D2" presStyleIdx="1" presStyleCnt="3"/>
      <dgm:spPr/>
      <dgm:t>
        <a:bodyPr/>
        <a:lstStyle/>
        <a:p>
          <a:endParaRPr lang="en-US"/>
        </a:p>
      </dgm:t>
    </dgm:pt>
    <dgm:pt modelId="{13AB9A93-8FC3-4918-A507-2547A301C1A3}" type="pres">
      <dgm:prSet presAssocID="{D2373A82-F736-4C26-8EA8-E75E4DD5721B}" presName="hierRoot2" presStyleCnt="0"/>
      <dgm:spPr/>
    </dgm:pt>
    <dgm:pt modelId="{E976992D-F8A6-4E41-853D-72EB252B503D}" type="pres">
      <dgm:prSet presAssocID="{D2373A82-F736-4C26-8EA8-E75E4DD5721B}" presName="composite2" presStyleCnt="0"/>
      <dgm:spPr/>
    </dgm:pt>
    <dgm:pt modelId="{5315F827-3157-42E1-A257-3B584B956B4D}" type="pres">
      <dgm:prSet presAssocID="{D2373A82-F736-4C26-8EA8-E75E4DD5721B}" presName="background2" presStyleLbl="node2" presStyleIdx="1" presStyleCnt="3"/>
      <dgm:spPr/>
    </dgm:pt>
    <dgm:pt modelId="{72625EEF-5E35-4376-BC08-BE96E0850AA0}" type="pres">
      <dgm:prSet presAssocID="{D2373A82-F736-4C26-8EA8-E75E4DD5721B}" presName="text2" presStyleLbl="fgAcc2" presStyleIdx="1" presStyleCnt="3">
        <dgm:presLayoutVars>
          <dgm:chPref val="3"/>
        </dgm:presLayoutVars>
      </dgm:prSet>
      <dgm:spPr/>
      <dgm:t>
        <a:bodyPr/>
        <a:lstStyle/>
        <a:p>
          <a:endParaRPr lang="en-US"/>
        </a:p>
      </dgm:t>
    </dgm:pt>
    <dgm:pt modelId="{0FE6F81A-AC6C-4F77-B212-35382E0AA3D5}" type="pres">
      <dgm:prSet presAssocID="{D2373A82-F736-4C26-8EA8-E75E4DD5721B}" presName="hierChild3" presStyleCnt="0"/>
      <dgm:spPr/>
    </dgm:pt>
    <dgm:pt modelId="{6E23D6A6-A530-4942-86EF-BF8AEEB3257C}" type="pres">
      <dgm:prSet presAssocID="{E6FD4757-C8DE-49A3-BCF0-88FFEB316967}" presName="Name10" presStyleLbl="parChTrans1D2" presStyleIdx="2" presStyleCnt="3"/>
      <dgm:spPr/>
      <dgm:t>
        <a:bodyPr/>
        <a:lstStyle/>
        <a:p>
          <a:endParaRPr lang="en-US"/>
        </a:p>
      </dgm:t>
    </dgm:pt>
    <dgm:pt modelId="{D50C0B36-2A6B-4536-9DDD-C8A423137767}" type="pres">
      <dgm:prSet presAssocID="{9D8BA5BD-3078-4C36-AB52-BF68D9BE8396}" presName="hierRoot2" presStyleCnt="0"/>
      <dgm:spPr/>
    </dgm:pt>
    <dgm:pt modelId="{A8B17151-13A9-4EA0-B8A7-C9E2BAC91B4F}" type="pres">
      <dgm:prSet presAssocID="{9D8BA5BD-3078-4C36-AB52-BF68D9BE8396}" presName="composite2" presStyleCnt="0"/>
      <dgm:spPr/>
    </dgm:pt>
    <dgm:pt modelId="{5A56492C-48EE-421F-B0C8-3403928ED388}" type="pres">
      <dgm:prSet presAssocID="{9D8BA5BD-3078-4C36-AB52-BF68D9BE8396}" presName="background2" presStyleLbl="node2" presStyleIdx="2" presStyleCnt="3"/>
      <dgm:spPr/>
    </dgm:pt>
    <dgm:pt modelId="{90962CAA-D0E2-4C88-84C7-FE8F7664BE91}" type="pres">
      <dgm:prSet presAssocID="{9D8BA5BD-3078-4C36-AB52-BF68D9BE8396}" presName="text2" presStyleLbl="fgAcc2" presStyleIdx="2" presStyleCnt="3">
        <dgm:presLayoutVars>
          <dgm:chPref val="3"/>
        </dgm:presLayoutVars>
      </dgm:prSet>
      <dgm:spPr/>
      <dgm:t>
        <a:bodyPr/>
        <a:lstStyle/>
        <a:p>
          <a:endParaRPr lang="en-US"/>
        </a:p>
      </dgm:t>
    </dgm:pt>
    <dgm:pt modelId="{97AF807E-3DE0-4CCE-9578-7C301482AD09}" type="pres">
      <dgm:prSet presAssocID="{9D8BA5BD-3078-4C36-AB52-BF68D9BE8396}" presName="hierChild3" presStyleCnt="0"/>
      <dgm:spPr/>
    </dgm:pt>
  </dgm:ptLst>
  <dgm:cxnLst>
    <dgm:cxn modelId="{DF0B8968-B084-485C-9647-B2E3BE4A2B35}" type="presOf" srcId="{A2F49644-1A8A-426D-97EA-CDB7655648CC}" destId="{BD0AC619-50AD-410F-8383-65F87D74B5CC}" srcOrd="0" destOrd="0" presId="urn:microsoft.com/office/officeart/2005/8/layout/hierarchy1"/>
    <dgm:cxn modelId="{C0080A89-927C-46F2-BE3B-0C362F5D3BBF}" srcId="{4E0C5ACD-AFD5-421B-A39F-5F98C5DC51B3}" destId="{4C8F8693-DCA0-45BE-A015-B144FE37B915}" srcOrd="0" destOrd="0" parTransId="{2EB102C8-6CFB-40A5-9EE0-D242092A6E12}" sibTransId="{98444E80-767E-49A0-9D02-57927E817D53}"/>
    <dgm:cxn modelId="{A0D450D9-AEB5-4647-8B64-FE6C9244E380}" type="presOf" srcId="{7C6CD0E5-22AF-49C6-8FD5-24439A1DAC42}" destId="{F901D508-D054-4517-B5C0-2153E8C5ADFB}" srcOrd="0" destOrd="0" presId="urn:microsoft.com/office/officeart/2005/8/layout/hierarchy1"/>
    <dgm:cxn modelId="{7B359489-B073-4B10-B6D1-137F1FCE31A5}" type="presOf" srcId="{6E0FAA7D-63D8-439F-8A76-A6B8F76B0F27}" destId="{79009EA1-105E-41F6-B13A-4A52BB4884FD}" srcOrd="0" destOrd="0" presId="urn:microsoft.com/office/officeart/2005/8/layout/hierarchy1"/>
    <dgm:cxn modelId="{ED9F47D5-ED10-45F2-8AF1-24A9B0946B46}" type="presOf" srcId="{4C8F8693-DCA0-45BE-A015-B144FE37B915}" destId="{42EA7409-A775-4F0C-BC3A-74F7D92F9E25}" srcOrd="0" destOrd="0" presId="urn:microsoft.com/office/officeart/2005/8/layout/hierarchy1"/>
    <dgm:cxn modelId="{CD98FF91-6252-4143-A049-ED6E5350ED73}" srcId="{4C8F8693-DCA0-45BE-A015-B144FE37B915}" destId="{9D8BA5BD-3078-4C36-AB52-BF68D9BE8396}" srcOrd="2" destOrd="0" parTransId="{E6FD4757-C8DE-49A3-BCF0-88FFEB316967}" sibTransId="{5C8E7D1A-25CB-430C-AB1A-7B34FE49CA87}"/>
    <dgm:cxn modelId="{23BB3CB9-53FE-4626-B5FC-E458CF62A6E4}" srcId="{A218E4D1-E65F-4711-AC23-95E0997BBA62}" destId="{599F088A-7A06-4ACD-BCFC-C26F08FDB1EC}" srcOrd="0" destOrd="0" parTransId="{6E0FAA7D-63D8-439F-8A76-A6B8F76B0F27}" sibTransId="{7007E184-7248-4620-8966-F6E154C1AF9E}"/>
    <dgm:cxn modelId="{979CEAC6-3EA3-4DF9-B07A-EA6B0B241C3B}" type="presOf" srcId="{599F088A-7A06-4ACD-BCFC-C26F08FDB1EC}" destId="{38A468E9-F798-475D-8873-DFB8C852EC37}" srcOrd="0" destOrd="0" presId="urn:microsoft.com/office/officeart/2005/8/layout/hierarchy1"/>
    <dgm:cxn modelId="{98722E2E-94B3-46A2-9935-5FB4B435F626}" srcId="{4C8F8693-DCA0-45BE-A015-B144FE37B915}" destId="{A218E4D1-E65F-4711-AC23-95E0997BBA62}" srcOrd="0" destOrd="0" parTransId="{B3E74484-08E0-4C5E-B516-900CF6562970}" sibTransId="{E045819A-8D0D-499F-9647-5692C69A80F8}"/>
    <dgm:cxn modelId="{2C47266F-877D-459B-A0DA-D08C8B07EC77}" type="presOf" srcId="{D2373A82-F736-4C26-8EA8-E75E4DD5721B}" destId="{72625EEF-5E35-4376-BC08-BE96E0850AA0}" srcOrd="0" destOrd="0" presId="urn:microsoft.com/office/officeart/2005/8/layout/hierarchy1"/>
    <dgm:cxn modelId="{219B252B-111F-432B-B821-72608F6B89C4}" type="presOf" srcId="{E6FD4757-C8DE-49A3-BCF0-88FFEB316967}" destId="{6E23D6A6-A530-4942-86EF-BF8AEEB3257C}" srcOrd="0" destOrd="0" presId="urn:microsoft.com/office/officeart/2005/8/layout/hierarchy1"/>
    <dgm:cxn modelId="{6F01091F-6598-4C12-A4E3-E6D3DD7484F7}" srcId="{A218E4D1-E65F-4711-AC23-95E0997BBA62}" destId="{A2F49644-1A8A-426D-97EA-CDB7655648CC}" srcOrd="1" destOrd="0" parTransId="{7C6CD0E5-22AF-49C6-8FD5-24439A1DAC42}" sibTransId="{866D228E-CF3C-455D-B246-6542D811CBEC}"/>
    <dgm:cxn modelId="{0515E4B8-7454-4551-BE69-40BC9FB7B2AA}" type="presOf" srcId="{F340EDDE-2F49-43D4-AB09-CDBD3A7257B1}" destId="{19E58911-75AE-40DD-A29B-2924266A6F86}" srcOrd="0" destOrd="0" presId="urn:microsoft.com/office/officeart/2005/8/layout/hierarchy1"/>
    <dgm:cxn modelId="{21D6963D-570F-42AF-891E-27DE4F5A0085}" type="presOf" srcId="{A218E4D1-E65F-4711-AC23-95E0997BBA62}" destId="{E92A83D9-0FF2-42FF-8733-4C83B6AF1A43}" srcOrd="0" destOrd="0" presId="urn:microsoft.com/office/officeart/2005/8/layout/hierarchy1"/>
    <dgm:cxn modelId="{9AA96601-8FA3-4229-B52E-22A9F5E45F8A}" srcId="{4C8F8693-DCA0-45BE-A015-B144FE37B915}" destId="{D2373A82-F736-4C26-8EA8-E75E4DD5721B}" srcOrd="1" destOrd="0" parTransId="{F340EDDE-2F49-43D4-AB09-CDBD3A7257B1}" sibTransId="{542F8FBC-C206-4338-BFBB-E0550F9AAD60}"/>
    <dgm:cxn modelId="{06803990-1B97-4D54-A771-4A267A09A846}" type="presOf" srcId="{B3E74484-08E0-4C5E-B516-900CF6562970}" destId="{C04FFC7B-233F-4BFE-9416-EE7625C5CE20}" srcOrd="0" destOrd="0" presId="urn:microsoft.com/office/officeart/2005/8/layout/hierarchy1"/>
    <dgm:cxn modelId="{1D53AEAA-0D94-450B-8486-34EEBF3C88E8}" type="presOf" srcId="{4E0C5ACD-AFD5-421B-A39F-5F98C5DC51B3}" destId="{4DA39276-6E08-4054-9C46-8CEA7AF2AA1B}" srcOrd="0" destOrd="0" presId="urn:microsoft.com/office/officeart/2005/8/layout/hierarchy1"/>
    <dgm:cxn modelId="{32083EA0-6E25-4C03-8DE2-3F9A60C1F382}" type="presOf" srcId="{9D8BA5BD-3078-4C36-AB52-BF68D9BE8396}" destId="{90962CAA-D0E2-4C88-84C7-FE8F7664BE91}" srcOrd="0" destOrd="0" presId="urn:microsoft.com/office/officeart/2005/8/layout/hierarchy1"/>
    <dgm:cxn modelId="{7A865AE0-497D-4621-B8B2-B0CB9AD02340}" type="presParOf" srcId="{4DA39276-6E08-4054-9C46-8CEA7AF2AA1B}" destId="{7967ACF4-C7FD-4C59-BA67-8F2C9BD92FBF}" srcOrd="0" destOrd="0" presId="urn:microsoft.com/office/officeart/2005/8/layout/hierarchy1"/>
    <dgm:cxn modelId="{1B631A64-4C82-4661-A5AC-C6C9A798EA74}" type="presParOf" srcId="{7967ACF4-C7FD-4C59-BA67-8F2C9BD92FBF}" destId="{6432D0DC-5DDF-4B98-98A3-B351A9072C6D}" srcOrd="0" destOrd="0" presId="urn:microsoft.com/office/officeart/2005/8/layout/hierarchy1"/>
    <dgm:cxn modelId="{26B26BF0-1E40-4A97-B4E5-ACE9CC6EEB10}" type="presParOf" srcId="{6432D0DC-5DDF-4B98-98A3-B351A9072C6D}" destId="{7B5DF7A5-40C8-4AFB-8C04-08D420008FC2}" srcOrd="0" destOrd="0" presId="urn:microsoft.com/office/officeart/2005/8/layout/hierarchy1"/>
    <dgm:cxn modelId="{E701C2D4-DB16-4009-B1E8-46C112044E3E}" type="presParOf" srcId="{6432D0DC-5DDF-4B98-98A3-B351A9072C6D}" destId="{42EA7409-A775-4F0C-BC3A-74F7D92F9E25}" srcOrd="1" destOrd="0" presId="urn:microsoft.com/office/officeart/2005/8/layout/hierarchy1"/>
    <dgm:cxn modelId="{6AF7761A-400B-434A-B0D2-9B9427EDB303}" type="presParOf" srcId="{7967ACF4-C7FD-4C59-BA67-8F2C9BD92FBF}" destId="{6E61F0F6-C863-4C2A-A63E-6EC774DCFCD4}" srcOrd="1" destOrd="0" presId="urn:microsoft.com/office/officeart/2005/8/layout/hierarchy1"/>
    <dgm:cxn modelId="{35A368E3-0C64-4280-BF19-22DF090134D4}" type="presParOf" srcId="{6E61F0F6-C863-4C2A-A63E-6EC774DCFCD4}" destId="{C04FFC7B-233F-4BFE-9416-EE7625C5CE20}" srcOrd="0" destOrd="0" presId="urn:microsoft.com/office/officeart/2005/8/layout/hierarchy1"/>
    <dgm:cxn modelId="{74945DFF-3528-4E76-8840-FC51D4B5DC49}" type="presParOf" srcId="{6E61F0F6-C863-4C2A-A63E-6EC774DCFCD4}" destId="{5236F367-1164-4E10-9D03-BAA105659B2C}" srcOrd="1" destOrd="0" presId="urn:microsoft.com/office/officeart/2005/8/layout/hierarchy1"/>
    <dgm:cxn modelId="{75C82728-34AE-4FE8-830F-00807C1F9D96}" type="presParOf" srcId="{5236F367-1164-4E10-9D03-BAA105659B2C}" destId="{34261F0A-3697-4B7F-8EB5-7847583A52EB}" srcOrd="0" destOrd="0" presId="urn:microsoft.com/office/officeart/2005/8/layout/hierarchy1"/>
    <dgm:cxn modelId="{B29DF4D2-B134-4067-BE82-8507B2C756DF}" type="presParOf" srcId="{34261F0A-3697-4B7F-8EB5-7847583A52EB}" destId="{C8F3CF92-17D1-4364-8165-AC8D63F69FDE}" srcOrd="0" destOrd="0" presId="urn:microsoft.com/office/officeart/2005/8/layout/hierarchy1"/>
    <dgm:cxn modelId="{7484EC58-EB38-469F-BAB6-ED1043504111}" type="presParOf" srcId="{34261F0A-3697-4B7F-8EB5-7847583A52EB}" destId="{E92A83D9-0FF2-42FF-8733-4C83B6AF1A43}" srcOrd="1" destOrd="0" presId="urn:microsoft.com/office/officeart/2005/8/layout/hierarchy1"/>
    <dgm:cxn modelId="{C6312D95-E3D6-4BDF-9C66-F8B049DCB889}" type="presParOf" srcId="{5236F367-1164-4E10-9D03-BAA105659B2C}" destId="{4A3EFA1C-ADAD-4737-A2CF-930DF196F7D3}" srcOrd="1" destOrd="0" presId="urn:microsoft.com/office/officeart/2005/8/layout/hierarchy1"/>
    <dgm:cxn modelId="{F334C15A-0DE0-4585-967E-1922F1271250}" type="presParOf" srcId="{4A3EFA1C-ADAD-4737-A2CF-930DF196F7D3}" destId="{79009EA1-105E-41F6-B13A-4A52BB4884FD}" srcOrd="0" destOrd="0" presId="urn:microsoft.com/office/officeart/2005/8/layout/hierarchy1"/>
    <dgm:cxn modelId="{2CDE1E49-1C93-450A-B5E1-6DFD06D10DDE}" type="presParOf" srcId="{4A3EFA1C-ADAD-4737-A2CF-930DF196F7D3}" destId="{5D8C1E24-B98A-4814-9C85-FB5EE1757431}" srcOrd="1" destOrd="0" presId="urn:microsoft.com/office/officeart/2005/8/layout/hierarchy1"/>
    <dgm:cxn modelId="{4ADFC3A3-E1B0-4D88-A6FA-75044A0C5B21}" type="presParOf" srcId="{5D8C1E24-B98A-4814-9C85-FB5EE1757431}" destId="{F1FA622B-4590-4E4F-A41E-A85A5C85B027}" srcOrd="0" destOrd="0" presId="urn:microsoft.com/office/officeart/2005/8/layout/hierarchy1"/>
    <dgm:cxn modelId="{6A32587F-5850-420B-B464-8502E7871990}" type="presParOf" srcId="{F1FA622B-4590-4E4F-A41E-A85A5C85B027}" destId="{1417049A-7F74-4CB4-B944-97706ED9F190}" srcOrd="0" destOrd="0" presId="urn:microsoft.com/office/officeart/2005/8/layout/hierarchy1"/>
    <dgm:cxn modelId="{8364578B-78FF-4E3B-B3E9-CB6D7D973021}" type="presParOf" srcId="{F1FA622B-4590-4E4F-A41E-A85A5C85B027}" destId="{38A468E9-F798-475D-8873-DFB8C852EC37}" srcOrd="1" destOrd="0" presId="urn:microsoft.com/office/officeart/2005/8/layout/hierarchy1"/>
    <dgm:cxn modelId="{0C2EC605-51E6-4700-B7BD-BF0203D71B65}" type="presParOf" srcId="{5D8C1E24-B98A-4814-9C85-FB5EE1757431}" destId="{4977DDAA-1FA7-4442-A444-73EE89ACB693}" srcOrd="1" destOrd="0" presId="urn:microsoft.com/office/officeart/2005/8/layout/hierarchy1"/>
    <dgm:cxn modelId="{5286C348-CEAB-414C-A051-A33AFB8696D2}" type="presParOf" srcId="{4A3EFA1C-ADAD-4737-A2CF-930DF196F7D3}" destId="{F901D508-D054-4517-B5C0-2153E8C5ADFB}" srcOrd="2" destOrd="0" presId="urn:microsoft.com/office/officeart/2005/8/layout/hierarchy1"/>
    <dgm:cxn modelId="{4AF11C0E-7448-4AA3-B29B-2829A2A16834}" type="presParOf" srcId="{4A3EFA1C-ADAD-4737-A2CF-930DF196F7D3}" destId="{37796310-C72E-40DE-B81F-52AE6DA5C236}" srcOrd="3" destOrd="0" presId="urn:microsoft.com/office/officeart/2005/8/layout/hierarchy1"/>
    <dgm:cxn modelId="{EBED5C8E-5B97-46E5-82F8-1A0CB3BAF6C7}" type="presParOf" srcId="{37796310-C72E-40DE-B81F-52AE6DA5C236}" destId="{3475482F-E1D2-472C-A0DE-A0C429842827}" srcOrd="0" destOrd="0" presId="urn:microsoft.com/office/officeart/2005/8/layout/hierarchy1"/>
    <dgm:cxn modelId="{5547CE66-CB3B-485D-8F18-33F67CEF96A2}" type="presParOf" srcId="{3475482F-E1D2-472C-A0DE-A0C429842827}" destId="{534116EF-FDA9-40A3-8596-2C00681EAD02}" srcOrd="0" destOrd="0" presId="urn:microsoft.com/office/officeart/2005/8/layout/hierarchy1"/>
    <dgm:cxn modelId="{0C0109C4-B5B9-42F3-AA15-4AB1F23B45F4}" type="presParOf" srcId="{3475482F-E1D2-472C-A0DE-A0C429842827}" destId="{BD0AC619-50AD-410F-8383-65F87D74B5CC}" srcOrd="1" destOrd="0" presId="urn:microsoft.com/office/officeart/2005/8/layout/hierarchy1"/>
    <dgm:cxn modelId="{DB4E34D7-B252-4BEF-8E7C-278DFBFA22A5}" type="presParOf" srcId="{37796310-C72E-40DE-B81F-52AE6DA5C236}" destId="{2CEC36EB-C64E-4C9F-A64F-828D8B92BF41}" srcOrd="1" destOrd="0" presId="urn:microsoft.com/office/officeart/2005/8/layout/hierarchy1"/>
    <dgm:cxn modelId="{F2F6058A-71FA-426A-9003-40CC945C961F}" type="presParOf" srcId="{6E61F0F6-C863-4C2A-A63E-6EC774DCFCD4}" destId="{19E58911-75AE-40DD-A29B-2924266A6F86}" srcOrd="2" destOrd="0" presId="urn:microsoft.com/office/officeart/2005/8/layout/hierarchy1"/>
    <dgm:cxn modelId="{7977E768-8356-4D1F-85A2-8C86E8E68CC6}" type="presParOf" srcId="{6E61F0F6-C863-4C2A-A63E-6EC774DCFCD4}" destId="{13AB9A93-8FC3-4918-A507-2547A301C1A3}" srcOrd="3" destOrd="0" presId="urn:microsoft.com/office/officeart/2005/8/layout/hierarchy1"/>
    <dgm:cxn modelId="{2A6D65D3-E715-4B55-A5AE-E2F89F00C0F8}" type="presParOf" srcId="{13AB9A93-8FC3-4918-A507-2547A301C1A3}" destId="{E976992D-F8A6-4E41-853D-72EB252B503D}" srcOrd="0" destOrd="0" presId="urn:microsoft.com/office/officeart/2005/8/layout/hierarchy1"/>
    <dgm:cxn modelId="{9947C6C5-EBAD-401C-AD24-18B1E18D2F40}" type="presParOf" srcId="{E976992D-F8A6-4E41-853D-72EB252B503D}" destId="{5315F827-3157-42E1-A257-3B584B956B4D}" srcOrd="0" destOrd="0" presId="urn:microsoft.com/office/officeart/2005/8/layout/hierarchy1"/>
    <dgm:cxn modelId="{6BB25090-46A6-4D1E-99E7-E9338A2695FE}" type="presParOf" srcId="{E976992D-F8A6-4E41-853D-72EB252B503D}" destId="{72625EEF-5E35-4376-BC08-BE96E0850AA0}" srcOrd="1" destOrd="0" presId="urn:microsoft.com/office/officeart/2005/8/layout/hierarchy1"/>
    <dgm:cxn modelId="{E12C4C51-1FFB-466A-907A-9577AAC530B2}" type="presParOf" srcId="{13AB9A93-8FC3-4918-A507-2547A301C1A3}" destId="{0FE6F81A-AC6C-4F77-B212-35382E0AA3D5}" srcOrd="1" destOrd="0" presId="urn:microsoft.com/office/officeart/2005/8/layout/hierarchy1"/>
    <dgm:cxn modelId="{97EA440A-E546-4435-9A13-C390FF7928A4}" type="presParOf" srcId="{6E61F0F6-C863-4C2A-A63E-6EC774DCFCD4}" destId="{6E23D6A6-A530-4942-86EF-BF8AEEB3257C}" srcOrd="4" destOrd="0" presId="urn:microsoft.com/office/officeart/2005/8/layout/hierarchy1"/>
    <dgm:cxn modelId="{E2FBBAD6-E015-488B-8801-E092587547F4}" type="presParOf" srcId="{6E61F0F6-C863-4C2A-A63E-6EC774DCFCD4}" destId="{D50C0B36-2A6B-4536-9DDD-C8A423137767}" srcOrd="5" destOrd="0" presId="urn:microsoft.com/office/officeart/2005/8/layout/hierarchy1"/>
    <dgm:cxn modelId="{703AA079-46D6-4844-AB35-55B908823BA8}" type="presParOf" srcId="{D50C0B36-2A6B-4536-9DDD-C8A423137767}" destId="{A8B17151-13A9-4EA0-B8A7-C9E2BAC91B4F}" srcOrd="0" destOrd="0" presId="urn:microsoft.com/office/officeart/2005/8/layout/hierarchy1"/>
    <dgm:cxn modelId="{1F248B49-38BD-40DF-A0FC-E483FCA57E82}" type="presParOf" srcId="{A8B17151-13A9-4EA0-B8A7-C9E2BAC91B4F}" destId="{5A56492C-48EE-421F-B0C8-3403928ED388}" srcOrd="0" destOrd="0" presId="urn:microsoft.com/office/officeart/2005/8/layout/hierarchy1"/>
    <dgm:cxn modelId="{7FE14376-3BAC-46B5-8338-C37EB8BA4983}" type="presParOf" srcId="{A8B17151-13A9-4EA0-B8A7-C9E2BAC91B4F}" destId="{90962CAA-D0E2-4C88-84C7-FE8F7664BE91}" srcOrd="1" destOrd="0" presId="urn:microsoft.com/office/officeart/2005/8/layout/hierarchy1"/>
    <dgm:cxn modelId="{24DD9A90-5EC8-431E-A430-35A2D4F0054C}" type="presParOf" srcId="{D50C0B36-2A6B-4536-9DDD-C8A423137767}" destId="{97AF807E-3DE0-4CCE-9578-7C301482AD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9BB635-6487-499D-8BD8-A58C5E3EEEA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2A4AB42-E5AF-4198-9F2F-EFF3E4ED378D}">
      <dgm:prSet phldrT="[Text]"/>
      <dgm:spPr/>
      <dgm:t>
        <a:bodyPr/>
        <a:lstStyle/>
        <a:p>
          <a:r>
            <a:rPr lang="en-US" dirty="0" smtClean="0"/>
            <a:t>Human body</a:t>
          </a:r>
          <a:endParaRPr lang="en-US" dirty="0"/>
        </a:p>
      </dgm:t>
    </dgm:pt>
    <dgm:pt modelId="{9A33DE3C-8842-4458-A04C-9F363F6725CB}" type="parTrans" cxnId="{3D02C2BC-90A2-4D11-BFC7-CBCB0F7FEF7A}">
      <dgm:prSet/>
      <dgm:spPr/>
      <dgm:t>
        <a:bodyPr/>
        <a:lstStyle/>
        <a:p>
          <a:endParaRPr lang="en-US"/>
        </a:p>
      </dgm:t>
    </dgm:pt>
    <dgm:pt modelId="{5C1FC539-AE08-4BA1-9ABC-890AA9560FAE}" type="sibTrans" cxnId="{3D02C2BC-90A2-4D11-BFC7-CBCB0F7FEF7A}">
      <dgm:prSet/>
      <dgm:spPr/>
      <dgm:t>
        <a:bodyPr/>
        <a:lstStyle/>
        <a:p>
          <a:endParaRPr lang="en-US"/>
        </a:p>
      </dgm:t>
    </dgm:pt>
    <dgm:pt modelId="{6F93639B-1D7C-469D-8386-A1E3D45BA1DA}">
      <dgm:prSet phldrT="[Text]"/>
      <dgm:spPr/>
      <dgm:t>
        <a:bodyPr/>
        <a:lstStyle/>
        <a:p>
          <a:r>
            <a:rPr lang="en-US" dirty="0" smtClean="0"/>
            <a:t>Bone</a:t>
          </a:r>
          <a:endParaRPr lang="en-US" dirty="0"/>
        </a:p>
      </dgm:t>
    </dgm:pt>
    <dgm:pt modelId="{83828824-1163-4F14-B700-F3ED913C694F}" type="parTrans" cxnId="{7BE95ECF-1274-4717-B1C9-AA79AFA461AA}">
      <dgm:prSet/>
      <dgm:spPr/>
      <dgm:t>
        <a:bodyPr/>
        <a:lstStyle/>
        <a:p>
          <a:endParaRPr lang="en-US" dirty="0"/>
        </a:p>
      </dgm:t>
    </dgm:pt>
    <dgm:pt modelId="{D0105F02-7D4B-4087-A1E2-2172E529F39F}" type="sibTrans" cxnId="{7BE95ECF-1274-4717-B1C9-AA79AFA461AA}">
      <dgm:prSet/>
      <dgm:spPr/>
      <dgm:t>
        <a:bodyPr/>
        <a:lstStyle/>
        <a:p>
          <a:endParaRPr lang="en-US"/>
        </a:p>
      </dgm:t>
    </dgm:pt>
    <dgm:pt modelId="{0B03DB34-0836-401C-9686-08710B0180F6}">
      <dgm:prSet phldrT="[Text]"/>
      <dgm:spPr/>
      <dgm:t>
        <a:bodyPr/>
        <a:lstStyle/>
        <a:p>
          <a:r>
            <a:rPr lang="en-US" dirty="0" smtClean="0"/>
            <a:t>Muscles</a:t>
          </a:r>
          <a:endParaRPr lang="en-US" dirty="0"/>
        </a:p>
      </dgm:t>
    </dgm:pt>
    <dgm:pt modelId="{A9408899-7114-477D-B51E-A39F2371C0AC}" type="parTrans" cxnId="{1E4F126C-2B0B-4506-B989-6B0C84664C28}">
      <dgm:prSet/>
      <dgm:spPr/>
      <dgm:t>
        <a:bodyPr/>
        <a:lstStyle/>
        <a:p>
          <a:endParaRPr lang="en-US" dirty="0"/>
        </a:p>
      </dgm:t>
    </dgm:pt>
    <dgm:pt modelId="{39752C9E-20F1-4F51-8436-4748D40D2305}" type="sibTrans" cxnId="{1E4F126C-2B0B-4506-B989-6B0C84664C28}">
      <dgm:prSet/>
      <dgm:spPr/>
      <dgm:t>
        <a:bodyPr/>
        <a:lstStyle/>
        <a:p>
          <a:endParaRPr lang="en-US"/>
        </a:p>
      </dgm:t>
    </dgm:pt>
    <dgm:pt modelId="{AFEA2EEB-B273-434A-91C6-8757C4C2F548}">
      <dgm:prSet phldrT="[Text]"/>
      <dgm:spPr/>
      <dgm:t>
        <a:bodyPr/>
        <a:lstStyle/>
        <a:p>
          <a:r>
            <a:rPr lang="en-US" dirty="0" smtClean="0"/>
            <a:t>Nervous system</a:t>
          </a:r>
          <a:endParaRPr lang="en-US" dirty="0"/>
        </a:p>
      </dgm:t>
    </dgm:pt>
    <dgm:pt modelId="{07940DB5-D67D-47C1-9176-519E83E761EE}" type="parTrans" cxnId="{A8F12DB1-3E8A-4C95-BBC6-460D482E9C1A}">
      <dgm:prSet/>
      <dgm:spPr/>
      <dgm:t>
        <a:bodyPr/>
        <a:lstStyle/>
        <a:p>
          <a:endParaRPr lang="en-US" dirty="0"/>
        </a:p>
      </dgm:t>
    </dgm:pt>
    <dgm:pt modelId="{AB6C9B01-D601-4122-BBDD-0AFB70D9D43C}" type="sibTrans" cxnId="{A8F12DB1-3E8A-4C95-BBC6-460D482E9C1A}">
      <dgm:prSet/>
      <dgm:spPr/>
      <dgm:t>
        <a:bodyPr/>
        <a:lstStyle/>
        <a:p>
          <a:endParaRPr lang="en-US"/>
        </a:p>
      </dgm:t>
    </dgm:pt>
    <dgm:pt modelId="{8C9CD1F9-6FEF-4EE0-AA30-E4AA07AC79C2}">
      <dgm:prSet phldrT="[Text]"/>
      <dgm:spPr/>
      <dgm:t>
        <a:bodyPr/>
        <a:lstStyle/>
        <a:p>
          <a:r>
            <a:rPr lang="en-NZ" dirty="0" smtClean="0"/>
            <a:t>Skin</a:t>
          </a:r>
          <a:endParaRPr lang="en-US" dirty="0"/>
        </a:p>
      </dgm:t>
    </dgm:pt>
    <dgm:pt modelId="{2B4757BE-4BC2-47F7-93B9-9FAEA71B17D6}" type="parTrans" cxnId="{7DCEF866-3A14-4E65-A063-09141FB3E608}">
      <dgm:prSet/>
      <dgm:spPr/>
      <dgm:t>
        <a:bodyPr/>
        <a:lstStyle/>
        <a:p>
          <a:endParaRPr lang="en-US" dirty="0"/>
        </a:p>
      </dgm:t>
    </dgm:pt>
    <dgm:pt modelId="{6434216B-CBDF-468B-B928-933328C90027}" type="sibTrans" cxnId="{7DCEF866-3A14-4E65-A063-09141FB3E608}">
      <dgm:prSet/>
      <dgm:spPr/>
      <dgm:t>
        <a:bodyPr/>
        <a:lstStyle/>
        <a:p>
          <a:endParaRPr lang="en-US"/>
        </a:p>
      </dgm:t>
    </dgm:pt>
    <dgm:pt modelId="{CEA7CC47-7898-4601-80C9-27CCCCEDFD1C}" type="pres">
      <dgm:prSet presAssocID="{599BB635-6487-499D-8BD8-A58C5E3EEEAA}" presName="hierChild1" presStyleCnt="0">
        <dgm:presLayoutVars>
          <dgm:chPref val="1"/>
          <dgm:dir/>
          <dgm:animOne val="branch"/>
          <dgm:animLvl val="lvl"/>
          <dgm:resizeHandles/>
        </dgm:presLayoutVars>
      </dgm:prSet>
      <dgm:spPr/>
      <dgm:t>
        <a:bodyPr/>
        <a:lstStyle/>
        <a:p>
          <a:endParaRPr lang="en-US"/>
        </a:p>
      </dgm:t>
    </dgm:pt>
    <dgm:pt modelId="{A40B890A-D2DC-49EE-9994-C0356E28E9C5}" type="pres">
      <dgm:prSet presAssocID="{A2A4AB42-E5AF-4198-9F2F-EFF3E4ED378D}" presName="hierRoot1" presStyleCnt="0"/>
      <dgm:spPr/>
    </dgm:pt>
    <dgm:pt modelId="{9237AF67-CECD-4ED6-93D0-EB5B39F41920}" type="pres">
      <dgm:prSet presAssocID="{A2A4AB42-E5AF-4198-9F2F-EFF3E4ED378D}" presName="composite" presStyleCnt="0"/>
      <dgm:spPr/>
    </dgm:pt>
    <dgm:pt modelId="{08525AC3-3DD8-4A61-A10C-05BD16E3A227}" type="pres">
      <dgm:prSet presAssocID="{A2A4AB42-E5AF-4198-9F2F-EFF3E4ED378D}" presName="background" presStyleLbl="node0" presStyleIdx="0" presStyleCnt="1"/>
      <dgm:spPr/>
    </dgm:pt>
    <dgm:pt modelId="{7D349A10-8290-4E66-9225-94A339E0840D}" type="pres">
      <dgm:prSet presAssocID="{A2A4AB42-E5AF-4198-9F2F-EFF3E4ED378D}" presName="text" presStyleLbl="fgAcc0" presStyleIdx="0" presStyleCnt="1">
        <dgm:presLayoutVars>
          <dgm:chPref val="3"/>
        </dgm:presLayoutVars>
      </dgm:prSet>
      <dgm:spPr/>
      <dgm:t>
        <a:bodyPr/>
        <a:lstStyle/>
        <a:p>
          <a:endParaRPr lang="en-US"/>
        </a:p>
      </dgm:t>
    </dgm:pt>
    <dgm:pt modelId="{BEB54615-3EF1-4790-83E0-8DF7E2297D0D}" type="pres">
      <dgm:prSet presAssocID="{A2A4AB42-E5AF-4198-9F2F-EFF3E4ED378D}" presName="hierChild2" presStyleCnt="0"/>
      <dgm:spPr/>
    </dgm:pt>
    <dgm:pt modelId="{32CA697F-2284-4683-8FC6-840DAD0B2B02}" type="pres">
      <dgm:prSet presAssocID="{83828824-1163-4F14-B700-F3ED913C694F}" presName="Name10" presStyleLbl="parChTrans1D2" presStyleIdx="0" presStyleCnt="4"/>
      <dgm:spPr/>
      <dgm:t>
        <a:bodyPr/>
        <a:lstStyle/>
        <a:p>
          <a:endParaRPr lang="en-US"/>
        </a:p>
      </dgm:t>
    </dgm:pt>
    <dgm:pt modelId="{4B709ED3-CC37-489A-B4C3-E3AEAF1361BA}" type="pres">
      <dgm:prSet presAssocID="{6F93639B-1D7C-469D-8386-A1E3D45BA1DA}" presName="hierRoot2" presStyleCnt="0"/>
      <dgm:spPr/>
    </dgm:pt>
    <dgm:pt modelId="{1B8F5E6E-7E92-456F-BEC3-84CDD1E03F53}" type="pres">
      <dgm:prSet presAssocID="{6F93639B-1D7C-469D-8386-A1E3D45BA1DA}" presName="composite2" presStyleCnt="0"/>
      <dgm:spPr/>
    </dgm:pt>
    <dgm:pt modelId="{EBACA259-9065-47A9-A516-223117533C75}" type="pres">
      <dgm:prSet presAssocID="{6F93639B-1D7C-469D-8386-A1E3D45BA1DA}" presName="background2" presStyleLbl="node2" presStyleIdx="0" presStyleCnt="4"/>
      <dgm:spPr/>
    </dgm:pt>
    <dgm:pt modelId="{5E4AFA2D-DDB1-4E0B-B853-A0B4FFA862D5}" type="pres">
      <dgm:prSet presAssocID="{6F93639B-1D7C-469D-8386-A1E3D45BA1DA}" presName="text2" presStyleLbl="fgAcc2" presStyleIdx="0" presStyleCnt="4">
        <dgm:presLayoutVars>
          <dgm:chPref val="3"/>
        </dgm:presLayoutVars>
      </dgm:prSet>
      <dgm:spPr/>
      <dgm:t>
        <a:bodyPr/>
        <a:lstStyle/>
        <a:p>
          <a:endParaRPr lang="en-US"/>
        </a:p>
      </dgm:t>
    </dgm:pt>
    <dgm:pt modelId="{E8704BE0-4B7B-47BD-95CD-8F757626B3EC}" type="pres">
      <dgm:prSet presAssocID="{6F93639B-1D7C-469D-8386-A1E3D45BA1DA}" presName="hierChild3" presStyleCnt="0"/>
      <dgm:spPr/>
    </dgm:pt>
    <dgm:pt modelId="{14E36090-23FA-4A99-BA61-11AF91DBE1BB}" type="pres">
      <dgm:prSet presAssocID="{A9408899-7114-477D-B51E-A39F2371C0AC}" presName="Name10" presStyleLbl="parChTrans1D2" presStyleIdx="1" presStyleCnt="4"/>
      <dgm:spPr/>
      <dgm:t>
        <a:bodyPr/>
        <a:lstStyle/>
        <a:p>
          <a:endParaRPr lang="en-US"/>
        </a:p>
      </dgm:t>
    </dgm:pt>
    <dgm:pt modelId="{C4C7A828-2696-441A-B258-633487427202}" type="pres">
      <dgm:prSet presAssocID="{0B03DB34-0836-401C-9686-08710B0180F6}" presName="hierRoot2" presStyleCnt="0"/>
      <dgm:spPr/>
    </dgm:pt>
    <dgm:pt modelId="{DF192952-0EA0-4D11-AE68-907B06E7B2B2}" type="pres">
      <dgm:prSet presAssocID="{0B03DB34-0836-401C-9686-08710B0180F6}" presName="composite2" presStyleCnt="0"/>
      <dgm:spPr/>
    </dgm:pt>
    <dgm:pt modelId="{24C0EC72-26A3-4F6D-AFA2-4295B6992332}" type="pres">
      <dgm:prSet presAssocID="{0B03DB34-0836-401C-9686-08710B0180F6}" presName="background2" presStyleLbl="node2" presStyleIdx="1" presStyleCnt="4"/>
      <dgm:spPr/>
    </dgm:pt>
    <dgm:pt modelId="{E544527D-8B9E-4718-818D-9979EE038DEF}" type="pres">
      <dgm:prSet presAssocID="{0B03DB34-0836-401C-9686-08710B0180F6}" presName="text2" presStyleLbl="fgAcc2" presStyleIdx="1" presStyleCnt="4">
        <dgm:presLayoutVars>
          <dgm:chPref val="3"/>
        </dgm:presLayoutVars>
      </dgm:prSet>
      <dgm:spPr/>
      <dgm:t>
        <a:bodyPr/>
        <a:lstStyle/>
        <a:p>
          <a:endParaRPr lang="en-US"/>
        </a:p>
      </dgm:t>
    </dgm:pt>
    <dgm:pt modelId="{1FE4AD1B-5359-47A3-A5CA-80DA63353CF1}" type="pres">
      <dgm:prSet presAssocID="{0B03DB34-0836-401C-9686-08710B0180F6}" presName="hierChild3" presStyleCnt="0"/>
      <dgm:spPr/>
    </dgm:pt>
    <dgm:pt modelId="{FFC4983B-0CE4-439B-99F9-5BC303246927}" type="pres">
      <dgm:prSet presAssocID="{07940DB5-D67D-47C1-9176-519E83E761EE}" presName="Name10" presStyleLbl="parChTrans1D2" presStyleIdx="2" presStyleCnt="4"/>
      <dgm:spPr/>
      <dgm:t>
        <a:bodyPr/>
        <a:lstStyle/>
        <a:p>
          <a:endParaRPr lang="en-US"/>
        </a:p>
      </dgm:t>
    </dgm:pt>
    <dgm:pt modelId="{2F7F6028-3532-4748-BACB-B65034B8211F}" type="pres">
      <dgm:prSet presAssocID="{AFEA2EEB-B273-434A-91C6-8757C4C2F548}" presName="hierRoot2" presStyleCnt="0"/>
      <dgm:spPr/>
    </dgm:pt>
    <dgm:pt modelId="{1B051430-AD62-44B8-9678-A34D67C9D596}" type="pres">
      <dgm:prSet presAssocID="{AFEA2EEB-B273-434A-91C6-8757C4C2F548}" presName="composite2" presStyleCnt="0"/>
      <dgm:spPr/>
    </dgm:pt>
    <dgm:pt modelId="{9CD049F5-932F-45AC-8536-A7BDAD2D749F}" type="pres">
      <dgm:prSet presAssocID="{AFEA2EEB-B273-434A-91C6-8757C4C2F548}" presName="background2" presStyleLbl="node2" presStyleIdx="2" presStyleCnt="4"/>
      <dgm:spPr/>
    </dgm:pt>
    <dgm:pt modelId="{2ECA5022-702F-4CE2-B389-36854B462909}" type="pres">
      <dgm:prSet presAssocID="{AFEA2EEB-B273-434A-91C6-8757C4C2F548}" presName="text2" presStyleLbl="fgAcc2" presStyleIdx="2" presStyleCnt="4">
        <dgm:presLayoutVars>
          <dgm:chPref val="3"/>
        </dgm:presLayoutVars>
      </dgm:prSet>
      <dgm:spPr/>
      <dgm:t>
        <a:bodyPr/>
        <a:lstStyle/>
        <a:p>
          <a:endParaRPr lang="en-US"/>
        </a:p>
      </dgm:t>
    </dgm:pt>
    <dgm:pt modelId="{83A8FFFF-BFF3-4A36-A10D-E989B2FF9AFE}" type="pres">
      <dgm:prSet presAssocID="{AFEA2EEB-B273-434A-91C6-8757C4C2F548}" presName="hierChild3" presStyleCnt="0"/>
      <dgm:spPr/>
    </dgm:pt>
    <dgm:pt modelId="{BBC26CD3-D724-4FA0-A0E4-A23AD3B20AC0}" type="pres">
      <dgm:prSet presAssocID="{2B4757BE-4BC2-47F7-93B9-9FAEA71B17D6}" presName="Name10" presStyleLbl="parChTrans1D2" presStyleIdx="3" presStyleCnt="4"/>
      <dgm:spPr/>
      <dgm:t>
        <a:bodyPr/>
        <a:lstStyle/>
        <a:p>
          <a:endParaRPr lang="en-US"/>
        </a:p>
      </dgm:t>
    </dgm:pt>
    <dgm:pt modelId="{C6BEC0F5-9CAD-4E0C-AB6D-1353B50BBE5D}" type="pres">
      <dgm:prSet presAssocID="{8C9CD1F9-6FEF-4EE0-AA30-E4AA07AC79C2}" presName="hierRoot2" presStyleCnt="0"/>
      <dgm:spPr/>
    </dgm:pt>
    <dgm:pt modelId="{078FA58A-E6C4-410F-AF0B-DDC1725ADC74}" type="pres">
      <dgm:prSet presAssocID="{8C9CD1F9-6FEF-4EE0-AA30-E4AA07AC79C2}" presName="composite2" presStyleCnt="0"/>
      <dgm:spPr/>
    </dgm:pt>
    <dgm:pt modelId="{9A71E686-983B-4E95-A8BF-09C184104FCE}" type="pres">
      <dgm:prSet presAssocID="{8C9CD1F9-6FEF-4EE0-AA30-E4AA07AC79C2}" presName="background2" presStyleLbl="node2" presStyleIdx="3" presStyleCnt="4"/>
      <dgm:spPr/>
    </dgm:pt>
    <dgm:pt modelId="{8543ADA7-05F2-4A3A-BBA1-6D68A3B5C99D}" type="pres">
      <dgm:prSet presAssocID="{8C9CD1F9-6FEF-4EE0-AA30-E4AA07AC79C2}" presName="text2" presStyleLbl="fgAcc2" presStyleIdx="3" presStyleCnt="4">
        <dgm:presLayoutVars>
          <dgm:chPref val="3"/>
        </dgm:presLayoutVars>
      </dgm:prSet>
      <dgm:spPr/>
      <dgm:t>
        <a:bodyPr/>
        <a:lstStyle/>
        <a:p>
          <a:endParaRPr lang="en-US"/>
        </a:p>
      </dgm:t>
    </dgm:pt>
    <dgm:pt modelId="{A600F958-B5B8-46A2-ACA2-5301695C073B}" type="pres">
      <dgm:prSet presAssocID="{8C9CD1F9-6FEF-4EE0-AA30-E4AA07AC79C2}" presName="hierChild3" presStyleCnt="0"/>
      <dgm:spPr/>
    </dgm:pt>
  </dgm:ptLst>
  <dgm:cxnLst>
    <dgm:cxn modelId="{7117EC81-8BBA-4841-9344-7466D2FAD958}" type="presOf" srcId="{A2A4AB42-E5AF-4198-9F2F-EFF3E4ED378D}" destId="{7D349A10-8290-4E66-9225-94A339E0840D}" srcOrd="0" destOrd="0" presId="urn:microsoft.com/office/officeart/2005/8/layout/hierarchy1"/>
    <dgm:cxn modelId="{7C433FC3-A0B0-43E6-AF9C-19BA72A19F3A}" type="presOf" srcId="{8C9CD1F9-6FEF-4EE0-AA30-E4AA07AC79C2}" destId="{8543ADA7-05F2-4A3A-BBA1-6D68A3B5C99D}" srcOrd="0" destOrd="0" presId="urn:microsoft.com/office/officeart/2005/8/layout/hierarchy1"/>
    <dgm:cxn modelId="{3D02C2BC-90A2-4D11-BFC7-CBCB0F7FEF7A}" srcId="{599BB635-6487-499D-8BD8-A58C5E3EEEAA}" destId="{A2A4AB42-E5AF-4198-9F2F-EFF3E4ED378D}" srcOrd="0" destOrd="0" parTransId="{9A33DE3C-8842-4458-A04C-9F363F6725CB}" sibTransId="{5C1FC539-AE08-4BA1-9ABC-890AA9560FAE}"/>
    <dgm:cxn modelId="{08D4E776-5BF4-4622-8B79-44C20924BA8C}" type="presOf" srcId="{599BB635-6487-499D-8BD8-A58C5E3EEEAA}" destId="{CEA7CC47-7898-4601-80C9-27CCCCEDFD1C}" srcOrd="0" destOrd="0" presId="urn:microsoft.com/office/officeart/2005/8/layout/hierarchy1"/>
    <dgm:cxn modelId="{A8F12DB1-3E8A-4C95-BBC6-460D482E9C1A}" srcId="{A2A4AB42-E5AF-4198-9F2F-EFF3E4ED378D}" destId="{AFEA2EEB-B273-434A-91C6-8757C4C2F548}" srcOrd="2" destOrd="0" parTransId="{07940DB5-D67D-47C1-9176-519E83E761EE}" sibTransId="{AB6C9B01-D601-4122-BBDD-0AFB70D9D43C}"/>
    <dgm:cxn modelId="{7BE95ECF-1274-4717-B1C9-AA79AFA461AA}" srcId="{A2A4AB42-E5AF-4198-9F2F-EFF3E4ED378D}" destId="{6F93639B-1D7C-469D-8386-A1E3D45BA1DA}" srcOrd="0" destOrd="0" parTransId="{83828824-1163-4F14-B700-F3ED913C694F}" sibTransId="{D0105F02-7D4B-4087-A1E2-2172E529F39F}"/>
    <dgm:cxn modelId="{35AE8F47-EE35-4FA4-9D64-E5071B83AB38}" type="presOf" srcId="{AFEA2EEB-B273-434A-91C6-8757C4C2F548}" destId="{2ECA5022-702F-4CE2-B389-36854B462909}" srcOrd="0" destOrd="0" presId="urn:microsoft.com/office/officeart/2005/8/layout/hierarchy1"/>
    <dgm:cxn modelId="{1E4F126C-2B0B-4506-B989-6B0C84664C28}" srcId="{A2A4AB42-E5AF-4198-9F2F-EFF3E4ED378D}" destId="{0B03DB34-0836-401C-9686-08710B0180F6}" srcOrd="1" destOrd="0" parTransId="{A9408899-7114-477D-B51E-A39F2371C0AC}" sibTransId="{39752C9E-20F1-4F51-8436-4748D40D2305}"/>
    <dgm:cxn modelId="{14B9C420-D757-4055-B1FC-75E4641C531C}" type="presOf" srcId="{A9408899-7114-477D-B51E-A39F2371C0AC}" destId="{14E36090-23FA-4A99-BA61-11AF91DBE1BB}" srcOrd="0" destOrd="0" presId="urn:microsoft.com/office/officeart/2005/8/layout/hierarchy1"/>
    <dgm:cxn modelId="{6E525DC3-1421-404A-9DD2-A3BDE04AC4B9}" type="presOf" srcId="{2B4757BE-4BC2-47F7-93B9-9FAEA71B17D6}" destId="{BBC26CD3-D724-4FA0-A0E4-A23AD3B20AC0}" srcOrd="0" destOrd="0" presId="urn:microsoft.com/office/officeart/2005/8/layout/hierarchy1"/>
    <dgm:cxn modelId="{7DCEF866-3A14-4E65-A063-09141FB3E608}" srcId="{A2A4AB42-E5AF-4198-9F2F-EFF3E4ED378D}" destId="{8C9CD1F9-6FEF-4EE0-AA30-E4AA07AC79C2}" srcOrd="3" destOrd="0" parTransId="{2B4757BE-4BC2-47F7-93B9-9FAEA71B17D6}" sibTransId="{6434216B-CBDF-468B-B928-933328C90027}"/>
    <dgm:cxn modelId="{64EE6B8D-E617-4D18-97C0-4D11B7DD5809}" type="presOf" srcId="{83828824-1163-4F14-B700-F3ED913C694F}" destId="{32CA697F-2284-4683-8FC6-840DAD0B2B02}" srcOrd="0" destOrd="0" presId="urn:microsoft.com/office/officeart/2005/8/layout/hierarchy1"/>
    <dgm:cxn modelId="{22C8020F-4952-453E-BBB0-984B5D9ED715}" type="presOf" srcId="{6F93639B-1D7C-469D-8386-A1E3D45BA1DA}" destId="{5E4AFA2D-DDB1-4E0B-B853-A0B4FFA862D5}" srcOrd="0" destOrd="0" presId="urn:microsoft.com/office/officeart/2005/8/layout/hierarchy1"/>
    <dgm:cxn modelId="{E0E129A6-C5C4-40E4-BA78-15E112BA08E8}" type="presOf" srcId="{0B03DB34-0836-401C-9686-08710B0180F6}" destId="{E544527D-8B9E-4718-818D-9979EE038DEF}" srcOrd="0" destOrd="0" presId="urn:microsoft.com/office/officeart/2005/8/layout/hierarchy1"/>
    <dgm:cxn modelId="{3D8C9CB7-1DBC-4903-AD7D-26B5F5B0C735}" type="presOf" srcId="{07940DB5-D67D-47C1-9176-519E83E761EE}" destId="{FFC4983B-0CE4-439B-99F9-5BC303246927}" srcOrd="0" destOrd="0" presId="urn:microsoft.com/office/officeart/2005/8/layout/hierarchy1"/>
    <dgm:cxn modelId="{5B60AE19-89C1-460F-AF0A-4B5A19E52D21}" type="presParOf" srcId="{CEA7CC47-7898-4601-80C9-27CCCCEDFD1C}" destId="{A40B890A-D2DC-49EE-9994-C0356E28E9C5}" srcOrd="0" destOrd="0" presId="urn:microsoft.com/office/officeart/2005/8/layout/hierarchy1"/>
    <dgm:cxn modelId="{89341827-BEF6-4FED-BF9B-147140907668}" type="presParOf" srcId="{A40B890A-D2DC-49EE-9994-C0356E28E9C5}" destId="{9237AF67-CECD-4ED6-93D0-EB5B39F41920}" srcOrd="0" destOrd="0" presId="urn:microsoft.com/office/officeart/2005/8/layout/hierarchy1"/>
    <dgm:cxn modelId="{7C835B4F-49ED-4486-8F41-7E7DC5105E59}" type="presParOf" srcId="{9237AF67-CECD-4ED6-93D0-EB5B39F41920}" destId="{08525AC3-3DD8-4A61-A10C-05BD16E3A227}" srcOrd="0" destOrd="0" presId="urn:microsoft.com/office/officeart/2005/8/layout/hierarchy1"/>
    <dgm:cxn modelId="{6B6FB5D5-B5FA-4CAB-940C-E695BA68D881}" type="presParOf" srcId="{9237AF67-CECD-4ED6-93D0-EB5B39F41920}" destId="{7D349A10-8290-4E66-9225-94A339E0840D}" srcOrd="1" destOrd="0" presId="urn:microsoft.com/office/officeart/2005/8/layout/hierarchy1"/>
    <dgm:cxn modelId="{AD007E40-90D4-46BD-B0A9-F60088E693E1}" type="presParOf" srcId="{A40B890A-D2DC-49EE-9994-C0356E28E9C5}" destId="{BEB54615-3EF1-4790-83E0-8DF7E2297D0D}" srcOrd="1" destOrd="0" presId="urn:microsoft.com/office/officeart/2005/8/layout/hierarchy1"/>
    <dgm:cxn modelId="{713F3E5C-338B-4CA9-A9D0-CDE097EBA1E4}" type="presParOf" srcId="{BEB54615-3EF1-4790-83E0-8DF7E2297D0D}" destId="{32CA697F-2284-4683-8FC6-840DAD0B2B02}" srcOrd="0" destOrd="0" presId="urn:microsoft.com/office/officeart/2005/8/layout/hierarchy1"/>
    <dgm:cxn modelId="{AFAC6683-86F9-42C5-8069-F27A594F7C73}" type="presParOf" srcId="{BEB54615-3EF1-4790-83E0-8DF7E2297D0D}" destId="{4B709ED3-CC37-489A-B4C3-E3AEAF1361BA}" srcOrd="1" destOrd="0" presId="urn:microsoft.com/office/officeart/2005/8/layout/hierarchy1"/>
    <dgm:cxn modelId="{DA6CBFB4-5AC3-4019-9529-BD83918484BB}" type="presParOf" srcId="{4B709ED3-CC37-489A-B4C3-E3AEAF1361BA}" destId="{1B8F5E6E-7E92-456F-BEC3-84CDD1E03F53}" srcOrd="0" destOrd="0" presId="urn:microsoft.com/office/officeart/2005/8/layout/hierarchy1"/>
    <dgm:cxn modelId="{9AD59A71-DE8C-4F54-9465-A413EDA19755}" type="presParOf" srcId="{1B8F5E6E-7E92-456F-BEC3-84CDD1E03F53}" destId="{EBACA259-9065-47A9-A516-223117533C75}" srcOrd="0" destOrd="0" presId="urn:microsoft.com/office/officeart/2005/8/layout/hierarchy1"/>
    <dgm:cxn modelId="{84075F90-8FF3-4CCA-9270-035961C49F04}" type="presParOf" srcId="{1B8F5E6E-7E92-456F-BEC3-84CDD1E03F53}" destId="{5E4AFA2D-DDB1-4E0B-B853-A0B4FFA862D5}" srcOrd="1" destOrd="0" presId="urn:microsoft.com/office/officeart/2005/8/layout/hierarchy1"/>
    <dgm:cxn modelId="{99C62008-20DE-4A9D-8F55-D45DE3C4311B}" type="presParOf" srcId="{4B709ED3-CC37-489A-B4C3-E3AEAF1361BA}" destId="{E8704BE0-4B7B-47BD-95CD-8F757626B3EC}" srcOrd="1" destOrd="0" presId="urn:microsoft.com/office/officeart/2005/8/layout/hierarchy1"/>
    <dgm:cxn modelId="{854D27EE-9E4E-49AA-BAAF-39E8D4F2594C}" type="presParOf" srcId="{BEB54615-3EF1-4790-83E0-8DF7E2297D0D}" destId="{14E36090-23FA-4A99-BA61-11AF91DBE1BB}" srcOrd="2" destOrd="0" presId="urn:microsoft.com/office/officeart/2005/8/layout/hierarchy1"/>
    <dgm:cxn modelId="{E583CC5D-A7DA-484D-9BAE-6F72234A3E74}" type="presParOf" srcId="{BEB54615-3EF1-4790-83E0-8DF7E2297D0D}" destId="{C4C7A828-2696-441A-B258-633487427202}" srcOrd="3" destOrd="0" presId="urn:microsoft.com/office/officeart/2005/8/layout/hierarchy1"/>
    <dgm:cxn modelId="{D6539D8D-6026-48AF-A64D-D34C217BD19A}" type="presParOf" srcId="{C4C7A828-2696-441A-B258-633487427202}" destId="{DF192952-0EA0-4D11-AE68-907B06E7B2B2}" srcOrd="0" destOrd="0" presId="urn:microsoft.com/office/officeart/2005/8/layout/hierarchy1"/>
    <dgm:cxn modelId="{3EF8554E-DA44-4ACE-8CBD-6823E70CD53D}" type="presParOf" srcId="{DF192952-0EA0-4D11-AE68-907B06E7B2B2}" destId="{24C0EC72-26A3-4F6D-AFA2-4295B6992332}" srcOrd="0" destOrd="0" presId="urn:microsoft.com/office/officeart/2005/8/layout/hierarchy1"/>
    <dgm:cxn modelId="{26D40929-9605-42F9-AB9B-A1F36F4D204D}" type="presParOf" srcId="{DF192952-0EA0-4D11-AE68-907B06E7B2B2}" destId="{E544527D-8B9E-4718-818D-9979EE038DEF}" srcOrd="1" destOrd="0" presId="urn:microsoft.com/office/officeart/2005/8/layout/hierarchy1"/>
    <dgm:cxn modelId="{25BFBB76-39F0-46DE-9A38-745D92F3E387}" type="presParOf" srcId="{C4C7A828-2696-441A-B258-633487427202}" destId="{1FE4AD1B-5359-47A3-A5CA-80DA63353CF1}" srcOrd="1" destOrd="0" presId="urn:microsoft.com/office/officeart/2005/8/layout/hierarchy1"/>
    <dgm:cxn modelId="{A27E6475-6F93-4762-82F7-04881D06CFDD}" type="presParOf" srcId="{BEB54615-3EF1-4790-83E0-8DF7E2297D0D}" destId="{FFC4983B-0CE4-439B-99F9-5BC303246927}" srcOrd="4" destOrd="0" presId="urn:microsoft.com/office/officeart/2005/8/layout/hierarchy1"/>
    <dgm:cxn modelId="{3829D084-1DA5-491D-95BB-5628A9FA9FFF}" type="presParOf" srcId="{BEB54615-3EF1-4790-83E0-8DF7E2297D0D}" destId="{2F7F6028-3532-4748-BACB-B65034B8211F}" srcOrd="5" destOrd="0" presId="urn:microsoft.com/office/officeart/2005/8/layout/hierarchy1"/>
    <dgm:cxn modelId="{774EF7EE-B649-424C-BE44-613FA8E7D4A0}" type="presParOf" srcId="{2F7F6028-3532-4748-BACB-B65034B8211F}" destId="{1B051430-AD62-44B8-9678-A34D67C9D596}" srcOrd="0" destOrd="0" presId="urn:microsoft.com/office/officeart/2005/8/layout/hierarchy1"/>
    <dgm:cxn modelId="{96240D84-96F5-4206-83A6-4321F1A1FAA5}" type="presParOf" srcId="{1B051430-AD62-44B8-9678-A34D67C9D596}" destId="{9CD049F5-932F-45AC-8536-A7BDAD2D749F}" srcOrd="0" destOrd="0" presId="urn:microsoft.com/office/officeart/2005/8/layout/hierarchy1"/>
    <dgm:cxn modelId="{9FFBB322-86AA-4CB0-933D-674393D5C71D}" type="presParOf" srcId="{1B051430-AD62-44B8-9678-A34D67C9D596}" destId="{2ECA5022-702F-4CE2-B389-36854B462909}" srcOrd="1" destOrd="0" presId="urn:microsoft.com/office/officeart/2005/8/layout/hierarchy1"/>
    <dgm:cxn modelId="{2281E397-026E-4873-8ED4-2CA04E704535}" type="presParOf" srcId="{2F7F6028-3532-4748-BACB-B65034B8211F}" destId="{83A8FFFF-BFF3-4A36-A10D-E989B2FF9AFE}" srcOrd="1" destOrd="0" presId="urn:microsoft.com/office/officeart/2005/8/layout/hierarchy1"/>
    <dgm:cxn modelId="{3584F9C4-B069-4466-B197-F330ED66B228}" type="presParOf" srcId="{BEB54615-3EF1-4790-83E0-8DF7E2297D0D}" destId="{BBC26CD3-D724-4FA0-A0E4-A23AD3B20AC0}" srcOrd="6" destOrd="0" presId="urn:microsoft.com/office/officeart/2005/8/layout/hierarchy1"/>
    <dgm:cxn modelId="{40E3F731-FB2C-44CA-9ED9-218514C02244}" type="presParOf" srcId="{BEB54615-3EF1-4790-83E0-8DF7E2297D0D}" destId="{C6BEC0F5-9CAD-4E0C-AB6D-1353B50BBE5D}" srcOrd="7" destOrd="0" presId="urn:microsoft.com/office/officeart/2005/8/layout/hierarchy1"/>
    <dgm:cxn modelId="{868348E6-584B-4E8C-A15E-2472DAD5A3A7}" type="presParOf" srcId="{C6BEC0F5-9CAD-4E0C-AB6D-1353B50BBE5D}" destId="{078FA58A-E6C4-410F-AF0B-DDC1725ADC74}" srcOrd="0" destOrd="0" presId="urn:microsoft.com/office/officeart/2005/8/layout/hierarchy1"/>
    <dgm:cxn modelId="{401DF581-060D-45DD-B5DB-F31AC468D77B}" type="presParOf" srcId="{078FA58A-E6C4-410F-AF0B-DDC1725ADC74}" destId="{9A71E686-983B-4E95-A8BF-09C184104FCE}" srcOrd="0" destOrd="0" presId="urn:microsoft.com/office/officeart/2005/8/layout/hierarchy1"/>
    <dgm:cxn modelId="{D7436244-AF90-463F-9227-591E991134CA}" type="presParOf" srcId="{078FA58A-E6C4-410F-AF0B-DDC1725ADC74}" destId="{8543ADA7-05F2-4A3A-BBA1-6D68A3B5C99D}" srcOrd="1" destOrd="0" presId="urn:microsoft.com/office/officeart/2005/8/layout/hierarchy1"/>
    <dgm:cxn modelId="{D9A9EDBA-460C-4530-9DAF-9B49DB42CA76}" type="presParOf" srcId="{C6BEC0F5-9CAD-4E0C-AB6D-1353B50BBE5D}" destId="{A600F958-B5B8-46A2-ACA2-5301695C073B}"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endParaRPr lang="en-US" dirty="0"/>
          </a:p>
        </p:txBody>
      </p:sp>
      <p:sp>
        <p:nvSpPr>
          <p:cNvPr id="37891" name="Rectangle 3"/>
          <p:cNvSpPr>
            <a:spLocks noGrp="1" noChangeArrowheads="1"/>
          </p:cNvSpPr>
          <p:nvPr>
            <p:ph type="dt" sz="quarter" idx="1"/>
          </p:nvPr>
        </p:nvSpPr>
        <p:spPr bwMode="auto">
          <a:xfrm>
            <a:off x="4022726"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endParaRPr lang="en-US" dirty="0"/>
          </a:p>
        </p:txBody>
      </p:sp>
      <p:sp>
        <p:nvSpPr>
          <p:cNvPr id="37892" name="Rectangle 4"/>
          <p:cNvSpPr>
            <a:spLocks noGrp="1" noChangeArrowheads="1"/>
          </p:cNvSpPr>
          <p:nvPr>
            <p:ph type="ftr" sz="quarter" idx="2"/>
          </p:nvPr>
        </p:nvSpPr>
        <p:spPr bwMode="auto">
          <a:xfrm>
            <a:off x="0"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endParaRPr lang="en-US" dirty="0"/>
          </a:p>
        </p:txBody>
      </p:sp>
      <p:sp>
        <p:nvSpPr>
          <p:cNvPr id="37893" name="Rectangle 5"/>
          <p:cNvSpPr>
            <a:spLocks noGrp="1" noChangeArrowheads="1"/>
          </p:cNvSpPr>
          <p:nvPr>
            <p:ph type="sldNum" sz="quarter" idx="3"/>
          </p:nvPr>
        </p:nvSpPr>
        <p:spPr bwMode="auto">
          <a:xfrm>
            <a:off x="4022726"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fld id="{E167212A-14EC-40D4-88E4-618B1918B453}" type="slidenum">
              <a:rPr lang="en-NZ"/>
              <a:pPr/>
              <a:t>‹#›</a:t>
            </a:fld>
            <a:endParaRPr lang="en-NZ" dirty="0"/>
          </a:p>
        </p:txBody>
      </p:sp>
    </p:spTree>
    <p:extLst>
      <p:ext uri="{BB962C8B-B14F-4D97-AF65-F5344CB8AC3E}">
        <p14:creationId xmlns:p14="http://schemas.microsoft.com/office/powerpoint/2010/main" val="2769016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endParaRPr lang="en-US" dirty="0"/>
          </a:p>
        </p:txBody>
      </p:sp>
      <p:sp>
        <p:nvSpPr>
          <p:cNvPr id="4099" name="Rectangle 3"/>
          <p:cNvSpPr>
            <a:spLocks noGrp="1" noChangeArrowheads="1"/>
          </p:cNvSpPr>
          <p:nvPr>
            <p:ph type="dt" idx="1"/>
          </p:nvPr>
        </p:nvSpPr>
        <p:spPr bwMode="auto">
          <a:xfrm>
            <a:off x="4022726"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endParaRPr lang="en-US" dirty="0"/>
          </a:p>
        </p:txBody>
      </p:sp>
      <p:sp>
        <p:nvSpPr>
          <p:cNvPr id="2253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46150" y="4861760"/>
            <a:ext cx="5207000" cy="4604623"/>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endParaRPr lang="en-US" dirty="0"/>
          </a:p>
        </p:txBody>
      </p:sp>
      <p:sp>
        <p:nvSpPr>
          <p:cNvPr id="4103" name="Rectangle 7"/>
          <p:cNvSpPr>
            <a:spLocks noGrp="1" noChangeArrowheads="1"/>
          </p:cNvSpPr>
          <p:nvPr>
            <p:ph type="sldNum" sz="quarter" idx="5"/>
          </p:nvPr>
        </p:nvSpPr>
        <p:spPr bwMode="auto">
          <a:xfrm>
            <a:off x="4022726"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fld id="{D89CE8FB-603F-47E9-8523-E6A2764F3B89}" type="slidenum">
              <a:rPr lang="en-NZ"/>
              <a:pPr/>
              <a:t>‹#›</a:t>
            </a:fld>
            <a:endParaRPr lang="en-NZ" dirty="0"/>
          </a:p>
        </p:txBody>
      </p:sp>
    </p:spTree>
    <p:extLst>
      <p:ext uri="{BB962C8B-B14F-4D97-AF65-F5344CB8AC3E}">
        <p14:creationId xmlns:p14="http://schemas.microsoft.com/office/powerpoint/2010/main" val="13130500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CCA55C4-0597-4451-85E8-0BBE7FA57170}" type="slidenum">
              <a:rPr lang="en-NZ"/>
              <a:pPr/>
              <a:t>1</a:t>
            </a:fld>
            <a:endParaRPr lang="en-NZ" dirty="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03057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D89CE8FB-603F-47E9-8523-E6A2764F3B89}" type="slidenum">
              <a:rPr lang="en-NZ" smtClean="0"/>
              <a:pPr/>
              <a:t>2</a:t>
            </a:fld>
            <a:endParaRPr lang="en-NZ" dirty="0"/>
          </a:p>
        </p:txBody>
      </p:sp>
    </p:spTree>
    <p:extLst>
      <p:ext uri="{BB962C8B-B14F-4D97-AF65-F5344CB8AC3E}">
        <p14:creationId xmlns:p14="http://schemas.microsoft.com/office/powerpoint/2010/main" val="2858003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9CB7A9C-BB4D-49E7-AF8F-E556B6D4D830}" type="slidenum">
              <a:rPr lang="en-NZ"/>
              <a:pPr/>
              <a:t>4</a:t>
            </a:fld>
            <a:endParaRPr lang="en-NZ"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555113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F509510C-3AA4-46C2-A690-80E49FF0E87C}" type="slidenum">
              <a:rPr lang="en-NZ"/>
              <a:pPr/>
              <a:t>17</a:t>
            </a:fld>
            <a:endParaRPr lang="en-NZ"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4955627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320800" y="3886200"/>
            <a:ext cx="74295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934200" y="6355080"/>
            <a:ext cx="2476500" cy="365760"/>
          </a:xfrm>
        </p:spPr>
        <p:txBody>
          <a:bodyPr/>
          <a:lstStyle>
            <a:lvl1pPr>
              <a:defRPr sz="1400"/>
            </a:lvl1pPr>
          </a:lstStyle>
          <a:p>
            <a:pPr>
              <a:defRPr/>
            </a:pPr>
            <a:r>
              <a:rPr lang="en-US" smtClean="0"/>
              <a:t>COMPSCI 230: OOD2</a:t>
            </a:r>
            <a:endParaRPr lang="en-NZ" dirty="0"/>
          </a:p>
        </p:txBody>
      </p:sp>
      <p:sp>
        <p:nvSpPr>
          <p:cNvPr id="17" name="Footer Placeholder 16"/>
          <p:cNvSpPr>
            <a:spLocks noGrp="1"/>
          </p:cNvSpPr>
          <p:nvPr>
            <p:ph type="ftr" sz="quarter" idx="11"/>
          </p:nvPr>
        </p:nvSpPr>
        <p:spPr>
          <a:xfrm>
            <a:off x="3140202" y="6355080"/>
            <a:ext cx="3764280" cy="365760"/>
          </a:xfrm>
        </p:spPr>
        <p:txBody>
          <a:bodyPr/>
          <a:lstStyle/>
          <a:p>
            <a:pPr>
              <a:defRPr/>
            </a:pPr>
            <a:r>
              <a:rPr lang="en-NZ" dirty="0" smtClean="0"/>
              <a:t>Handout 02</a:t>
            </a:r>
            <a:endParaRPr lang="en-NZ" dirty="0"/>
          </a:p>
        </p:txBody>
      </p:sp>
      <p:sp>
        <p:nvSpPr>
          <p:cNvPr id="29" name="Slide Number Placeholder 28"/>
          <p:cNvSpPr>
            <a:spLocks noGrp="1"/>
          </p:cNvSpPr>
          <p:nvPr>
            <p:ph type="sldNum" sz="quarter" idx="12"/>
          </p:nvPr>
        </p:nvSpPr>
        <p:spPr>
          <a:xfrm>
            <a:off x="1317498" y="6355080"/>
            <a:ext cx="1320800" cy="365760"/>
          </a:xfrm>
        </p:spPr>
        <p:txBody>
          <a:bodyPr/>
          <a:lstStyle/>
          <a:p>
            <a:fld id="{B50DB01F-54BB-4C95-99EA-E46547BEE03A}" type="slidenum">
              <a:rPr lang="en-NZ" smtClean="0"/>
              <a:pPr/>
              <a:t>‹#›</a:t>
            </a:fld>
            <a:endParaRPr lang="en-NZ" dirty="0"/>
          </a:p>
        </p:txBody>
      </p:sp>
      <p:sp>
        <p:nvSpPr>
          <p:cNvPr id="21" name="Rectangle 20"/>
          <p:cNvSpPr/>
          <p:nvPr/>
        </p:nvSpPr>
        <p:spPr>
          <a:xfrm>
            <a:off x="980281" y="3648075"/>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80281" y="3648075"/>
            <a:ext cx="24765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59394" name="Picture 2"/>
          <p:cNvPicPr>
            <a:picLocks noChangeAspect="1" noChangeArrowheads="1"/>
          </p:cNvPicPr>
          <p:nvPr/>
        </p:nvPicPr>
        <p:blipFill>
          <a:blip r:embed="rId2" cstate="print"/>
          <a:srcRect/>
          <a:stretch>
            <a:fillRect/>
          </a:stretch>
        </p:blipFill>
        <p:spPr bwMode="auto">
          <a:xfrm>
            <a:off x="7842251" y="2286001"/>
            <a:ext cx="1090348" cy="1262063"/>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COMPSCI 230: OOD2</a:t>
            </a:r>
            <a:endParaRPr lang="en-NZ" dirty="0"/>
          </a:p>
        </p:txBody>
      </p:sp>
      <p:sp>
        <p:nvSpPr>
          <p:cNvPr id="5" name="Footer Placeholder 4"/>
          <p:cNvSpPr>
            <a:spLocks noGrp="1"/>
          </p:cNvSpPr>
          <p:nvPr>
            <p:ph type="ftr" sz="quarter" idx="11"/>
          </p:nvPr>
        </p:nvSpPr>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p:txBody>
          <a:bodyPr/>
          <a:lstStyle/>
          <a:p>
            <a:fld id="{759EA15E-8400-42F0-BA18-FBF7EE6B80DB}"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COMPSCI 230: OOD2</a:t>
            </a:r>
            <a:endParaRPr lang="en-NZ" dirty="0"/>
          </a:p>
        </p:txBody>
      </p:sp>
      <p:sp>
        <p:nvSpPr>
          <p:cNvPr id="5" name="Footer Placeholder 4"/>
          <p:cNvSpPr>
            <a:spLocks noGrp="1"/>
          </p:cNvSpPr>
          <p:nvPr>
            <p:ph type="ftr" sz="quarter" idx="11"/>
          </p:nvPr>
        </p:nvSpPr>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p:txBody>
          <a:bodyPr/>
          <a:lstStyle/>
          <a:p>
            <a:fld id="{15A5D2B1-14CC-4BFC-BAAA-DD04B8EE6787}" type="slidenum">
              <a:rPr lang="en-NZ" smtClean="0"/>
              <a:pPr/>
              <a:t>‹#›</a:t>
            </a:fld>
            <a:endParaRPr lang="en-NZ" dirty="0"/>
          </a:p>
        </p:txBody>
      </p:sp>
      <p:sp>
        <p:nvSpPr>
          <p:cNvPr id="7" name="Straight Connector 6"/>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4175914"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28659" y="0"/>
            <a:ext cx="8153561"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4337" y="1196975"/>
            <a:ext cx="459700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440" y="1196975"/>
            <a:ext cx="459872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4"/>
          <p:cNvSpPr>
            <a:spLocks noGrp="1" noChangeArrowheads="1"/>
          </p:cNvSpPr>
          <p:nvPr>
            <p:ph type="dt" sz="half" idx="10"/>
          </p:nvPr>
        </p:nvSpPr>
        <p:spPr>
          <a:ln/>
        </p:spPr>
        <p:txBody>
          <a:bodyPr/>
          <a:lstStyle>
            <a:lvl1pPr>
              <a:defRPr/>
            </a:lvl1pPr>
          </a:lstStyle>
          <a:p>
            <a:pPr>
              <a:defRPr/>
            </a:pPr>
            <a:r>
              <a:rPr lang="en-US" smtClean="0"/>
              <a:t>COMPSCI 230: OOD2</a:t>
            </a:r>
            <a:endParaRPr lang="en-NZ" dirty="0"/>
          </a:p>
        </p:txBody>
      </p:sp>
      <p:sp>
        <p:nvSpPr>
          <p:cNvPr id="6" name="Rectangle 65"/>
          <p:cNvSpPr>
            <a:spLocks noGrp="1" noChangeArrowheads="1"/>
          </p:cNvSpPr>
          <p:nvPr>
            <p:ph type="ftr" sz="quarter" idx="11"/>
          </p:nvPr>
        </p:nvSpPr>
        <p:spPr>
          <a:ln/>
        </p:spPr>
        <p:txBody>
          <a:bodyPr/>
          <a:lstStyle>
            <a:lvl1pPr>
              <a:defRPr/>
            </a:lvl1pPr>
          </a:lstStyle>
          <a:p>
            <a:pPr>
              <a:defRPr/>
            </a:pPr>
            <a:r>
              <a:rPr lang="en-NZ" dirty="0" smtClean="0"/>
              <a:t>Handout 02</a:t>
            </a:r>
            <a:endParaRPr lang="en-NZ" dirty="0"/>
          </a:p>
        </p:txBody>
      </p:sp>
      <p:sp>
        <p:nvSpPr>
          <p:cNvPr id="7" name="Rectangle 66"/>
          <p:cNvSpPr>
            <a:spLocks noGrp="1" noChangeArrowheads="1"/>
          </p:cNvSpPr>
          <p:nvPr>
            <p:ph type="sldNum" sz="quarter" idx="12"/>
          </p:nvPr>
        </p:nvSpPr>
        <p:spPr>
          <a:ln/>
        </p:spPr>
        <p:txBody>
          <a:bodyPr/>
          <a:lstStyle>
            <a:lvl1pPr>
              <a:defRPr/>
            </a:lvl1pPr>
          </a:lstStyle>
          <a:p>
            <a:fld id="{1BEE32EC-0E2C-4EC0-A408-644BC37E34F1}" type="slidenum">
              <a:rPr lang="en-NZ" smtClean="0"/>
              <a:pPr/>
              <a:t>‹#›</a:t>
            </a:fld>
            <a:endParaRPr lang="en-NZ" dirty="0"/>
          </a:p>
        </p:txBody>
      </p:sp>
      <p:pic>
        <p:nvPicPr>
          <p:cNvPr id="8" name="Picture 2"/>
          <p:cNvPicPr>
            <a:picLocks noChangeAspect="1" noChangeArrowheads="1"/>
          </p:cNvPicPr>
          <p:nvPr/>
        </p:nvPicPr>
        <p:blipFill>
          <a:blip r:embed="rId2" cstate="print"/>
          <a:srcRect/>
          <a:stretch>
            <a:fillRect/>
          </a:stretch>
        </p:blipFill>
        <p:spPr bwMode="auto">
          <a:xfrm>
            <a:off x="165100" y="228600"/>
            <a:ext cx="724154" cy="838199"/>
          </a:xfrm>
          <a:prstGeom prst="rect">
            <a:avLst/>
          </a:prstGeom>
          <a:noFill/>
          <a:ln w="9525">
            <a:noFill/>
            <a:miter lim="800000"/>
            <a:headEnd/>
            <a:tailEnd/>
          </a:ln>
          <a:effec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38092" y="0"/>
            <a:ext cx="8843996" cy="1142984"/>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193675" y="1196975"/>
            <a:ext cx="4603750"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949825" y="1196975"/>
            <a:ext cx="4605338" cy="2443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949825" y="3792538"/>
            <a:ext cx="4605338" cy="2444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4"/>
          <p:cNvSpPr>
            <a:spLocks noGrp="1" noChangeArrowheads="1"/>
          </p:cNvSpPr>
          <p:nvPr>
            <p:ph type="dt" sz="half" idx="10"/>
          </p:nvPr>
        </p:nvSpPr>
        <p:spPr>
          <a:ln/>
        </p:spPr>
        <p:txBody>
          <a:bodyPr/>
          <a:lstStyle>
            <a:lvl1pPr>
              <a:defRPr/>
            </a:lvl1pPr>
          </a:lstStyle>
          <a:p>
            <a:pPr>
              <a:defRPr/>
            </a:pPr>
            <a:r>
              <a:rPr lang="en-US" smtClean="0"/>
              <a:t>COMPSCI 230: OOD2</a:t>
            </a:r>
            <a:endParaRPr lang="en-NZ" dirty="0"/>
          </a:p>
        </p:txBody>
      </p:sp>
      <p:sp>
        <p:nvSpPr>
          <p:cNvPr id="7" name="Rectangle 65"/>
          <p:cNvSpPr>
            <a:spLocks noGrp="1" noChangeArrowheads="1"/>
          </p:cNvSpPr>
          <p:nvPr>
            <p:ph type="ftr" sz="quarter" idx="11"/>
          </p:nvPr>
        </p:nvSpPr>
        <p:spPr>
          <a:ln/>
        </p:spPr>
        <p:txBody>
          <a:bodyPr/>
          <a:lstStyle>
            <a:lvl1pPr>
              <a:defRPr/>
            </a:lvl1pPr>
          </a:lstStyle>
          <a:p>
            <a:pPr>
              <a:defRPr/>
            </a:pPr>
            <a:r>
              <a:rPr lang="en-NZ" dirty="0" smtClean="0"/>
              <a:t>Handout 02</a:t>
            </a:r>
            <a:endParaRPr lang="en-NZ" dirty="0"/>
          </a:p>
        </p:txBody>
      </p:sp>
      <p:sp>
        <p:nvSpPr>
          <p:cNvPr id="8" name="Rectangle 66"/>
          <p:cNvSpPr>
            <a:spLocks noGrp="1" noChangeArrowheads="1"/>
          </p:cNvSpPr>
          <p:nvPr>
            <p:ph type="sldNum" sz="quarter" idx="12"/>
          </p:nvPr>
        </p:nvSpPr>
        <p:spPr>
          <a:ln/>
        </p:spPr>
        <p:txBody>
          <a:bodyPr/>
          <a:lstStyle>
            <a:lvl1pPr>
              <a:defRPr/>
            </a:lvl1pPr>
          </a:lstStyle>
          <a:p>
            <a:fld id="{35F57B0E-8119-4DDC-B3D8-3D114C369474}" type="slidenum">
              <a:rPr lang="en-NZ"/>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08050" y="152400"/>
            <a:ext cx="8730399" cy="990600"/>
          </a:xfrm>
        </p:spPr>
        <p:txBody>
          <a:bodyPr/>
          <a:lstStyle/>
          <a:p>
            <a:r>
              <a:rPr kumimoji="0" lang="en-US" smtClean="0"/>
              <a:t>Click to edit Master title style</a:t>
            </a:r>
            <a:endParaRPr kumimoji="0" lang="en-US" dirty="0"/>
          </a:p>
        </p:txBody>
      </p:sp>
      <p:sp>
        <p:nvSpPr>
          <p:cNvPr id="4" name="Date Placeholder 3"/>
          <p:cNvSpPr>
            <a:spLocks noGrp="1"/>
          </p:cNvSpPr>
          <p:nvPr>
            <p:ph type="dt" sz="half" idx="10"/>
          </p:nvPr>
        </p:nvSpPr>
        <p:spPr>
          <a:xfrm>
            <a:off x="7215000" y="6356350"/>
            <a:ext cx="2479802" cy="365760"/>
          </a:xfrm>
        </p:spPr>
        <p:txBody>
          <a:bodyPr/>
          <a:lstStyle>
            <a:lvl1pPr algn="r">
              <a:defRPr/>
            </a:lvl1pPr>
          </a:lstStyle>
          <a:p>
            <a:pPr>
              <a:defRPr/>
            </a:pPr>
            <a:r>
              <a:rPr lang="en-US" smtClean="0"/>
              <a:t>COMPSCI 230: OOD2</a:t>
            </a:r>
            <a:endParaRPr lang="en-NZ" dirty="0"/>
          </a:p>
        </p:txBody>
      </p:sp>
      <p:sp>
        <p:nvSpPr>
          <p:cNvPr id="5" name="Footer Placeholder 4"/>
          <p:cNvSpPr>
            <a:spLocks noGrp="1"/>
          </p:cNvSpPr>
          <p:nvPr>
            <p:ph type="ftr" sz="quarter" idx="11"/>
          </p:nvPr>
        </p:nvSpPr>
        <p:spPr/>
        <p:txBody>
          <a:bodyPr/>
          <a:lstStyle>
            <a:lvl1pPr algn="ctr">
              <a:defRPr/>
            </a:lvl1pPr>
          </a:lstStyle>
          <a:p>
            <a:pPr>
              <a:defRPr/>
            </a:pPr>
            <a:r>
              <a:rPr lang="en-NZ" dirty="0" smtClean="0"/>
              <a:t>Handout 02</a:t>
            </a:r>
            <a:endParaRPr lang="en-NZ" dirty="0"/>
          </a:p>
        </p:txBody>
      </p:sp>
      <p:sp>
        <p:nvSpPr>
          <p:cNvPr id="6" name="Slide Number Placeholder 5"/>
          <p:cNvSpPr>
            <a:spLocks noGrp="1"/>
          </p:cNvSpPr>
          <p:nvPr>
            <p:ph type="sldNum" sz="quarter" idx="12"/>
          </p:nvPr>
        </p:nvSpPr>
        <p:spPr>
          <a:xfrm>
            <a:off x="195000" y="6356350"/>
            <a:ext cx="2146300" cy="365760"/>
          </a:xfrm>
        </p:spPr>
        <p:txBody>
          <a:bodyPr/>
          <a:lstStyle/>
          <a:p>
            <a:fld id="{265A78E7-7AD6-4CE3-9CFE-8518B88CB2BD}" type="slidenum">
              <a:rPr lang="en-NZ" smtClean="0"/>
              <a:pPr/>
              <a:t>‹#›</a:t>
            </a:fld>
            <a:endParaRPr lang="en-NZ" dirty="0"/>
          </a:p>
        </p:txBody>
      </p:sp>
      <p:sp>
        <p:nvSpPr>
          <p:cNvPr id="8" name="Content Placeholder 7"/>
          <p:cNvSpPr>
            <a:spLocks noGrp="1"/>
          </p:cNvSpPr>
          <p:nvPr>
            <p:ph sz="quarter" idx="1"/>
          </p:nvPr>
        </p:nvSpPr>
        <p:spPr>
          <a:xfrm>
            <a:off x="165100" y="1219200"/>
            <a:ext cx="9493250" cy="5105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60418" name="Picture 2"/>
          <p:cNvPicPr>
            <a:picLocks noChangeAspect="1" noChangeArrowheads="1"/>
          </p:cNvPicPr>
          <p:nvPr/>
        </p:nvPicPr>
        <p:blipFill>
          <a:blip r:embed="rId2" cstate="print"/>
          <a:srcRect/>
          <a:stretch>
            <a:fillRect/>
          </a:stretch>
        </p:blipFill>
        <p:spPr bwMode="auto">
          <a:xfrm>
            <a:off x="165100" y="228600"/>
            <a:ext cx="724154" cy="838199"/>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320800" y="2971800"/>
            <a:ext cx="74295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403350" y="4267200"/>
            <a:ext cx="734695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934200" y="6355080"/>
            <a:ext cx="2476500" cy="365760"/>
          </a:xfrm>
        </p:spPr>
        <p:txBody>
          <a:bodyPr/>
          <a:lstStyle/>
          <a:p>
            <a:pPr>
              <a:defRPr/>
            </a:pPr>
            <a:r>
              <a:rPr lang="en-US" smtClean="0"/>
              <a:t>COMPSCI 230: OOD2</a:t>
            </a:r>
            <a:endParaRPr lang="en-NZ" dirty="0"/>
          </a:p>
        </p:txBody>
      </p:sp>
      <p:sp>
        <p:nvSpPr>
          <p:cNvPr id="5" name="Footer Placeholder 4"/>
          <p:cNvSpPr>
            <a:spLocks noGrp="1"/>
          </p:cNvSpPr>
          <p:nvPr>
            <p:ph type="ftr" sz="quarter" idx="11"/>
          </p:nvPr>
        </p:nvSpPr>
        <p:spPr>
          <a:xfrm>
            <a:off x="3140202" y="6355080"/>
            <a:ext cx="3764280" cy="365760"/>
          </a:xfrm>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a:xfrm>
            <a:off x="1159002" y="6355080"/>
            <a:ext cx="1647698" cy="365760"/>
          </a:xfrm>
        </p:spPr>
        <p:txBody>
          <a:bodyPr/>
          <a:lstStyle/>
          <a:p>
            <a:fld id="{67EF2ECB-0BCA-4E6F-90CF-E56091D8C7EA}" type="slidenum">
              <a:rPr lang="en-NZ" smtClean="0"/>
              <a:pPr/>
              <a:t>‹#›</a:t>
            </a:fld>
            <a:endParaRPr lang="en-NZ" dirty="0"/>
          </a:p>
        </p:txBody>
      </p:sp>
      <p:sp>
        <p:nvSpPr>
          <p:cNvPr id="7" name="Rectangle 6"/>
          <p:cNvSpPr/>
          <p:nvPr/>
        </p:nvSpPr>
        <p:spPr>
          <a:xfrm>
            <a:off x="990600" y="2819400"/>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90600" y="2819400"/>
            <a:ext cx="24765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28659" y="228600"/>
            <a:ext cx="8482041" cy="914400"/>
          </a:xfrm>
        </p:spPr>
        <p:txBody>
          <a:bodyPr/>
          <a:lstStyle/>
          <a:p>
            <a:r>
              <a:rPr kumimoji="0" lang="en-US" smtClean="0"/>
              <a:t>Click to edit Master title style</a:t>
            </a:r>
            <a:endParaRPr kumimoji="0" lang="en-US" dirty="0"/>
          </a:p>
        </p:txBody>
      </p:sp>
      <p:sp>
        <p:nvSpPr>
          <p:cNvPr id="5" name="Date Placeholder 4"/>
          <p:cNvSpPr>
            <a:spLocks noGrp="1"/>
          </p:cNvSpPr>
          <p:nvPr>
            <p:ph type="dt" sz="half" idx="10"/>
          </p:nvPr>
        </p:nvSpPr>
        <p:spPr/>
        <p:txBody>
          <a:bodyPr/>
          <a:lstStyle/>
          <a:p>
            <a:pPr>
              <a:defRPr/>
            </a:pPr>
            <a:r>
              <a:rPr lang="en-US" smtClean="0"/>
              <a:t>COMPSCI 230: OOD2</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67EF2ECB-0BCA-4E6F-90CF-E56091D8C7EA}" type="slidenum">
              <a:rPr lang="en-NZ" smtClean="0"/>
              <a:pPr/>
              <a:t>‹#›</a:t>
            </a:fld>
            <a:endParaRPr lang="en-NZ" dirty="0"/>
          </a:p>
        </p:txBody>
      </p:sp>
      <p:sp>
        <p:nvSpPr>
          <p:cNvPr id="9" name="Content Placeholder 8"/>
          <p:cNvSpPr>
            <a:spLocks noGrp="1"/>
          </p:cNvSpPr>
          <p:nvPr>
            <p:ph sz="quarter" idx="1"/>
          </p:nvPr>
        </p:nvSpPr>
        <p:spPr>
          <a:xfrm>
            <a:off x="495300" y="1219200"/>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018215" y="1216152"/>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8" name="Picture 2"/>
          <p:cNvPicPr>
            <a:picLocks noChangeAspect="1" noChangeArrowheads="1"/>
          </p:cNvPicPr>
          <p:nvPr/>
        </p:nvPicPr>
        <p:blipFill>
          <a:blip r:embed="rId2" cstate="print"/>
          <a:srcRect/>
          <a:stretch>
            <a:fillRect/>
          </a:stretch>
        </p:blipFill>
        <p:spPr bwMode="auto">
          <a:xfrm>
            <a:off x="165100" y="228600"/>
            <a:ext cx="724154" cy="838199"/>
          </a:xfrm>
          <a:prstGeom prst="rect">
            <a:avLst/>
          </a:prstGeom>
          <a:noFill/>
          <a:ln w="9525">
            <a:noFill/>
            <a:miter lim="800000"/>
            <a:headEnd/>
            <a:tailEnd/>
          </a:ln>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1285875"/>
            <a:ext cx="4376870"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r>
              <a:rPr lang="en-US" smtClean="0"/>
              <a:t>COMPSCI 230: OOD2</a:t>
            </a:r>
            <a:endParaRPr lang="en-NZ" dirty="0"/>
          </a:p>
        </p:txBody>
      </p:sp>
      <p:sp>
        <p:nvSpPr>
          <p:cNvPr id="8" name="Footer Placeholder 7"/>
          <p:cNvSpPr>
            <a:spLocks noGrp="1"/>
          </p:cNvSpPr>
          <p:nvPr>
            <p:ph type="ftr" sz="quarter" idx="11"/>
          </p:nvPr>
        </p:nvSpPr>
        <p:spPr/>
        <p:txBody>
          <a:bodyPr/>
          <a:lstStyle/>
          <a:p>
            <a:pPr>
              <a:defRPr/>
            </a:pPr>
            <a:r>
              <a:rPr lang="en-NZ" dirty="0" smtClean="0"/>
              <a:t>Handout 02</a:t>
            </a:r>
            <a:endParaRPr lang="en-NZ" dirty="0"/>
          </a:p>
        </p:txBody>
      </p:sp>
      <p:sp>
        <p:nvSpPr>
          <p:cNvPr id="9" name="Slide Number Placeholder 8"/>
          <p:cNvSpPr>
            <a:spLocks noGrp="1"/>
          </p:cNvSpPr>
          <p:nvPr>
            <p:ph type="sldNum" sz="quarter" idx="12"/>
          </p:nvPr>
        </p:nvSpPr>
        <p:spPr/>
        <p:txBody>
          <a:bodyPr/>
          <a:lstStyle/>
          <a:p>
            <a:fld id="{91C90606-573D-4CD4-BDDF-C4997264EBF0}" type="slidenum">
              <a:rPr lang="en-NZ" smtClean="0"/>
              <a:pPr/>
              <a:t>‹#›</a:t>
            </a:fld>
            <a:endParaRPr lang="en-NZ" dirty="0"/>
          </a:p>
        </p:txBody>
      </p:sp>
      <p:sp>
        <p:nvSpPr>
          <p:cNvPr id="11" name="Content Placeholder 10"/>
          <p:cNvSpPr>
            <a:spLocks noGrp="1"/>
          </p:cNvSpPr>
          <p:nvPr>
            <p:ph sz="quarter" idx="2"/>
          </p:nvPr>
        </p:nvSpPr>
        <p:spPr>
          <a:xfrm>
            <a:off x="495300"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035550"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r>
              <a:rPr lang="en-US" smtClean="0"/>
              <a:t>COMPSCI 230: OOD2</a:t>
            </a:r>
            <a:endParaRPr lang="en-NZ" dirty="0"/>
          </a:p>
        </p:txBody>
      </p:sp>
      <p:sp>
        <p:nvSpPr>
          <p:cNvPr id="4" name="Footer Placeholder 3"/>
          <p:cNvSpPr>
            <a:spLocks noGrp="1"/>
          </p:cNvSpPr>
          <p:nvPr>
            <p:ph type="ftr" sz="quarter" idx="11"/>
          </p:nvPr>
        </p:nvSpPr>
        <p:spPr/>
        <p:txBody>
          <a:bodyPr/>
          <a:lstStyle/>
          <a:p>
            <a:pPr>
              <a:defRPr/>
            </a:pPr>
            <a:r>
              <a:rPr lang="en-NZ" dirty="0" smtClean="0"/>
              <a:t>Handout 02</a:t>
            </a:r>
            <a:endParaRPr lang="en-NZ" dirty="0"/>
          </a:p>
        </p:txBody>
      </p:sp>
      <p:sp>
        <p:nvSpPr>
          <p:cNvPr id="5" name="Slide Number Placeholder 4"/>
          <p:cNvSpPr>
            <a:spLocks noGrp="1"/>
          </p:cNvSpPr>
          <p:nvPr>
            <p:ph type="sldNum" sz="quarter" idx="12"/>
          </p:nvPr>
        </p:nvSpPr>
        <p:spPr/>
        <p:txBody>
          <a:bodyPr/>
          <a:lstStyle/>
          <a:p>
            <a:fld id="{17A6CE49-37E2-434A-8845-8D31492FD5BC}" type="slidenum">
              <a:rPr lang="en-NZ" smtClean="0"/>
              <a:pPr/>
              <a:t>‹#›</a:t>
            </a:fld>
            <a:endParaRPr lang="en-NZ" dirty="0"/>
          </a:p>
        </p:txBody>
      </p:sp>
      <p:sp>
        <p:nvSpPr>
          <p:cNvPr id="6" name="Isosceles Triangle 5"/>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COMPSCI 230: OOD2</a:t>
            </a:r>
            <a:endParaRPr lang="en-NZ" dirty="0"/>
          </a:p>
        </p:txBody>
      </p:sp>
      <p:sp>
        <p:nvSpPr>
          <p:cNvPr id="3" name="Footer Placeholder 2"/>
          <p:cNvSpPr>
            <a:spLocks noGrp="1"/>
          </p:cNvSpPr>
          <p:nvPr>
            <p:ph type="ftr" sz="quarter" idx="11"/>
          </p:nvPr>
        </p:nvSpPr>
        <p:spPr/>
        <p:txBody>
          <a:bodyPr/>
          <a:lstStyle/>
          <a:p>
            <a:pPr>
              <a:defRPr/>
            </a:pPr>
            <a:r>
              <a:rPr lang="en-NZ" dirty="0" smtClean="0"/>
              <a:t>Handout 02</a:t>
            </a:r>
            <a:endParaRPr lang="en-NZ" dirty="0"/>
          </a:p>
        </p:txBody>
      </p:sp>
      <p:sp>
        <p:nvSpPr>
          <p:cNvPr id="4" name="Slide Number Placeholder 3"/>
          <p:cNvSpPr>
            <a:spLocks noGrp="1"/>
          </p:cNvSpPr>
          <p:nvPr>
            <p:ph type="sldNum" sz="quarter" idx="12"/>
          </p:nvPr>
        </p:nvSpPr>
        <p:spPr/>
        <p:txBody>
          <a:bodyPr/>
          <a:lstStyle/>
          <a:p>
            <a:fld id="{33973016-E8A0-4208-9704-6A88CCFBA9A8}" type="slidenum">
              <a:rPr lang="en-NZ" smtClean="0"/>
              <a:pPr/>
              <a:t>‹#›</a:t>
            </a:fld>
            <a:endParaRPr lang="en-NZ" dirty="0"/>
          </a:p>
        </p:txBody>
      </p:sp>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1650" y="304800"/>
            <a:ext cx="272415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COMPSCI 230: OOD2</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B684B0FA-A61E-4972-9E27-B6E0197E83DD}" type="slidenum">
              <a:rPr lang="en-NZ" smtClean="0"/>
              <a:pPr/>
              <a:t>‹#›</a:t>
            </a:fld>
            <a:endParaRPr lang="en-NZ" dirty="0"/>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675492"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30200" y="304800"/>
            <a:ext cx="619125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95300" y="1219200"/>
            <a:ext cx="89154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COMPSCI 230: OOD2</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5B7EE19C-612B-4A77-9032-13D89960CF81}" type="slidenum">
              <a:rPr lang="en-NZ" smtClean="0"/>
              <a:pPr/>
              <a:t>‹#›</a:t>
            </a:fld>
            <a:endParaRPr lang="en-NZ" dirty="0"/>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95300" y="500856"/>
            <a:ext cx="19812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928659" y="152400"/>
            <a:ext cx="8482041" cy="990600"/>
          </a:xfrm>
          <a:prstGeom prst="rect">
            <a:avLst/>
          </a:prstGeom>
        </p:spPr>
        <p:txBody>
          <a:bodyPr vert="horz" anchor="b" anchorCtr="0">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495300" y="1219200"/>
            <a:ext cx="89154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7215000" y="6356350"/>
            <a:ext cx="2479802" cy="365760"/>
          </a:xfrm>
          <a:prstGeom prst="rect">
            <a:avLst/>
          </a:prstGeom>
        </p:spPr>
        <p:txBody>
          <a:bodyPr vert="horz"/>
          <a:lstStyle>
            <a:lvl1pPr algn="r" eaLnBrk="1" latinLnBrk="0" hangingPunct="1">
              <a:defRPr kumimoji="0" sz="1400">
                <a:solidFill>
                  <a:schemeClr val="tx2"/>
                </a:solidFill>
              </a:defRPr>
            </a:lvl1pPr>
          </a:lstStyle>
          <a:p>
            <a:pPr>
              <a:defRPr/>
            </a:pPr>
            <a:r>
              <a:rPr lang="en-US" smtClean="0"/>
              <a:t>COMPSCI 230: OOD2</a:t>
            </a:r>
            <a:endParaRPr lang="en-NZ" dirty="0"/>
          </a:p>
        </p:txBody>
      </p:sp>
      <p:sp>
        <p:nvSpPr>
          <p:cNvPr id="3" name="Footer Placeholder 2"/>
          <p:cNvSpPr>
            <a:spLocks noGrp="1"/>
          </p:cNvSpPr>
          <p:nvPr>
            <p:ph type="ftr" sz="quarter" idx="3"/>
          </p:nvPr>
        </p:nvSpPr>
        <p:spPr>
          <a:xfrm>
            <a:off x="3140202" y="6356350"/>
            <a:ext cx="3797300" cy="365760"/>
          </a:xfrm>
          <a:prstGeom prst="rect">
            <a:avLst/>
          </a:prstGeom>
        </p:spPr>
        <p:txBody>
          <a:bodyPr vert="horz"/>
          <a:lstStyle>
            <a:lvl1pPr algn="ctr" eaLnBrk="1" latinLnBrk="0" hangingPunct="1">
              <a:defRPr kumimoji="0" sz="1400">
                <a:solidFill>
                  <a:schemeClr val="tx2"/>
                </a:solidFill>
              </a:defRPr>
            </a:lvl1pPr>
          </a:lstStyle>
          <a:p>
            <a:pPr>
              <a:defRPr/>
            </a:pPr>
            <a:r>
              <a:rPr lang="en-NZ" dirty="0" smtClean="0"/>
              <a:t>Handout 02</a:t>
            </a:r>
            <a:endParaRPr lang="en-NZ" dirty="0"/>
          </a:p>
        </p:txBody>
      </p:sp>
      <p:sp>
        <p:nvSpPr>
          <p:cNvPr id="23" name="Slide Number Placeholder 22"/>
          <p:cNvSpPr>
            <a:spLocks noGrp="1"/>
          </p:cNvSpPr>
          <p:nvPr>
            <p:ph type="sldNum" sz="quarter" idx="4"/>
          </p:nvPr>
        </p:nvSpPr>
        <p:spPr>
          <a:xfrm>
            <a:off x="195000" y="6356350"/>
            <a:ext cx="2146300" cy="365760"/>
          </a:xfrm>
          <a:prstGeom prst="rect">
            <a:avLst/>
          </a:prstGeom>
        </p:spPr>
        <p:txBody>
          <a:bodyPr vert="horz"/>
          <a:lstStyle>
            <a:lvl1pPr algn="l" eaLnBrk="1" latinLnBrk="0" hangingPunct="1">
              <a:defRPr kumimoji="0" sz="1400">
                <a:solidFill>
                  <a:schemeClr val="tx2"/>
                </a:solidFill>
              </a:defRPr>
            </a:lvl1pPr>
          </a:lstStyle>
          <a:p>
            <a:fld id="{67EF2ECB-0BCA-4E6F-90CF-E56091D8C7EA}" type="slidenum">
              <a:rPr lang="en-NZ" smtClean="0"/>
              <a:pPr/>
              <a:t>‹#›</a:t>
            </a:fld>
            <a:endParaRPr lang="en-NZ" dirty="0"/>
          </a:p>
        </p:txBody>
      </p:sp>
      <p:sp>
        <p:nvSpPr>
          <p:cNvPr id="28" name="Straight Connector 27"/>
          <p:cNvSpPr>
            <a:spLocks noChangeShapeType="1"/>
          </p:cNvSpPr>
          <p:nvPr/>
        </p:nvSpPr>
        <p:spPr bwMode="auto">
          <a:xfrm>
            <a:off x="165100" y="6353175"/>
            <a:ext cx="93600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165100" y="1143000"/>
            <a:ext cx="93600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pic>
        <p:nvPicPr>
          <p:cNvPr id="9" name="Picture 2"/>
          <p:cNvPicPr>
            <a:picLocks noChangeAspect="1" noChangeArrowheads="1"/>
          </p:cNvPicPr>
          <p:nvPr/>
        </p:nvPicPr>
        <p:blipFill>
          <a:blip r:embed="rId15" cstate="print"/>
          <a:srcRect/>
          <a:stretch>
            <a:fillRect/>
          </a:stretch>
        </p:blipFill>
        <p:spPr bwMode="auto">
          <a:xfrm>
            <a:off x="165100" y="228600"/>
            <a:ext cx="724154" cy="838199"/>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hf hdr="0" ft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ocs.oracle.com/javase/tutorial/java/concepts/inheritance.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en.wikipedia.org/wiki/Class_diagra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descr="Rectangle: Click to edit Master text styles&#10;Second level&#10;Third level&#10;Fourth level&#10;Fifth level"/>
          <p:cNvSpPr>
            <a:spLocks noGrp="1" noChangeArrowheads="1"/>
          </p:cNvSpPr>
          <p:nvPr>
            <p:ph type="subTitle" idx="1"/>
          </p:nvPr>
        </p:nvSpPr>
        <p:spPr>
          <a:xfrm>
            <a:off x="1320800" y="5085184"/>
            <a:ext cx="7429500" cy="648072"/>
          </a:xfrm>
        </p:spPr>
        <p:txBody>
          <a:bodyPr>
            <a:normAutofit/>
          </a:bodyPr>
          <a:lstStyle/>
          <a:p>
            <a:pPr eaLnBrk="1" hangingPunct="1"/>
            <a:r>
              <a:rPr lang="en-NZ" dirty="0" smtClean="0"/>
              <a:t>Lecture 5: Object-Oriented </a:t>
            </a:r>
            <a:r>
              <a:rPr lang="en-US" dirty="0" smtClean="0"/>
              <a:t>Design, </a:t>
            </a:r>
            <a:r>
              <a:rPr lang="en-US" dirty="0" smtClean="0"/>
              <a:t>Part 2</a:t>
            </a:r>
            <a:endParaRPr lang="en-US" dirty="0" smtClean="0"/>
          </a:p>
        </p:txBody>
      </p:sp>
      <p:sp>
        <p:nvSpPr>
          <p:cNvPr id="4" name="Rectangle 2"/>
          <p:cNvSpPr txBox="1">
            <a:spLocks noChangeArrowheads="1"/>
          </p:cNvSpPr>
          <p:nvPr/>
        </p:nvSpPr>
        <p:spPr>
          <a:xfrm>
            <a:off x="1320800" y="3886200"/>
            <a:ext cx="7429500" cy="990600"/>
          </a:xfrm>
          <a:prstGeom prst="rect">
            <a:avLst/>
          </a:prstGeom>
        </p:spPr>
        <p:txBody>
          <a:bodyPr vert="horz" anchor="t" anchorCtr="0">
            <a:noAutofit/>
          </a:bodyPr>
          <a:lstStyle/>
          <a:p>
            <a:pPr lvl="0" algn="r" fontAlgn="auto">
              <a:spcAft>
                <a:spcPts val="0"/>
              </a:spcAft>
              <a:defRPr/>
            </a:pPr>
            <a:r>
              <a:rPr lang="en-NZ" altLang="zh-TW" sz="3200" dirty="0" err="1">
                <a:latin typeface="+mj-lt"/>
                <a:ea typeface="新細明體" pitchFamily="18" charset="-120"/>
                <a:cs typeface="+mj-cs"/>
              </a:rPr>
              <a:t>CompSci</a:t>
            </a:r>
            <a:r>
              <a:rPr lang="en-NZ" altLang="zh-TW" sz="3200" dirty="0">
                <a:latin typeface="+mj-lt"/>
                <a:ea typeface="新細明體" pitchFamily="18" charset="-120"/>
                <a:cs typeface="+mj-cs"/>
              </a:rPr>
              <a:t> 230</a:t>
            </a:r>
            <a:br>
              <a:rPr lang="en-NZ" altLang="zh-TW" sz="3200" dirty="0">
                <a:latin typeface="+mj-lt"/>
                <a:ea typeface="新細明體" pitchFamily="18" charset="-120"/>
                <a:cs typeface="+mj-cs"/>
              </a:rPr>
            </a:br>
            <a:r>
              <a:rPr lang="en-NZ" altLang="zh-TW" sz="3200" dirty="0">
                <a:latin typeface="+mj-lt"/>
                <a:ea typeface="新細明體" pitchFamily="18" charset="-120"/>
                <a:cs typeface="+mj-cs"/>
              </a:rPr>
              <a:t>Software </a:t>
            </a:r>
            <a:r>
              <a:rPr lang="en-NZ" altLang="zh-TW" sz="3200" dirty="0" smtClean="0">
                <a:latin typeface="+mj-lt"/>
                <a:ea typeface="新細明體" pitchFamily="18" charset="-120"/>
                <a:cs typeface="+mj-cs"/>
              </a:rPr>
              <a:t>Construction</a:t>
            </a:r>
            <a:endParaRPr kumimoji="0" lang="en-US" altLang="en-US" sz="32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Association</a:t>
            </a:r>
            <a:endParaRPr lang="en-NZ" dirty="0"/>
          </a:p>
        </p:txBody>
      </p:sp>
      <p:sp>
        <p:nvSpPr>
          <p:cNvPr id="3" name="Date Placeholder 2"/>
          <p:cNvSpPr>
            <a:spLocks noGrp="1"/>
          </p:cNvSpPr>
          <p:nvPr>
            <p:ph type="dt" sz="half" idx="10"/>
          </p:nvPr>
        </p:nvSpPr>
        <p:spPr/>
        <p:txBody>
          <a:bodyPr/>
          <a:lstStyle/>
          <a:p>
            <a:pPr>
              <a:defRPr/>
            </a:pPr>
            <a:r>
              <a:rPr lang="en-US" smtClean="0"/>
              <a:t>COMPSCI 230: OOD2</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10</a:t>
            </a:fld>
            <a:endParaRPr lang="en-NZ" dirty="0"/>
          </a:p>
        </p:txBody>
      </p:sp>
      <p:sp>
        <p:nvSpPr>
          <p:cNvPr id="5" name="Content Placeholder 4"/>
          <p:cNvSpPr>
            <a:spLocks noGrp="1"/>
          </p:cNvSpPr>
          <p:nvPr>
            <p:ph sz="quarter" idx="1"/>
          </p:nvPr>
        </p:nvSpPr>
        <p:spPr/>
        <p:txBody>
          <a:bodyPr/>
          <a:lstStyle/>
          <a:p>
            <a:r>
              <a:rPr lang="en-NZ" dirty="0" smtClean="0"/>
              <a:t>In an association, an instance of one class is linked to an instance of another class.</a:t>
            </a:r>
          </a:p>
          <a:p>
            <a:pPr lvl="1"/>
            <a:r>
              <a:rPr lang="en-NZ" dirty="0" smtClean="0"/>
              <a:t>An aggregation is an association, because the aggregating class has instance variables which refer to objects of its parts.</a:t>
            </a:r>
          </a:p>
          <a:p>
            <a:pPr lvl="1"/>
            <a:r>
              <a:rPr lang="en-NZ" dirty="0" smtClean="0"/>
              <a:t>A composition is an association, because the “container” or “owner” has references to its parts, </a:t>
            </a:r>
          </a:p>
          <a:p>
            <a:r>
              <a:rPr lang="en-NZ" dirty="0" smtClean="0"/>
              <a:t>An association may have no “container”, “owner”, or “whole”.  </a:t>
            </a:r>
          </a:p>
          <a:p>
            <a:pPr lvl="1"/>
            <a:r>
              <a:rPr lang="en-NZ" dirty="0" smtClean="0"/>
              <a:t>Example: every </a:t>
            </a:r>
            <a:r>
              <a:rPr lang="en-NZ" dirty="0"/>
              <a:t>t</a:t>
            </a:r>
            <a:r>
              <a:rPr lang="en-NZ" dirty="0" smtClean="0"/>
              <a:t>eacher has 0 or more students, and every student has 0 or 1 teachers.</a:t>
            </a:r>
            <a:endParaRPr lang="en-NZ"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6696" y="4869160"/>
            <a:ext cx="5642858" cy="1214286"/>
          </a:xfrm>
          <a:prstGeom prst="rect">
            <a:avLst/>
          </a:prstGeom>
        </p:spPr>
      </p:pic>
    </p:spTree>
    <p:extLst>
      <p:ext uri="{BB962C8B-B14F-4D97-AF65-F5344CB8AC3E}">
        <p14:creationId xmlns:p14="http://schemas.microsoft.com/office/powerpoint/2010/main" val="3019467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Multiplicities</a:t>
            </a:r>
            <a:endParaRPr lang="en-NZ" dirty="0"/>
          </a:p>
        </p:txBody>
      </p:sp>
      <p:sp>
        <p:nvSpPr>
          <p:cNvPr id="3" name="Date Placeholder 2"/>
          <p:cNvSpPr>
            <a:spLocks noGrp="1"/>
          </p:cNvSpPr>
          <p:nvPr>
            <p:ph type="dt" sz="half" idx="10"/>
          </p:nvPr>
        </p:nvSpPr>
        <p:spPr/>
        <p:txBody>
          <a:bodyPr/>
          <a:lstStyle/>
          <a:p>
            <a:pPr>
              <a:defRPr/>
            </a:pPr>
            <a:r>
              <a:rPr lang="en-US" smtClean="0"/>
              <a:t>COMPSCI 230: OOD2</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11</a:t>
            </a:fld>
            <a:endParaRPr lang="en-NZ" dirty="0"/>
          </a:p>
        </p:txBody>
      </p:sp>
      <p:sp>
        <p:nvSpPr>
          <p:cNvPr id="5" name="Content Placeholder 4"/>
          <p:cNvSpPr>
            <a:spLocks noGrp="1"/>
          </p:cNvSpPr>
          <p:nvPr>
            <p:ph sz="quarter" idx="1"/>
          </p:nvPr>
        </p:nvSpPr>
        <p:spPr/>
        <p:txBody>
          <a:bodyPr/>
          <a:lstStyle/>
          <a:p>
            <a:r>
              <a:rPr lang="en-NZ" dirty="0"/>
              <a:t>T</a:t>
            </a:r>
            <a:r>
              <a:rPr lang="en-NZ" dirty="0" smtClean="0"/>
              <a:t>he multiplicity of an association may be important enough to include in a high-level design document.</a:t>
            </a:r>
          </a:p>
          <a:p>
            <a:pPr lvl="1"/>
            <a:r>
              <a:rPr lang="en-NZ" dirty="0" smtClean="0"/>
              <a:t>The filled-diamond notation for compositions implies that </a:t>
            </a:r>
            <a:r>
              <a:rPr lang="en-NZ" dirty="0"/>
              <a:t>the “whole” (Composite) class </a:t>
            </a:r>
            <a:r>
              <a:rPr lang="en-NZ" dirty="0" smtClean="0"/>
              <a:t>has a multiplicity of 1..1 or 0..1 – bec</a:t>
            </a:r>
            <a:r>
              <a:rPr lang="en-NZ" dirty="0"/>
              <a:t>a</a:t>
            </a:r>
            <a:r>
              <a:rPr lang="en-NZ" dirty="0" smtClean="0"/>
              <a:t>use each Part can belong to at most one whole. </a:t>
            </a:r>
          </a:p>
          <a:p>
            <a:pPr lvl="1"/>
            <a:endParaRPr lang="en-NZ" dirty="0" smtClean="0"/>
          </a:p>
          <a:p>
            <a:pPr lvl="1"/>
            <a:endParaRPr lang="en-NZ" dirty="0"/>
          </a:p>
          <a:p>
            <a:pPr lvl="1"/>
            <a:endParaRPr lang="en-NZ" dirty="0" smtClean="0"/>
          </a:p>
          <a:p>
            <a:pPr lvl="1"/>
            <a:r>
              <a:rPr lang="en-NZ" dirty="0" smtClean="0"/>
              <a:t>No department can exist unless it is part of a university, so the University’s multiplicity in this association is 1..1 (sometimes written “1”).</a:t>
            </a:r>
          </a:p>
          <a:p>
            <a:pPr lvl="1"/>
            <a:r>
              <a:rPr lang="en-NZ" dirty="0" smtClean="0"/>
              <a:t>A university must have at least one department.</a:t>
            </a:r>
          </a:p>
          <a:p>
            <a:r>
              <a:rPr lang="en-NZ" dirty="0" smtClean="0"/>
              <a:t>Multiplicities of 0..* are not very informative.</a:t>
            </a:r>
            <a:endParaRPr lang="en-NZ"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6776" y="3212976"/>
            <a:ext cx="3628572" cy="1200000"/>
          </a:xfrm>
          <a:prstGeom prst="rect">
            <a:avLst/>
          </a:prstGeom>
        </p:spPr>
      </p:pic>
    </p:spTree>
    <p:extLst>
      <p:ext uri="{BB962C8B-B14F-4D97-AF65-F5344CB8AC3E}">
        <p14:creationId xmlns:p14="http://schemas.microsoft.com/office/powerpoint/2010/main" val="338893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p:txBody>
          <a:bodyPr/>
          <a:lstStyle/>
          <a:p>
            <a:r>
              <a:rPr lang="en-NZ" dirty="0" smtClean="0"/>
              <a:t>Inheritance</a:t>
            </a:r>
            <a:endParaRPr lang="en-US" dirty="0" smtClean="0"/>
          </a:p>
        </p:txBody>
      </p:sp>
      <p:sp>
        <p:nvSpPr>
          <p:cNvPr id="16386" name="Date Placeholder 3"/>
          <p:cNvSpPr>
            <a:spLocks noGrp="1"/>
          </p:cNvSpPr>
          <p:nvPr>
            <p:ph type="dt" sz="half" idx="10"/>
          </p:nvPr>
        </p:nvSpPr>
        <p:spPr/>
        <p:txBody>
          <a:bodyPr/>
          <a:lstStyle/>
          <a:p>
            <a:r>
              <a:rPr lang="en-US" smtClean="0"/>
              <a:t>COMPSCI 230: OOD2</a:t>
            </a:r>
            <a:endParaRPr lang="en-NZ" dirty="0"/>
          </a:p>
        </p:txBody>
      </p:sp>
      <p:sp>
        <p:nvSpPr>
          <p:cNvPr id="16388" name="Slide Number Placeholder 5"/>
          <p:cNvSpPr>
            <a:spLocks noGrp="1"/>
          </p:cNvSpPr>
          <p:nvPr>
            <p:ph type="sldNum" sz="quarter" idx="12"/>
          </p:nvPr>
        </p:nvSpPr>
        <p:spPr/>
        <p:txBody>
          <a:bodyPr/>
          <a:lstStyle/>
          <a:p>
            <a:fld id="{513C6DD5-0F53-47CB-A093-9A9DE3BBD93D}" type="slidenum">
              <a:rPr lang="en-NZ" smtClean="0"/>
              <a:pPr/>
              <a:t>12</a:t>
            </a:fld>
            <a:endParaRPr lang="en-NZ" dirty="0"/>
          </a:p>
        </p:txBody>
      </p:sp>
      <p:sp>
        <p:nvSpPr>
          <p:cNvPr id="16390" name="Rectangle 3" descr="Rectangle: Click to edit Master text styles&#10;Second level&#10;Third level&#10;Fourth level&#10;Fifth level"/>
          <p:cNvSpPr>
            <a:spLocks noGrp="1" noChangeArrowheads="1"/>
          </p:cNvSpPr>
          <p:nvPr>
            <p:ph sz="quarter" idx="1"/>
          </p:nvPr>
        </p:nvSpPr>
        <p:spPr/>
        <p:txBody>
          <a:bodyPr>
            <a:normAutofit lnSpcReduction="10000"/>
          </a:bodyPr>
          <a:lstStyle/>
          <a:p>
            <a:r>
              <a:rPr lang="en-NZ" dirty="0" smtClean="0"/>
              <a:t>Generalisation</a:t>
            </a:r>
          </a:p>
          <a:p>
            <a:pPr lvl="1"/>
            <a:r>
              <a:rPr lang="en-US" dirty="0" smtClean="0"/>
              <a:t>Look for conceptual commonalities in the abstractions</a:t>
            </a:r>
          </a:p>
          <a:p>
            <a:pPr lvl="2"/>
            <a:r>
              <a:rPr lang="en-US" dirty="0" smtClean="0"/>
              <a:t>Common attributes/state</a:t>
            </a:r>
          </a:p>
          <a:p>
            <a:pPr lvl="2"/>
            <a:r>
              <a:rPr lang="en-US" dirty="0" smtClean="0"/>
              <a:t>Common methods or behaviour</a:t>
            </a:r>
          </a:p>
          <a:p>
            <a:r>
              <a:rPr lang="en-US" dirty="0" smtClean="0"/>
              <a:t>“is-a” relationship</a:t>
            </a:r>
          </a:p>
          <a:p>
            <a:pPr lvl="1"/>
            <a:r>
              <a:rPr lang="en-US" dirty="0" smtClean="0"/>
              <a:t>Subclass “is-a” kind of Superclass</a:t>
            </a:r>
          </a:p>
          <a:p>
            <a:r>
              <a:rPr lang="en-US" dirty="0" smtClean="0"/>
              <a:t>Superclass (base class) defines the general state and behaviour</a:t>
            </a:r>
          </a:p>
          <a:p>
            <a:r>
              <a:rPr lang="en-US" dirty="0" smtClean="0"/>
              <a:t>Subclass (derived) class :</a:t>
            </a:r>
          </a:p>
          <a:p>
            <a:pPr lvl="1"/>
            <a:r>
              <a:rPr lang="en-US" dirty="0" smtClean="0"/>
              <a:t>Created from an existing class, by extending the existing class, rather than rewriting it</a:t>
            </a:r>
          </a:p>
          <a:p>
            <a:r>
              <a:rPr lang="en-US" dirty="0" smtClean="0"/>
              <a:t>Examples</a:t>
            </a:r>
          </a:p>
          <a:p>
            <a:pPr lvl="1"/>
            <a:r>
              <a:rPr lang="en-US" dirty="0" smtClean="0"/>
              <a:t>Person</a:t>
            </a:r>
          </a:p>
          <a:p>
            <a:pPr lvl="2"/>
            <a:r>
              <a:rPr lang="en-US" dirty="0" smtClean="0"/>
              <a:t>Employee &amp; Customer (Customer “is-a” Person)</a:t>
            </a:r>
          </a:p>
          <a:p>
            <a:endParaRPr lang="en-US" dirty="0" smtClean="0"/>
          </a:p>
        </p:txBody>
      </p:sp>
      <p:pic>
        <p:nvPicPr>
          <p:cNvPr id="16391" name="Picture 4" descr="person"/>
          <p:cNvPicPr>
            <a:picLocks noChangeAspect="1" noChangeArrowheads="1"/>
          </p:cNvPicPr>
          <p:nvPr/>
        </p:nvPicPr>
        <p:blipFill>
          <a:blip r:embed="rId2" cstate="print"/>
          <a:srcRect/>
          <a:stretch>
            <a:fillRect/>
          </a:stretch>
        </p:blipFill>
        <p:spPr bwMode="auto">
          <a:xfrm>
            <a:off x="7073900" y="476250"/>
            <a:ext cx="2832100" cy="2300288"/>
          </a:xfrm>
          <a:prstGeom prst="rect">
            <a:avLst/>
          </a:prstGeom>
          <a:noFill/>
          <a:ln w="9525">
            <a:noFill/>
            <a:miter lim="800000"/>
            <a:headEnd/>
            <a:tailEnd/>
          </a:ln>
        </p:spPr>
      </p:pic>
      <p:sp>
        <p:nvSpPr>
          <p:cNvPr id="16392" name="Text Box 5"/>
          <p:cNvSpPr txBox="1">
            <a:spLocks noChangeArrowheads="1"/>
          </p:cNvSpPr>
          <p:nvPr/>
        </p:nvSpPr>
        <p:spPr bwMode="auto">
          <a:xfrm>
            <a:off x="4448175" y="333375"/>
            <a:ext cx="2952750" cy="287338"/>
          </a:xfrm>
          <a:prstGeom prst="rect">
            <a:avLst/>
          </a:prstGeom>
          <a:solidFill>
            <a:srgbClr val="FFFFFF"/>
          </a:solidFill>
          <a:ln w="9525">
            <a:solidFill>
              <a:srgbClr val="000000"/>
            </a:solidFill>
            <a:miter lim="800000"/>
            <a:headEnd/>
            <a:tailEnd/>
          </a:ln>
        </p:spPr>
        <p:txBody>
          <a:bodyPr/>
          <a:lstStyle/>
          <a:p>
            <a:pPr eaLnBrk="0" hangingPunct="0"/>
            <a:r>
              <a:rPr lang="en-US" sz="1200" dirty="0"/>
              <a:t>Example: Person.java &amp; Employee.java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 Vs Inheritance</a:t>
            </a:r>
            <a:endParaRPr lang="en-US" dirty="0"/>
          </a:p>
        </p:txBody>
      </p:sp>
      <p:sp>
        <p:nvSpPr>
          <p:cNvPr id="3" name="Date Placeholder 2"/>
          <p:cNvSpPr>
            <a:spLocks noGrp="1"/>
          </p:cNvSpPr>
          <p:nvPr>
            <p:ph type="dt" sz="half" idx="10"/>
          </p:nvPr>
        </p:nvSpPr>
        <p:spPr/>
        <p:txBody>
          <a:bodyPr/>
          <a:lstStyle/>
          <a:p>
            <a:r>
              <a:rPr lang="en-US" smtClean="0"/>
              <a:t>COMPSCI 230: OOD2</a:t>
            </a:r>
            <a:endParaRPr lang="en-NZ" dirty="0"/>
          </a:p>
        </p:txBody>
      </p:sp>
      <p:sp>
        <p:nvSpPr>
          <p:cNvPr id="5" name="Slide Number Placeholder 4"/>
          <p:cNvSpPr>
            <a:spLocks noGrp="1"/>
          </p:cNvSpPr>
          <p:nvPr>
            <p:ph type="sldNum" sz="quarter" idx="12"/>
          </p:nvPr>
        </p:nvSpPr>
        <p:spPr/>
        <p:txBody>
          <a:bodyPr/>
          <a:lstStyle/>
          <a:p>
            <a:fld id="{17A6CE49-37E2-434A-8845-8D31492FD5BC}" type="slidenum">
              <a:rPr lang="en-NZ" smtClean="0"/>
              <a:pPr/>
              <a:t>13</a:t>
            </a:fld>
            <a:endParaRPr lang="en-NZ" dirty="0"/>
          </a:p>
        </p:txBody>
      </p:sp>
      <p:sp>
        <p:nvSpPr>
          <p:cNvPr id="6" name="TextBox 5"/>
          <p:cNvSpPr txBox="1"/>
          <p:nvPr/>
        </p:nvSpPr>
        <p:spPr>
          <a:xfrm>
            <a:off x="1238224" y="1285860"/>
            <a:ext cx="2338782" cy="338554"/>
          </a:xfrm>
          <a:prstGeom prst="rect">
            <a:avLst/>
          </a:prstGeom>
          <a:noFill/>
        </p:spPr>
        <p:txBody>
          <a:bodyPr wrap="none" rtlCol="0">
            <a:spAutoFit/>
          </a:bodyPr>
          <a:lstStyle/>
          <a:p>
            <a:r>
              <a:rPr lang="en-US" sz="1600" dirty="0"/>
              <a:t>Means of transportation</a:t>
            </a:r>
          </a:p>
        </p:txBody>
      </p:sp>
      <p:sp>
        <p:nvSpPr>
          <p:cNvPr id="7" name="TextBox 6"/>
          <p:cNvSpPr txBox="1"/>
          <p:nvPr/>
        </p:nvSpPr>
        <p:spPr>
          <a:xfrm>
            <a:off x="452406" y="1928802"/>
            <a:ext cx="1646605" cy="338554"/>
          </a:xfrm>
          <a:prstGeom prst="rect">
            <a:avLst/>
          </a:prstGeom>
          <a:noFill/>
        </p:spPr>
        <p:txBody>
          <a:bodyPr wrap="none" rtlCol="0">
            <a:spAutoFit/>
          </a:bodyPr>
          <a:lstStyle/>
          <a:p>
            <a:r>
              <a:rPr lang="en-US" sz="1600" dirty="0"/>
              <a:t>Wheeled vehicle</a:t>
            </a:r>
          </a:p>
        </p:txBody>
      </p:sp>
      <p:sp>
        <p:nvSpPr>
          <p:cNvPr id="8" name="Rectangle 7"/>
          <p:cNvSpPr/>
          <p:nvPr/>
        </p:nvSpPr>
        <p:spPr>
          <a:xfrm>
            <a:off x="2881298" y="1928802"/>
            <a:ext cx="1096903" cy="338554"/>
          </a:xfrm>
          <a:prstGeom prst="rect">
            <a:avLst/>
          </a:prstGeom>
        </p:spPr>
        <p:txBody>
          <a:bodyPr wrap="none">
            <a:spAutoFit/>
          </a:bodyPr>
          <a:lstStyle/>
          <a:p>
            <a:r>
              <a:rPr lang="en-US" sz="1600" dirty="0"/>
              <a:t>Packhorse</a:t>
            </a:r>
          </a:p>
        </p:txBody>
      </p:sp>
      <p:sp>
        <p:nvSpPr>
          <p:cNvPr id="9" name="TextBox 8"/>
          <p:cNvSpPr txBox="1"/>
          <p:nvPr/>
        </p:nvSpPr>
        <p:spPr>
          <a:xfrm>
            <a:off x="452406" y="2643182"/>
            <a:ext cx="796436" cy="338554"/>
          </a:xfrm>
          <a:prstGeom prst="rect">
            <a:avLst/>
          </a:prstGeom>
          <a:noFill/>
        </p:spPr>
        <p:txBody>
          <a:bodyPr wrap="none" rtlCol="0">
            <a:spAutoFit/>
          </a:bodyPr>
          <a:lstStyle/>
          <a:p>
            <a:r>
              <a:rPr lang="en-US" sz="1600" dirty="0"/>
              <a:t>Bicycle</a:t>
            </a:r>
          </a:p>
        </p:txBody>
      </p:sp>
      <p:sp>
        <p:nvSpPr>
          <p:cNvPr id="10" name="TextBox 9"/>
          <p:cNvSpPr txBox="1"/>
          <p:nvPr/>
        </p:nvSpPr>
        <p:spPr>
          <a:xfrm>
            <a:off x="1738290" y="2643182"/>
            <a:ext cx="1201739" cy="338554"/>
          </a:xfrm>
          <a:prstGeom prst="rect">
            <a:avLst/>
          </a:prstGeom>
          <a:noFill/>
        </p:spPr>
        <p:txBody>
          <a:bodyPr wrap="none" rtlCol="0">
            <a:spAutoFit/>
          </a:bodyPr>
          <a:lstStyle/>
          <a:p>
            <a:r>
              <a:rPr lang="en-US" sz="1600" dirty="0"/>
              <a:t>Automobile</a:t>
            </a:r>
          </a:p>
        </p:txBody>
      </p:sp>
      <p:sp>
        <p:nvSpPr>
          <p:cNvPr id="11" name="Rectangle 10"/>
          <p:cNvSpPr/>
          <p:nvPr/>
        </p:nvSpPr>
        <p:spPr>
          <a:xfrm>
            <a:off x="1309662" y="4000504"/>
            <a:ext cx="1223412" cy="338554"/>
          </a:xfrm>
          <a:prstGeom prst="rect">
            <a:avLst/>
          </a:prstGeom>
        </p:spPr>
        <p:txBody>
          <a:bodyPr wrap="none">
            <a:spAutoFit/>
          </a:bodyPr>
          <a:lstStyle/>
          <a:p>
            <a:r>
              <a:rPr lang="en-US" sz="1600" dirty="0"/>
              <a:t>Component</a:t>
            </a:r>
          </a:p>
        </p:txBody>
      </p:sp>
      <p:sp>
        <p:nvSpPr>
          <p:cNvPr id="12" name="Rectangle 11"/>
          <p:cNvSpPr/>
          <p:nvPr/>
        </p:nvSpPr>
        <p:spPr>
          <a:xfrm>
            <a:off x="309530" y="4786322"/>
            <a:ext cx="782009" cy="338554"/>
          </a:xfrm>
          <a:prstGeom prst="rect">
            <a:avLst/>
          </a:prstGeom>
        </p:spPr>
        <p:txBody>
          <a:bodyPr wrap="none">
            <a:spAutoFit/>
          </a:bodyPr>
          <a:lstStyle/>
          <a:p>
            <a:r>
              <a:rPr lang="en-US" sz="1600" dirty="0"/>
              <a:t>Button</a:t>
            </a:r>
          </a:p>
        </p:txBody>
      </p:sp>
      <p:sp>
        <p:nvSpPr>
          <p:cNvPr id="13" name="Rectangle 12"/>
          <p:cNvSpPr/>
          <p:nvPr/>
        </p:nvSpPr>
        <p:spPr>
          <a:xfrm>
            <a:off x="1381100" y="4786322"/>
            <a:ext cx="662361" cy="338554"/>
          </a:xfrm>
          <a:prstGeom prst="rect">
            <a:avLst/>
          </a:prstGeom>
        </p:spPr>
        <p:txBody>
          <a:bodyPr wrap="none">
            <a:spAutoFit/>
          </a:bodyPr>
          <a:lstStyle/>
          <a:p>
            <a:r>
              <a:rPr lang="en-US" sz="1600" dirty="0"/>
              <a:t>Label</a:t>
            </a:r>
          </a:p>
        </p:txBody>
      </p:sp>
      <p:sp>
        <p:nvSpPr>
          <p:cNvPr id="14" name="Rectangle 13"/>
          <p:cNvSpPr/>
          <p:nvPr/>
        </p:nvSpPr>
        <p:spPr>
          <a:xfrm>
            <a:off x="2309794" y="4786322"/>
            <a:ext cx="1599989" cy="338554"/>
          </a:xfrm>
          <a:prstGeom prst="rect">
            <a:avLst/>
          </a:prstGeom>
        </p:spPr>
        <p:txBody>
          <a:bodyPr wrap="none">
            <a:spAutoFit/>
          </a:bodyPr>
          <a:lstStyle/>
          <a:p>
            <a:r>
              <a:rPr lang="en-US" sz="1600" dirty="0"/>
              <a:t>TextComponent</a:t>
            </a:r>
          </a:p>
        </p:txBody>
      </p:sp>
      <p:sp>
        <p:nvSpPr>
          <p:cNvPr id="15" name="Rectangle 14"/>
          <p:cNvSpPr/>
          <p:nvPr/>
        </p:nvSpPr>
        <p:spPr>
          <a:xfrm>
            <a:off x="1738290" y="5643578"/>
            <a:ext cx="982833" cy="338554"/>
          </a:xfrm>
          <a:prstGeom prst="rect">
            <a:avLst/>
          </a:prstGeom>
        </p:spPr>
        <p:txBody>
          <a:bodyPr wrap="none">
            <a:spAutoFit/>
          </a:bodyPr>
          <a:lstStyle/>
          <a:p>
            <a:r>
              <a:rPr lang="en-US" sz="1600" dirty="0"/>
              <a:t>TextField</a:t>
            </a:r>
          </a:p>
        </p:txBody>
      </p:sp>
      <p:sp>
        <p:nvSpPr>
          <p:cNvPr id="16" name="Rectangle 15"/>
          <p:cNvSpPr/>
          <p:nvPr/>
        </p:nvSpPr>
        <p:spPr>
          <a:xfrm>
            <a:off x="2952736" y="5643578"/>
            <a:ext cx="972189" cy="338554"/>
          </a:xfrm>
          <a:prstGeom prst="rect">
            <a:avLst/>
          </a:prstGeom>
        </p:spPr>
        <p:txBody>
          <a:bodyPr wrap="none">
            <a:spAutoFit/>
          </a:bodyPr>
          <a:lstStyle/>
          <a:p>
            <a:r>
              <a:rPr lang="en-US" sz="1600" dirty="0"/>
              <a:t>TextArea</a:t>
            </a:r>
          </a:p>
        </p:txBody>
      </p:sp>
      <p:cxnSp>
        <p:nvCxnSpPr>
          <p:cNvPr id="33" name="Straight Connector 32"/>
          <p:cNvCxnSpPr>
            <a:endCxn id="8" idx="0"/>
          </p:cNvCxnSpPr>
          <p:nvPr/>
        </p:nvCxnSpPr>
        <p:spPr bwMode="auto">
          <a:xfrm>
            <a:off x="2381232" y="1643050"/>
            <a:ext cx="1048518" cy="285752"/>
          </a:xfrm>
          <a:prstGeom prst="line">
            <a:avLst/>
          </a:prstGeom>
          <a:noFill/>
          <a:ln w="28575" cap="flat" cmpd="sng" algn="ctr">
            <a:solidFill>
              <a:srgbClr val="800000"/>
            </a:solidFill>
            <a:prstDash val="solid"/>
            <a:round/>
            <a:headEnd type="none" w="med" len="med"/>
            <a:tailEnd type="none" w="med" len="med"/>
          </a:ln>
          <a:effectLst/>
        </p:spPr>
      </p:cxnSp>
      <p:cxnSp>
        <p:nvCxnSpPr>
          <p:cNvPr id="35" name="Straight Connector 34"/>
          <p:cNvCxnSpPr>
            <a:stCxn id="7" idx="0"/>
            <a:endCxn id="6" idx="2"/>
          </p:cNvCxnSpPr>
          <p:nvPr/>
        </p:nvCxnSpPr>
        <p:spPr bwMode="auto">
          <a:xfrm rot="5400000" flipH="1" flipV="1">
            <a:off x="1689468" y="1210655"/>
            <a:ext cx="304388" cy="1131906"/>
          </a:xfrm>
          <a:prstGeom prst="line">
            <a:avLst/>
          </a:prstGeom>
          <a:noFill/>
          <a:ln w="28575" cap="flat" cmpd="sng" algn="ctr">
            <a:solidFill>
              <a:srgbClr val="800000"/>
            </a:solidFill>
            <a:prstDash val="solid"/>
            <a:round/>
            <a:headEnd type="none" w="med" len="med"/>
            <a:tailEnd type="none" w="med" len="med"/>
          </a:ln>
          <a:effectLst/>
        </p:spPr>
      </p:cxnSp>
      <p:cxnSp>
        <p:nvCxnSpPr>
          <p:cNvPr id="38" name="Straight Connector 37"/>
          <p:cNvCxnSpPr>
            <a:endCxn id="7" idx="2"/>
          </p:cNvCxnSpPr>
          <p:nvPr/>
        </p:nvCxnSpPr>
        <p:spPr bwMode="auto">
          <a:xfrm flipV="1">
            <a:off x="881034" y="2267356"/>
            <a:ext cx="394675" cy="394462"/>
          </a:xfrm>
          <a:prstGeom prst="line">
            <a:avLst/>
          </a:prstGeom>
          <a:noFill/>
          <a:ln w="28575" cap="flat" cmpd="sng" algn="ctr">
            <a:solidFill>
              <a:srgbClr val="800000"/>
            </a:solidFill>
            <a:prstDash val="solid"/>
            <a:round/>
            <a:headEnd type="none" w="med" len="med"/>
            <a:tailEnd type="none" w="med" len="med"/>
          </a:ln>
          <a:effectLst/>
        </p:spPr>
      </p:cxnSp>
      <p:cxnSp>
        <p:nvCxnSpPr>
          <p:cNvPr id="40" name="Straight Connector 39"/>
          <p:cNvCxnSpPr>
            <a:stCxn id="10" idx="0"/>
            <a:endCxn id="7" idx="2"/>
          </p:cNvCxnSpPr>
          <p:nvPr/>
        </p:nvCxnSpPr>
        <p:spPr bwMode="auto">
          <a:xfrm rot="16200000" flipV="1">
            <a:off x="1619522" y="1923543"/>
            <a:ext cx="375826" cy="1063451"/>
          </a:xfrm>
          <a:prstGeom prst="line">
            <a:avLst/>
          </a:prstGeom>
          <a:noFill/>
          <a:ln w="28575" cap="flat" cmpd="sng" algn="ctr">
            <a:solidFill>
              <a:srgbClr val="800000"/>
            </a:solidFill>
            <a:prstDash val="solid"/>
            <a:round/>
            <a:headEnd type="none" w="med" len="med"/>
            <a:tailEnd type="none" w="med" len="med"/>
          </a:ln>
          <a:effectLst/>
        </p:spPr>
      </p:cxnSp>
      <p:cxnSp>
        <p:nvCxnSpPr>
          <p:cNvPr id="43" name="Straight Connector 42"/>
          <p:cNvCxnSpPr>
            <a:endCxn id="11" idx="2"/>
          </p:cNvCxnSpPr>
          <p:nvPr/>
        </p:nvCxnSpPr>
        <p:spPr bwMode="auto">
          <a:xfrm flipV="1">
            <a:off x="738158" y="4339058"/>
            <a:ext cx="1183210" cy="394462"/>
          </a:xfrm>
          <a:prstGeom prst="line">
            <a:avLst/>
          </a:prstGeom>
          <a:noFill/>
          <a:ln w="28575" cap="flat" cmpd="sng" algn="ctr">
            <a:solidFill>
              <a:srgbClr val="800000"/>
            </a:solidFill>
            <a:prstDash val="solid"/>
            <a:round/>
            <a:headEnd type="none" w="med" len="med"/>
            <a:tailEnd type="none" w="med" len="med"/>
          </a:ln>
          <a:effectLst/>
        </p:spPr>
      </p:cxnSp>
      <p:cxnSp>
        <p:nvCxnSpPr>
          <p:cNvPr id="45" name="Straight Connector 44"/>
          <p:cNvCxnSpPr>
            <a:stCxn id="13" idx="0"/>
            <a:endCxn id="11" idx="2"/>
          </p:cNvCxnSpPr>
          <p:nvPr/>
        </p:nvCxnSpPr>
        <p:spPr bwMode="auto">
          <a:xfrm rot="5400000" flipH="1" flipV="1">
            <a:off x="1593192" y="4458147"/>
            <a:ext cx="447264" cy="209087"/>
          </a:xfrm>
          <a:prstGeom prst="line">
            <a:avLst/>
          </a:prstGeom>
          <a:noFill/>
          <a:ln w="28575" cap="flat" cmpd="sng" algn="ctr">
            <a:solidFill>
              <a:srgbClr val="800000"/>
            </a:solidFill>
            <a:prstDash val="solid"/>
            <a:round/>
            <a:headEnd type="none" w="med" len="med"/>
            <a:tailEnd type="none" w="med" len="med"/>
          </a:ln>
          <a:effectLst/>
        </p:spPr>
      </p:cxnSp>
      <p:cxnSp>
        <p:nvCxnSpPr>
          <p:cNvPr id="48" name="Straight Connector 47"/>
          <p:cNvCxnSpPr>
            <a:stCxn id="14" idx="0"/>
            <a:endCxn id="11" idx="2"/>
          </p:cNvCxnSpPr>
          <p:nvPr/>
        </p:nvCxnSpPr>
        <p:spPr bwMode="auto">
          <a:xfrm rot="16200000" flipV="1">
            <a:off x="2291947" y="3968479"/>
            <a:ext cx="447264" cy="1188421"/>
          </a:xfrm>
          <a:prstGeom prst="line">
            <a:avLst/>
          </a:prstGeom>
          <a:noFill/>
          <a:ln w="28575" cap="flat" cmpd="sng" algn="ctr">
            <a:solidFill>
              <a:srgbClr val="800000"/>
            </a:solidFill>
            <a:prstDash val="solid"/>
            <a:round/>
            <a:headEnd type="none" w="med" len="med"/>
            <a:tailEnd type="none" w="med" len="med"/>
          </a:ln>
          <a:effectLst/>
        </p:spPr>
      </p:cxnSp>
      <p:cxnSp>
        <p:nvCxnSpPr>
          <p:cNvPr id="51" name="Straight Connector 50"/>
          <p:cNvCxnSpPr>
            <a:stCxn id="15" idx="0"/>
            <a:endCxn id="14" idx="2"/>
          </p:cNvCxnSpPr>
          <p:nvPr/>
        </p:nvCxnSpPr>
        <p:spPr bwMode="auto">
          <a:xfrm rot="5400000" flipH="1" flipV="1">
            <a:off x="2410397" y="4944186"/>
            <a:ext cx="518702" cy="880082"/>
          </a:xfrm>
          <a:prstGeom prst="line">
            <a:avLst/>
          </a:prstGeom>
          <a:noFill/>
          <a:ln w="28575" cap="flat" cmpd="sng" algn="ctr">
            <a:solidFill>
              <a:srgbClr val="800000"/>
            </a:solidFill>
            <a:prstDash val="solid"/>
            <a:round/>
            <a:headEnd type="none" w="med" len="med"/>
            <a:tailEnd type="none" w="med" len="med"/>
          </a:ln>
          <a:effectLst/>
        </p:spPr>
      </p:cxnSp>
      <p:cxnSp>
        <p:nvCxnSpPr>
          <p:cNvPr id="54" name="Straight Connector 53"/>
          <p:cNvCxnSpPr>
            <a:stCxn id="16" idx="0"/>
            <a:endCxn id="14" idx="2"/>
          </p:cNvCxnSpPr>
          <p:nvPr/>
        </p:nvCxnSpPr>
        <p:spPr bwMode="auto">
          <a:xfrm rot="16200000" flipV="1">
            <a:off x="3014959" y="5219706"/>
            <a:ext cx="518702" cy="329042"/>
          </a:xfrm>
          <a:prstGeom prst="line">
            <a:avLst/>
          </a:prstGeom>
          <a:noFill/>
          <a:ln w="28575" cap="flat" cmpd="sng" algn="ctr">
            <a:solidFill>
              <a:srgbClr val="800000"/>
            </a:solidFill>
            <a:prstDash val="solid"/>
            <a:round/>
            <a:headEnd type="none" w="med" len="med"/>
            <a:tailEnd type="none" w="med" len="med"/>
          </a:ln>
          <a:effectLst/>
        </p:spPr>
      </p:cxnSp>
      <p:graphicFrame>
        <p:nvGraphicFramePr>
          <p:cNvPr id="84" name="Diagram 83"/>
          <p:cNvGraphicFramePr/>
          <p:nvPr/>
        </p:nvGraphicFramePr>
        <p:xfrm>
          <a:off x="5738818" y="1000108"/>
          <a:ext cx="3730628" cy="28442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8" name="Diagram 87"/>
          <p:cNvGraphicFramePr/>
          <p:nvPr/>
        </p:nvGraphicFramePr>
        <p:xfrm>
          <a:off x="5667380" y="3786190"/>
          <a:ext cx="3802066" cy="234421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smtClean="0"/>
              <a:t>Composition Vs Inheritance</a:t>
            </a:r>
            <a:endParaRPr lang="en-NZ" dirty="0" smtClean="0"/>
          </a:p>
        </p:txBody>
      </p:sp>
      <p:sp>
        <p:nvSpPr>
          <p:cNvPr id="17410" name="Date Placeholder 3"/>
          <p:cNvSpPr>
            <a:spLocks noGrp="1"/>
          </p:cNvSpPr>
          <p:nvPr>
            <p:ph type="dt" sz="half" idx="10"/>
          </p:nvPr>
        </p:nvSpPr>
        <p:spPr/>
        <p:txBody>
          <a:bodyPr/>
          <a:lstStyle/>
          <a:p>
            <a:r>
              <a:rPr lang="en-US" smtClean="0"/>
              <a:t>COMPSCI 230: OOD2</a:t>
            </a:r>
            <a:endParaRPr lang="en-NZ" dirty="0"/>
          </a:p>
        </p:txBody>
      </p:sp>
      <p:sp>
        <p:nvSpPr>
          <p:cNvPr id="17412" name="Slide Number Placeholder 5"/>
          <p:cNvSpPr>
            <a:spLocks noGrp="1"/>
          </p:cNvSpPr>
          <p:nvPr>
            <p:ph type="sldNum" sz="quarter" idx="12"/>
          </p:nvPr>
        </p:nvSpPr>
        <p:spPr/>
        <p:txBody>
          <a:bodyPr/>
          <a:lstStyle/>
          <a:p>
            <a:fld id="{19DC21E0-2AD2-47E3-9EA7-6DE4223D9271}" type="slidenum">
              <a:rPr lang="en-NZ" smtClean="0"/>
              <a:pPr/>
              <a:t>14</a:t>
            </a:fld>
            <a:endParaRPr lang="en-NZ" dirty="0"/>
          </a:p>
        </p:txBody>
      </p:sp>
      <p:sp>
        <p:nvSpPr>
          <p:cNvPr id="17414" name="Rectangle 3" descr="Rectangle: Click to edit Master text styles&#10;Second level&#10;Third level&#10;Fourth level&#10;Fifth level"/>
          <p:cNvSpPr>
            <a:spLocks noGrp="1" noChangeArrowheads="1"/>
          </p:cNvSpPr>
          <p:nvPr>
            <p:ph sz="quarter" idx="1"/>
          </p:nvPr>
        </p:nvSpPr>
        <p:spPr/>
        <p:txBody>
          <a:bodyPr>
            <a:normAutofit fontScale="92500" lnSpcReduction="20000"/>
          </a:bodyPr>
          <a:lstStyle/>
          <a:p>
            <a:r>
              <a:rPr lang="en-US" dirty="0" smtClean="0"/>
              <a:t>Suppose we want to create a class to represent circles:</a:t>
            </a:r>
          </a:p>
          <a:p>
            <a:pPr lvl="1"/>
            <a:r>
              <a:rPr lang="en-US" dirty="0" smtClean="0"/>
              <a:t>Composition or Inheritance?</a:t>
            </a:r>
          </a:p>
          <a:p>
            <a:pPr lvl="2"/>
            <a:r>
              <a:rPr lang="en-US" dirty="0" smtClean="0"/>
              <a:t>Circle is a point with a radius? </a:t>
            </a:r>
          </a:p>
          <a:p>
            <a:pPr lvl="2"/>
            <a:r>
              <a:rPr lang="en-US" dirty="0" smtClean="0"/>
              <a:t>Circle has a point with a radius?</a:t>
            </a:r>
          </a:p>
          <a:p>
            <a:r>
              <a:rPr lang="en-NZ" dirty="0" smtClean="0"/>
              <a:t>General guideline </a:t>
            </a:r>
          </a:p>
          <a:p>
            <a:pPr lvl="1"/>
            <a:r>
              <a:rPr lang="en-NZ" dirty="0" smtClean="0"/>
              <a:t>Inheritance : Is-a</a:t>
            </a:r>
          </a:p>
          <a:p>
            <a:pPr lvl="1"/>
            <a:r>
              <a:rPr lang="en-US" dirty="0" smtClean="0"/>
              <a:t>Composition </a:t>
            </a:r>
            <a:r>
              <a:rPr lang="en-NZ" dirty="0" smtClean="0"/>
              <a:t>: has-a</a:t>
            </a:r>
          </a:p>
          <a:p>
            <a:r>
              <a:rPr lang="en-NZ" dirty="0" smtClean="0"/>
              <a:t>But there is no rulebook - the objective is clean, understandable and maintainable code that can be implemented in reasonable time</a:t>
            </a:r>
          </a:p>
          <a:p>
            <a:r>
              <a:rPr lang="en-NZ" dirty="0" smtClean="0"/>
              <a:t>Some more guidelines:</a:t>
            </a:r>
          </a:p>
          <a:p>
            <a:pPr lvl="1"/>
            <a:r>
              <a:rPr lang="en-NZ" dirty="0" smtClean="0"/>
              <a:t>Inheritance provides a means for constructing highly reusable components, but needs to be used very carefully</a:t>
            </a:r>
          </a:p>
          <a:p>
            <a:pPr lvl="1"/>
            <a:r>
              <a:rPr lang="en-NZ" dirty="0" smtClean="0"/>
              <a:t>Choose composition first when creating new classes from existing classes. You should only used inheritance if it is required by your design. If you use inheritance where composition will work, your designs will become needlessly complicated</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Rectangle 3"/>
          <p:cNvSpPr>
            <a:spLocks noGrp="1" noChangeArrowheads="1"/>
          </p:cNvSpPr>
          <p:nvPr>
            <p:ph type="title"/>
          </p:nvPr>
        </p:nvSpPr>
        <p:spPr/>
        <p:txBody>
          <a:bodyPr/>
          <a:lstStyle/>
          <a:p>
            <a:r>
              <a:rPr lang="en-US" dirty="0" smtClean="0"/>
              <a:t>Composition</a:t>
            </a:r>
            <a:endParaRPr lang="en-NZ" dirty="0" smtClean="0"/>
          </a:p>
        </p:txBody>
      </p:sp>
      <p:sp>
        <p:nvSpPr>
          <p:cNvPr id="18434" name="Date Placeholder 3"/>
          <p:cNvSpPr>
            <a:spLocks noGrp="1"/>
          </p:cNvSpPr>
          <p:nvPr>
            <p:ph type="dt" sz="half" idx="10"/>
          </p:nvPr>
        </p:nvSpPr>
        <p:spPr/>
        <p:txBody>
          <a:bodyPr/>
          <a:lstStyle/>
          <a:p>
            <a:r>
              <a:rPr lang="en-US" smtClean="0"/>
              <a:t>COMPSCI 230: OOD2</a:t>
            </a:r>
            <a:endParaRPr lang="en-NZ" dirty="0"/>
          </a:p>
        </p:txBody>
      </p:sp>
      <p:sp>
        <p:nvSpPr>
          <p:cNvPr id="18436" name="Slide Number Placeholder 5"/>
          <p:cNvSpPr>
            <a:spLocks noGrp="1"/>
          </p:cNvSpPr>
          <p:nvPr>
            <p:ph type="sldNum" sz="quarter" idx="12"/>
          </p:nvPr>
        </p:nvSpPr>
        <p:spPr/>
        <p:txBody>
          <a:bodyPr/>
          <a:lstStyle/>
          <a:p>
            <a:fld id="{855E54D8-F43C-40AA-A2BE-46D6399E06EB}" type="slidenum">
              <a:rPr lang="en-NZ" smtClean="0"/>
              <a:pPr/>
              <a:t>15</a:t>
            </a:fld>
            <a:endParaRPr lang="en-NZ" dirty="0"/>
          </a:p>
        </p:txBody>
      </p:sp>
      <p:pic>
        <p:nvPicPr>
          <p:cNvPr id="18440" name="Picture 5" descr="circle_comp"/>
          <p:cNvPicPr>
            <a:picLocks noGrp="1" noChangeAspect="1" noChangeArrowheads="1"/>
          </p:cNvPicPr>
          <p:nvPr>
            <p:ph sz="quarter" idx="1"/>
          </p:nvPr>
        </p:nvPicPr>
        <p:blipFill>
          <a:blip r:embed="rId2" cstate="print"/>
          <a:srcRect/>
          <a:stretch>
            <a:fillRect/>
          </a:stretch>
        </p:blipFill>
        <p:spPr>
          <a:xfrm>
            <a:off x="5529064" y="548680"/>
            <a:ext cx="4038600" cy="2895600"/>
          </a:xfrm>
        </p:spPr>
      </p:pic>
      <p:sp>
        <p:nvSpPr>
          <p:cNvPr id="18437" name="Text Box 2"/>
          <p:cNvSpPr txBox="1">
            <a:spLocks noChangeArrowheads="1"/>
          </p:cNvSpPr>
          <p:nvPr/>
        </p:nvSpPr>
        <p:spPr bwMode="auto">
          <a:xfrm>
            <a:off x="350838" y="1268413"/>
            <a:ext cx="5538787" cy="4133850"/>
          </a:xfrm>
          <a:prstGeom prst="rect">
            <a:avLst/>
          </a:prstGeom>
          <a:solidFill>
            <a:srgbClr val="C0C0C0">
              <a:alpha val="50195"/>
            </a:srgbClr>
          </a:solidFill>
          <a:ln w="28575">
            <a:noFill/>
            <a:miter lim="800000"/>
            <a:headEnd/>
            <a:tailEnd/>
          </a:ln>
        </p:spPr>
        <p:txBody>
          <a:bodyPr>
            <a:spAutoFit/>
          </a:bodyPr>
          <a:lstStyle/>
          <a:p>
            <a:pPr algn="l"/>
            <a:r>
              <a:rPr lang="en-NZ" sz="1400" b="1" dirty="0">
                <a:latin typeface="Courier New" pitchFamily="49" charset="0"/>
              </a:rPr>
              <a:t>import java.awt.Point;</a:t>
            </a:r>
          </a:p>
          <a:p>
            <a:pPr algn="l"/>
            <a:r>
              <a:rPr lang="en-NZ" sz="1400" b="1" dirty="0">
                <a:latin typeface="Courier New" pitchFamily="49" charset="0"/>
              </a:rPr>
              <a:t>public class Circle {</a:t>
            </a:r>
          </a:p>
          <a:p>
            <a:pPr algn="l"/>
            <a:r>
              <a:rPr lang="en-NZ" sz="1400" b="1" dirty="0">
                <a:latin typeface="Courier New" pitchFamily="49" charset="0"/>
              </a:rPr>
              <a:t>  </a:t>
            </a:r>
            <a:r>
              <a:rPr lang="en-NZ" sz="1400" b="1" u="sng" dirty="0">
                <a:latin typeface="Courier New" pitchFamily="49" charset="0"/>
              </a:rPr>
              <a:t>private Point p;</a:t>
            </a:r>
          </a:p>
          <a:p>
            <a:pPr algn="l"/>
            <a:r>
              <a:rPr lang="en-NZ" sz="1400" b="1" dirty="0">
                <a:latin typeface="Courier New" pitchFamily="49" charset="0"/>
              </a:rPr>
              <a:t>  private int radius;</a:t>
            </a:r>
          </a:p>
          <a:p>
            <a:pPr algn="l"/>
            <a:r>
              <a:rPr lang="en-NZ" sz="1400" b="1" dirty="0">
                <a:latin typeface="Courier New" pitchFamily="49" charset="0"/>
              </a:rPr>
              <a:t>  public Circle (int x, int y, int radius) {</a:t>
            </a:r>
          </a:p>
          <a:p>
            <a:pPr algn="l"/>
            <a:r>
              <a:rPr lang="en-NZ" sz="1400" b="1" dirty="0">
                <a:latin typeface="Courier New" pitchFamily="49" charset="0"/>
              </a:rPr>
              <a:t>    p = new Point (x, y);</a:t>
            </a:r>
          </a:p>
          <a:p>
            <a:pPr algn="l"/>
            <a:r>
              <a:rPr lang="en-NZ" sz="1400" b="1" dirty="0">
                <a:latin typeface="Courier New" pitchFamily="49" charset="0"/>
              </a:rPr>
              <a:t>    this.radius = radius;</a:t>
            </a:r>
          </a:p>
          <a:p>
            <a:pPr algn="l"/>
            <a:r>
              <a:rPr lang="en-NZ" sz="1400" b="1" dirty="0">
                <a:latin typeface="Courier New" pitchFamily="49" charset="0"/>
              </a:rPr>
              <a:t>  }</a:t>
            </a:r>
          </a:p>
          <a:p>
            <a:pPr algn="l"/>
            <a:r>
              <a:rPr lang="en-NZ" sz="1400" b="1" dirty="0">
                <a:latin typeface="Courier New" pitchFamily="49" charset="0"/>
              </a:rPr>
              <a:t>  public double getX() {</a:t>
            </a:r>
          </a:p>
          <a:p>
            <a:pPr algn="l"/>
            <a:r>
              <a:rPr lang="en-NZ" sz="1400" b="1" dirty="0">
                <a:latin typeface="Courier New" pitchFamily="49" charset="0"/>
              </a:rPr>
              <a:t>    return p.getX ();</a:t>
            </a:r>
          </a:p>
          <a:p>
            <a:pPr algn="l"/>
            <a:r>
              <a:rPr lang="en-NZ" sz="1400" b="1" dirty="0">
                <a:latin typeface="Courier New" pitchFamily="49" charset="0"/>
              </a:rPr>
              <a:t>  }</a:t>
            </a:r>
          </a:p>
          <a:p>
            <a:pPr algn="l"/>
            <a:r>
              <a:rPr lang="en-NZ" sz="1400" b="1" dirty="0">
                <a:latin typeface="Courier New" pitchFamily="49" charset="0"/>
              </a:rPr>
              <a:t>  public double getY() {</a:t>
            </a:r>
          </a:p>
          <a:p>
            <a:pPr algn="l"/>
            <a:r>
              <a:rPr lang="en-NZ" sz="1400" b="1" dirty="0">
                <a:latin typeface="Courier New" pitchFamily="49" charset="0"/>
              </a:rPr>
              <a:t>    return p.getY ();</a:t>
            </a:r>
          </a:p>
          <a:p>
            <a:pPr algn="l"/>
            <a:r>
              <a:rPr lang="en-NZ" sz="1400" b="1" dirty="0">
                <a:latin typeface="Courier New" pitchFamily="49" charset="0"/>
              </a:rPr>
              <a:t>  }</a:t>
            </a:r>
          </a:p>
          <a:p>
            <a:pPr algn="l"/>
            <a:r>
              <a:rPr lang="en-NZ" sz="1400" b="1" dirty="0">
                <a:latin typeface="Courier New" pitchFamily="49" charset="0"/>
              </a:rPr>
              <a:t>  public int getRadius () {</a:t>
            </a:r>
          </a:p>
          <a:p>
            <a:pPr algn="l"/>
            <a:r>
              <a:rPr lang="en-NZ" sz="1400" b="1" dirty="0">
                <a:latin typeface="Courier New" pitchFamily="49" charset="0"/>
              </a:rPr>
              <a:t>    return radius;</a:t>
            </a:r>
          </a:p>
          <a:p>
            <a:pPr algn="l"/>
            <a:r>
              <a:rPr lang="en-NZ" sz="1400" b="1" dirty="0">
                <a:latin typeface="Courier New" pitchFamily="49" charset="0"/>
              </a:rPr>
              <a:t>  }</a:t>
            </a:r>
          </a:p>
          <a:p>
            <a:pPr algn="l"/>
            <a:r>
              <a:rPr lang="en-NZ" sz="1400" b="1" dirty="0">
                <a:latin typeface="Courier New" pitchFamily="49" charset="0"/>
              </a:rPr>
              <a:t>   // additional code</a:t>
            </a:r>
          </a:p>
          <a:p>
            <a:pPr algn="l"/>
            <a:r>
              <a:rPr lang="en-NZ" sz="1400" b="1" dirty="0">
                <a:latin typeface="Courier New" pitchFamily="49" charset="0"/>
              </a:rPr>
              <a:t>}</a:t>
            </a:r>
          </a:p>
        </p:txBody>
      </p:sp>
      <p:sp>
        <p:nvSpPr>
          <p:cNvPr id="18439" name="Text Box 4"/>
          <p:cNvSpPr txBox="1">
            <a:spLocks noChangeArrowheads="1"/>
          </p:cNvSpPr>
          <p:nvPr/>
        </p:nvSpPr>
        <p:spPr bwMode="auto">
          <a:xfrm>
            <a:off x="2222500" y="5661025"/>
            <a:ext cx="7604125" cy="730250"/>
          </a:xfrm>
          <a:prstGeom prst="rect">
            <a:avLst/>
          </a:prstGeom>
          <a:solidFill>
            <a:srgbClr val="C0C0C0">
              <a:alpha val="50195"/>
            </a:srgbClr>
          </a:solidFill>
          <a:ln w="28575">
            <a:noFill/>
            <a:miter lim="800000"/>
            <a:headEnd/>
            <a:tailEnd/>
          </a:ln>
        </p:spPr>
        <p:txBody>
          <a:bodyPr>
            <a:spAutoFit/>
          </a:bodyPr>
          <a:lstStyle/>
          <a:p>
            <a:pPr algn="l"/>
            <a:r>
              <a:rPr lang="en-NZ" sz="1400" b="1" dirty="0">
                <a:latin typeface="Courier New" pitchFamily="49" charset="0"/>
              </a:rPr>
              <a:t>Circle c1 = new Circle();</a:t>
            </a:r>
          </a:p>
          <a:p>
            <a:pPr algn="l"/>
            <a:r>
              <a:rPr lang="en-NZ" sz="1400" b="1" dirty="0">
                <a:latin typeface="Courier New" pitchFamily="49" charset="0"/>
              </a:rPr>
              <a:t>System.out.println("x=" + c1.getX() + ", y=" + c1.getY());</a:t>
            </a:r>
          </a:p>
          <a:p>
            <a:pPr algn="l"/>
            <a:r>
              <a:rPr lang="en-NZ" sz="1400" b="1" dirty="0">
                <a:latin typeface="Courier New" pitchFamily="49" charset="0"/>
              </a:rPr>
              <a:t>System.out.println("radius=" + c1.getRadius());</a:t>
            </a:r>
          </a:p>
        </p:txBody>
      </p:sp>
      <p:sp>
        <p:nvSpPr>
          <p:cNvPr id="18441" name="Freeform 6"/>
          <p:cNvSpPr>
            <a:spLocks/>
          </p:cNvSpPr>
          <p:nvPr/>
        </p:nvSpPr>
        <p:spPr bwMode="auto">
          <a:xfrm>
            <a:off x="3627438" y="3141663"/>
            <a:ext cx="2184400" cy="2808287"/>
          </a:xfrm>
          <a:custGeom>
            <a:avLst/>
            <a:gdLst>
              <a:gd name="T0" fmla="*/ 1270 w 1270"/>
              <a:gd name="T1" fmla="*/ 1769 h 1769"/>
              <a:gd name="T2" fmla="*/ 1270 w 1270"/>
              <a:gd name="T3" fmla="*/ 0 h 1769"/>
              <a:gd name="T4" fmla="*/ 0 w 1270"/>
              <a:gd name="T5" fmla="*/ 0 h 1769"/>
              <a:gd name="T6" fmla="*/ 0 60000 65536"/>
              <a:gd name="T7" fmla="*/ 0 60000 65536"/>
              <a:gd name="T8" fmla="*/ 0 60000 65536"/>
              <a:gd name="T9" fmla="*/ 0 w 1270"/>
              <a:gd name="T10" fmla="*/ 0 h 1769"/>
              <a:gd name="T11" fmla="*/ 1270 w 1270"/>
              <a:gd name="T12" fmla="*/ 1769 h 1769"/>
            </a:gdLst>
            <a:ahLst/>
            <a:cxnLst>
              <a:cxn ang="T6">
                <a:pos x="T0" y="T1"/>
              </a:cxn>
              <a:cxn ang="T7">
                <a:pos x="T2" y="T3"/>
              </a:cxn>
              <a:cxn ang="T8">
                <a:pos x="T4" y="T5"/>
              </a:cxn>
            </a:cxnLst>
            <a:rect l="T9" t="T10" r="T11" b="T12"/>
            <a:pathLst>
              <a:path w="1270" h="1769">
                <a:moveTo>
                  <a:pt x="1270" y="1769"/>
                </a:moveTo>
                <a:lnTo>
                  <a:pt x="1270" y="0"/>
                </a:lnTo>
                <a:lnTo>
                  <a:pt x="0" y="0"/>
                </a:lnTo>
              </a:path>
            </a:pathLst>
          </a:custGeom>
          <a:noFill/>
          <a:ln w="28575">
            <a:solidFill>
              <a:srgbClr val="800000"/>
            </a:solidFill>
            <a:round/>
            <a:headEnd/>
            <a:tailEnd type="triangle" w="med" len="med"/>
          </a:ln>
        </p:spPr>
        <p:txBody>
          <a:bodyPr wrap="none" anchor="ctr"/>
          <a:lstStyle/>
          <a:p>
            <a:endParaRPr lang="en-US" dirty="0"/>
          </a:p>
        </p:txBody>
      </p:sp>
      <p:sp>
        <p:nvSpPr>
          <p:cNvPr id="18442" name="Freeform 7"/>
          <p:cNvSpPr>
            <a:spLocks/>
          </p:cNvSpPr>
          <p:nvPr/>
        </p:nvSpPr>
        <p:spPr bwMode="auto">
          <a:xfrm>
            <a:off x="4719638" y="3716338"/>
            <a:ext cx="3587750" cy="2160587"/>
          </a:xfrm>
          <a:custGeom>
            <a:avLst/>
            <a:gdLst>
              <a:gd name="T0" fmla="*/ 2086 w 2086"/>
              <a:gd name="T1" fmla="*/ 1361 h 1361"/>
              <a:gd name="T2" fmla="*/ 2086 w 2086"/>
              <a:gd name="T3" fmla="*/ 0 h 1361"/>
              <a:gd name="T4" fmla="*/ 0 w 2086"/>
              <a:gd name="T5" fmla="*/ 0 h 1361"/>
              <a:gd name="T6" fmla="*/ 0 60000 65536"/>
              <a:gd name="T7" fmla="*/ 0 60000 65536"/>
              <a:gd name="T8" fmla="*/ 0 60000 65536"/>
              <a:gd name="T9" fmla="*/ 0 w 2086"/>
              <a:gd name="T10" fmla="*/ 0 h 1361"/>
              <a:gd name="T11" fmla="*/ 2086 w 2086"/>
              <a:gd name="T12" fmla="*/ 1361 h 1361"/>
            </a:gdLst>
            <a:ahLst/>
            <a:cxnLst>
              <a:cxn ang="T6">
                <a:pos x="T0" y="T1"/>
              </a:cxn>
              <a:cxn ang="T7">
                <a:pos x="T2" y="T3"/>
              </a:cxn>
              <a:cxn ang="T8">
                <a:pos x="T4" y="T5"/>
              </a:cxn>
            </a:cxnLst>
            <a:rect l="T9" t="T10" r="T11" b="T12"/>
            <a:pathLst>
              <a:path w="2086" h="1361">
                <a:moveTo>
                  <a:pt x="2086" y="1361"/>
                </a:moveTo>
                <a:lnTo>
                  <a:pt x="2086" y="0"/>
                </a:lnTo>
                <a:lnTo>
                  <a:pt x="0" y="0"/>
                </a:lnTo>
              </a:path>
            </a:pathLst>
          </a:custGeom>
          <a:noFill/>
          <a:ln w="28575">
            <a:solidFill>
              <a:srgbClr val="800000"/>
            </a:solidFill>
            <a:round/>
            <a:headEnd/>
            <a:tailEnd type="triangle" w="med" len="med"/>
          </a:ln>
        </p:spPr>
        <p:txBody>
          <a:bodyPr wrap="none" anchor="ctr"/>
          <a:lstStyle/>
          <a:p>
            <a:endParaRPr lang="en-US" dirty="0"/>
          </a:p>
        </p:txBody>
      </p:sp>
      <p:sp>
        <p:nvSpPr>
          <p:cNvPr id="18443" name="Text Box 8"/>
          <p:cNvSpPr txBox="1">
            <a:spLocks noChangeArrowheads="1"/>
          </p:cNvSpPr>
          <p:nvPr/>
        </p:nvSpPr>
        <p:spPr bwMode="auto">
          <a:xfrm>
            <a:off x="5816600" y="260350"/>
            <a:ext cx="2160588" cy="287338"/>
          </a:xfrm>
          <a:prstGeom prst="rect">
            <a:avLst/>
          </a:prstGeom>
          <a:solidFill>
            <a:srgbClr val="FFFFFF"/>
          </a:solidFill>
          <a:ln w="9525">
            <a:solidFill>
              <a:srgbClr val="000000"/>
            </a:solidFill>
            <a:miter lim="800000"/>
            <a:headEnd/>
            <a:tailEnd/>
          </a:ln>
        </p:spPr>
        <p:txBody>
          <a:bodyPr/>
          <a:lstStyle/>
          <a:p>
            <a:pPr eaLnBrk="0" hangingPunct="0"/>
            <a:r>
              <a:rPr lang="en-US" sz="1200" dirty="0"/>
              <a:t>Example: Circle_a/Circle.java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3"/>
          <p:cNvSpPr>
            <a:spLocks noGrp="1" noChangeArrowheads="1"/>
          </p:cNvSpPr>
          <p:nvPr>
            <p:ph type="title"/>
          </p:nvPr>
        </p:nvSpPr>
        <p:spPr/>
        <p:txBody>
          <a:bodyPr/>
          <a:lstStyle/>
          <a:p>
            <a:r>
              <a:rPr lang="en-NZ" dirty="0" smtClean="0"/>
              <a:t>Inheritance</a:t>
            </a:r>
          </a:p>
        </p:txBody>
      </p:sp>
      <p:sp>
        <p:nvSpPr>
          <p:cNvPr id="19463" name="Rectangle 4" descr="Rectangle: Click to edit Master text styles&#10;Second level&#10;Third level&#10;Fourth level&#10;Fifth level"/>
          <p:cNvSpPr>
            <a:spLocks noGrp="1" noChangeArrowheads="1"/>
          </p:cNvSpPr>
          <p:nvPr>
            <p:ph type="body" sz="half" idx="1"/>
          </p:nvPr>
        </p:nvSpPr>
        <p:spPr/>
        <p:txBody>
          <a:bodyPr/>
          <a:lstStyle/>
          <a:p>
            <a:r>
              <a:rPr lang="en-NZ" dirty="0" smtClean="0"/>
              <a:t>We could reuse Point class since it already has code for representing a point position</a:t>
            </a:r>
          </a:p>
        </p:txBody>
      </p:sp>
      <p:pic>
        <p:nvPicPr>
          <p:cNvPr id="19464" name="Picture 5" descr="circle_in"/>
          <p:cNvPicPr>
            <a:picLocks noGrp="1" noChangeAspect="1" noChangeArrowheads="1"/>
          </p:cNvPicPr>
          <p:nvPr>
            <p:ph sz="half" idx="2"/>
          </p:nvPr>
        </p:nvPicPr>
        <p:blipFill>
          <a:blip r:embed="rId2" cstate="print"/>
          <a:srcRect/>
          <a:stretch>
            <a:fillRect/>
          </a:stretch>
        </p:blipFill>
        <p:spPr>
          <a:xfrm>
            <a:off x="7041232" y="332656"/>
            <a:ext cx="2676525" cy="4438650"/>
          </a:xfrm>
        </p:spPr>
      </p:pic>
      <p:sp>
        <p:nvSpPr>
          <p:cNvPr id="19458" name="Date Placeholder 4"/>
          <p:cNvSpPr>
            <a:spLocks noGrp="1"/>
          </p:cNvSpPr>
          <p:nvPr>
            <p:ph type="dt" sz="half" idx="10"/>
          </p:nvPr>
        </p:nvSpPr>
        <p:spPr/>
        <p:txBody>
          <a:bodyPr/>
          <a:lstStyle/>
          <a:p>
            <a:r>
              <a:rPr lang="en-US" smtClean="0"/>
              <a:t>COMPSCI 230: OOD2</a:t>
            </a:r>
            <a:endParaRPr lang="en-NZ" dirty="0"/>
          </a:p>
        </p:txBody>
      </p:sp>
      <p:sp>
        <p:nvSpPr>
          <p:cNvPr id="19460" name="Slide Number Placeholder 6"/>
          <p:cNvSpPr>
            <a:spLocks noGrp="1"/>
          </p:cNvSpPr>
          <p:nvPr>
            <p:ph type="sldNum" sz="quarter" idx="12"/>
          </p:nvPr>
        </p:nvSpPr>
        <p:spPr/>
        <p:txBody>
          <a:bodyPr/>
          <a:lstStyle/>
          <a:p>
            <a:fld id="{D3CDDECE-8EBB-42B8-B0E9-2C8A0235CD14}" type="slidenum">
              <a:rPr lang="en-NZ" smtClean="0"/>
              <a:pPr/>
              <a:t>16</a:t>
            </a:fld>
            <a:endParaRPr lang="en-NZ" dirty="0"/>
          </a:p>
        </p:txBody>
      </p:sp>
      <p:sp>
        <p:nvSpPr>
          <p:cNvPr id="19461" name="Text Box 2"/>
          <p:cNvSpPr txBox="1">
            <a:spLocks noChangeArrowheads="1"/>
          </p:cNvSpPr>
          <p:nvPr/>
        </p:nvSpPr>
        <p:spPr bwMode="auto">
          <a:xfrm>
            <a:off x="2066925" y="5589588"/>
            <a:ext cx="7605713" cy="730250"/>
          </a:xfrm>
          <a:prstGeom prst="rect">
            <a:avLst/>
          </a:prstGeom>
          <a:solidFill>
            <a:srgbClr val="C0C0C0">
              <a:alpha val="50195"/>
            </a:srgbClr>
          </a:solidFill>
          <a:ln w="28575">
            <a:noFill/>
            <a:miter lim="800000"/>
            <a:headEnd/>
            <a:tailEnd/>
          </a:ln>
        </p:spPr>
        <p:txBody>
          <a:bodyPr>
            <a:spAutoFit/>
          </a:bodyPr>
          <a:lstStyle/>
          <a:p>
            <a:pPr algn="l"/>
            <a:r>
              <a:rPr lang="en-NZ" sz="1400" b="1" dirty="0">
                <a:latin typeface="Courier New" pitchFamily="49" charset="0"/>
              </a:rPr>
              <a:t>Circle c1 = new Circle();</a:t>
            </a:r>
          </a:p>
          <a:p>
            <a:pPr algn="l"/>
            <a:r>
              <a:rPr lang="en-NZ" sz="1400" b="1" dirty="0">
                <a:latin typeface="Courier New" pitchFamily="49" charset="0"/>
              </a:rPr>
              <a:t>System.out.println("x=" + c1.getX() + ", y=" + c1.getY());</a:t>
            </a:r>
          </a:p>
          <a:p>
            <a:pPr algn="l"/>
            <a:r>
              <a:rPr lang="en-NZ" sz="1400" b="1" dirty="0">
                <a:latin typeface="Courier New" pitchFamily="49" charset="0"/>
              </a:rPr>
              <a:t>System.out.println("radius=" + c1.getRadius());</a:t>
            </a:r>
          </a:p>
        </p:txBody>
      </p:sp>
      <p:sp>
        <p:nvSpPr>
          <p:cNvPr id="19465" name="Text Box 6"/>
          <p:cNvSpPr txBox="1">
            <a:spLocks noChangeArrowheads="1"/>
          </p:cNvSpPr>
          <p:nvPr/>
        </p:nvSpPr>
        <p:spPr bwMode="auto">
          <a:xfrm>
            <a:off x="271463" y="2565400"/>
            <a:ext cx="4370387" cy="2432050"/>
          </a:xfrm>
          <a:prstGeom prst="rect">
            <a:avLst/>
          </a:prstGeom>
          <a:solidFill>
            <a:srgbClr val="C0C0C0">
              <a:alpha val="50195"/>
            </a:srgbClr>
          </a:solidFill>
          <a:ln w="28575">
            <a:noFill/>
            <a:miter lim="800000"/>
            <a:headEnd/>
            <a:tailEnd/>
          </a:ln>
        </p:spPr>
        <p:txBody>
          <a:bodyPr>
            <a:spAutoFit/>
          </a:bodyPr>
          <a:lstStyle/>
          <a:p>
            <a:pPr algn="l"/>
            <a:r>
              <a:rPr lang="en-NZ" sz="1400" b="1" dirty="0">
                <a:latin typeface="Courier New" pitchFamily="49" charset="0"/>
              </a:rPr>
              <a:t>import java.awt.Point;</a:t>
            </a:r>
          </a:p>
          <a:p>
            <a:pPr algn="l"/>
            <a:r>
              <a:rPr lang="en-NZ" sz="1400" b="1" dirty="0">
                <a:latin typeface="Courier New" pitchFamily="49" charset="0"/>
              </a:rPr>
              <a:t>public class Circle extends Point {</a:t>
            </a:r>
          </a:p>
          <a:p>
            <a:pPr algn="l"/>
            <a:r>
              <a:rPr lang="en-NZ" sz="1400" b="1" dirty="0">
                <a:latin typeface="Courier New" pitchFamily="49" charset="0"/>
              </a:rPr>
              <a:t>  private int radius;</a:t>
            </a:r>
          </a:p>
          <a:p>
            <a:pPr algn="l"/>
            <a:endParaRPr lang="en-NZ" sz="1400" b="1" dirty="0">
              <a:latin typeface="Courier New" pitchFamily="49" charset="0"/>
            </a:endParaRPr>
          </a:p>
          <a:p>
            <a:pPr algn="l"/>
            <a:r>
              <a:rPr lang="en-NZ" sz="1400" b="1" dirty="0">
                <a:latin typeface="Courier New" pitchFamily="49" charset="0"/>
              </a:rPr>
              <a:t>  public Circle() {</a:t>
            </a:r>
          </a:p>
          <a:p>
            <a:pPr algn="l"/>
            <a:r>
              <a:rPr lang="en-NZ" sz="1400" b="1" dirty="0">
                <a:latin typeface="Courier New" pitchFamily="49" charset="0"/>
              </a:rPr>
              <a:t>  }</a:t>
            </a:r>
          </a:p>
          <a:p>
            <a:pPr algn="l"/>
            <a:r>
              <a:rPr lang="en-NZ" sz="1400" b="1" dirty="0">
                <a:latin typeface="Courier New" pitchFamily="49" charset="0"/>
              </a:rPr>
              <a:t>  public int getRadius () {</a:t>
            </a:r>
          </a:p>
          <a:p>
            <a:pPr algn="l"/>
            <a:r>
              <a:rPr lang="en-NZ" sz="1400" b="1" dirty="0">
                <a:latin typeface="Courier New" pitchFamily="49" charset="0"/>
              </a:rPr>
              <a:t>    return radius;</a:t>
            </a:r>
          </a:p>
          <a:p>
            <a:pPr algn="l"/>
            <a:r>
              <a:rPr lang="en-NZ" sz="1400" b="1" dirty="0">
                <a:latin typeface="Courier New" pitchFamily="49" charset="0"/>
              </a:rPr>
              <a:t>  }</a:t>
            </a:r>
          </a:p>
          <a:p>
            <a:pPr algn="l"/>
            <a:r>
              <a:rPr lang="en-NZ" sz="1400" b="1" dirty="0">
                <a:latin typeface="Courier New" pitchFamily="49" charset="0"/>
              </a:rPr>
              <a:t>  // additional code</a:t>
            </a:r>
          </a:p>
          <a:p>
            <a:pPr algn="l"/>
            <a:r>
              <a:rPr lang="en-NZ" sz="1400" b="1" dirty="0">
                <a:latin typeface="Courier New" pitchFamily="49" charset="0"/>
              </a:rPr>
              <a:t>}</a:t>
            </a:r>
          </a:p>
        </p:txBody>
      </p:sp>
      <p:sp>
        <p:nvSpPr>
          <p:cNvPr id="19466" name="Text Box 7"/>
          <p:cNvSpPr txBox="1">
            <a:spLocks noChangeArrowheads="1"/>
          </p:cNvSpPr>
          <p:nvPr/>
        </p:nvSpPr>
        <p:spPr bwMode="auto">
          <a:xfrm>
            <a:off x="4719638" y="5013325"/>
            <a:ext cx="2495550" cy="288925"/>
          </a:xfrm>
          <a:prstGeom prst="rect">
            <a:avLst/>
          </a:prstGeom>
          <a:solidFill>
            <a:srgbClr val="FFFFFF"/>
          </a:solidFill>
          <a:ln w="9525">
            <a:solidFill>
              <a:srgbClr val="000000"/>
            </a:solidFill>
            <a:miter lim="800000"/>
            <a:headEnd/>
            <a:tailEnd/>
          </a:ln>
        </p:spPr>
        <p:txBody>
          <a:bodyPr/>
          <a:lstStyle/>
          <a:p>
            <a:pPr algn="l" eaLnBrk="0" hangingPunct="0"/>
            <a:r>
              <a:rPr lang="en-US" sz="1400" dirty="0"/>
              <a:t>Inherited from Point class</a:t>
            </a:r>
          </a:p>
        </p:txBody>
      </p:sp>
      <p:sp>
        <p:nvSpPr>
          <p:cNvPr id="19467" name="Line 8"/>
          <p:cNvSpPr>
            <a:spLocks noChangeShapeType="1"/>
          </p:cNvSpPr>
          <p:nvPr/>
        </p:nvSpPr>
        <p:spPr bwMode="auto">
          <a:xfrm>
            <a:off x="5576888" y="5373688"/>
            <a:ext cx="1587" cy="503237"/>
          </a:xfrm>
          <a:prstGeom prst="line">
            <a:avLst/>
          </a:prstGeom>
          <a:noFill/>
          <a:ln w="28575">
            <a:solidFill>
              <a:srgbClr val="800000"/>
            </a:solidFill>
            <a:round/>
            <a:headEnd/>
            <a:tailEnd type="triangle" w="med" len="med"/>
          </a:ln>
        </p:spPr>
        <p:txBody>
          <a:bodyPr wrap="none" anchor="ctr"/>
          <a:lstStyle/>
          <a:p>
            <a:endParaRPr lang="en-US" dirty="0"/>
          </a:p>
        </p:txBody>
      </p:sp>
      <p:sp>
        <p:nvSpPr>
          <p:cNvPr id="19468" name="Freeform 9"/>
          <p:cNvSpPr>
            <a:spLocks/>
          </p:cNvSpPr>
          <p:nvPr/>
        </p:nvSpPr>
        <p:spPr bwMode="auto">
          <a:xfrm>
            <a:off x="6202363" y="5373688"/>
            <a:ext cx="1949450" cy="503237"/>
          </a:xfrm>
          <a:custGeom>
            <a:avLst/>
            <a:gdLst>
              <a:gd name="T0" fmla="*/ 0 w 1134"/>
              <a:gd name="T1" fmla="*/ 0 h 317"/>
              <a:gd name="T2" fmla="*/ 0 w 1134"/>
              <a:gd name="T3" fmla="*/ 227 h 317"/>
              <a:gd name="T4" fmla="*/ 1134 w 1134"/>
              <a:gd name="T5" fmla="*/ 227 h 317"/>
              <a:gd name="T6" fmla="*/ 1134 w 1134"/>
              <a:gd name="T7" fmla="*/ 317 h 317"/>
              <a:gd name="T8" fmla="*/ 0 60000 65536"/>
              <a:gd name="T9" fmla="*/ 0 60000 65536"/>
              <a:gd name="T10" fmla="*/ 0 60000 65536"/>
              <a:gd name="T11" fmla="*/ 0 60000 65536"/>
              <a:gd name="T12" fmla="*/ 0 w 1134"/>
              <a:gd name="T13" fmla="*/ 0 h 317"/>
              <a:gd name="T14" fmla="*/ 1134 w 1134"/>
              <a:gd name="T15" fmla="*/ 317 h 317"/>
            </a:gdLst>
            <a:ahLst/>
            <a:cxnLst>
              <a:cxn ang="T8">
                <a:pos x="T0" y="T1"/>
              </a:cxn>
              <a:cxn ang="T9">
                <a:pos x="T2" y="T3"/>
              </a:cxn>
              <a:cxn ang="T10">
                <a:pos x="T4" y="T5"/>
              </a:cxn>
              <a:cxn ang="T11">
                <a:pos x="T6" y="T7"/>
              </a:cxn>
            </a:cxnLst>
            <a:rect l="T12" t="T13" r="T14" b="T15"/>
            <a:pathLst>
              <a:path w="1134" h="317">
                <a:moveTo>
                  <a:pt x="0" y="0"/>
                </a:moveTo>
                <a:lnTo>
                  <a:pt x="0" y="227"/>
                </a:lnTo>
                <a:lnTo>
                  <a:pt x="1134" y="227"/>
                </a:lnTo>
                <a:lnTo>
                  <a:pt x="1134" y="317"/>
                </a:lnTo>
              </a:path>
            </a:pathLst>
          </a:custGeom>
          <a:noFill/>
          <a:ln w="28575">
            <a:solidFill>
              <a:srgbClr val="800000"/>
            </a:solidFill>
            <a:round/>
            <a:headEnd/>
            <a:tailEnd type="triangle" w="med" len="med"/>
          </a:ln>
        </p:spPr>
        <p:txBody>
          <a:bodyPr wrap="none" anchor="ctr"/>
          <a:lstStyle/>
          <a:p>
            <a:endParaRPr lang="en-US" dirty="0"/>
          </a:p>
        </p:txBody>
      </p:sp>
      <p:sp>
        <p:nvSpPr>
          <p:cNvPr id="19469" name="Line 10"/>
          <p:cNvSpPr>
            <a:spLocks noChangeShapeType="1"/>
          </p:cNvSpPr>
          <p:nvPr/>
        </p:nvSpPr>
        <p:spPr bwMode="auto">
          <a:xfrm flipH="1">
            <a:off x="3783013" y="3141663"/>
            <a:ext cx="1012825" cy="0"/>
          </a:xfrm>
          <a:prstGeom prst="line">
            <a:avLst/>
          </a:prstGeom>
          <a:noFill/>
          <a:ln w="28575">
            <a:solidFill>
              <a:srgbClr val="800000"/>
            </a:solidFill>
            <a:round/>
            <a:headEnd/>
            <a:tailEnd type="triangle" w="med" len="med"/>
          </a:ln>
        </p:spPr>
        <p:txBody>
          <a:bodyPr wrap="none" anchor="ctr"/>
          <a:lstStyle/>
          <a:p>
            <a:endParaRPr lang="en-US" dirty="0"/>
          </a:p>
        </p:txBody>
      </p:sp>
      <p:sp>
        <p:nvSpPr>
          <p:cNvPr id="19470" name="Text Box 11"/>
          <p:cNvSpPr txBox="1">
            <a:spLocks noChangeArrowheads="1"/>
          </p:cNvSpPr>
          <p:nvPr/>
        </p:nvSpPr>
        <p:spPr bwMode="auto">
          <a:xfrm>
            <a:off x="4329113" y="3068638"/>
            <a:ext cx="2339975" cy="288925"/>
          </a:xfrm>
          <a:prstGeom prst="rect">
            <a:avLst/>
          </a:prstGeom>
          <a:solidFill>
            <a:srgbClr val="FFFFFF"/>
          </a:solidFill>
          <a:ln w="9525">
            <a:solidFill>
              <a:srgbClr val="000000"/>
            </a:solidFill>
            <a:miter lim="800000"/>
            <a:headEnd/>
            <a:tailEnd/>
          </a:ln>
        </p:spPr>
        <p:txBody>
          <a:bodyPr/>
          <a:lstStyle/>
          <a:p>
            <a:pPr algn="l" eaLnBrk="0" hangingPunct="0"/>
            <a:r>
              <a:rPr lang="en-US" sz="1400" dirty="0"/>
              <a:t>Instance variable: radius</a:t>
            </a:r>
          </a:p>
        </p:txBody>
      </p:sp>
      <p:sp>
        <p:nvSpPr>
          <p:cNvPr id="19471" name="Freeform 12"/>
          <p:cNvSpPr>
            <a:spLocks/>
          </p:cNvSpPr>
          <p:nvPr/>
        </p:nvSpPr>
        <p:spPr bwMode="auto">
          <a:xfrm>
            <a:off x="117475" y="4005263"/>
            <a:ext cx="6238875" cy="2447925"/>
          </a:xfrm>
          <a:custGeom>
            <a:avLst/>
            <a:gdLst>
              <a:gd name="T0" fmla="*/ 3628 w 3628"/>
              <a:gd name="T1" fmla="*/ 1451 h 1542"/>
              <a:gd name="T2" fmla="*/ 3628 w 3628"/>
              <a:gd name="T3" fmla="*/ 1542 h 1542"/>
              <a:gd name="T4" fmla="*/ 0 w 3628"/>
              <a:gd name="T5" fmla="*/ 1542 h 1542"/>
              <a:gd name="T6" fmla="*/ 0 w 3628"/>
              <a:gd name="T7" fmla="*/ 0 h 1542"/>
              <a:gd name="T8" fmla="*/ 181 w 3628"/>
              <a:gd name="T9" fmla="*/ 0 h 1542"/>
              <a:gd name="T10" fmla="*/ 0 60000 65536"/>
              <a:gd name="T11" fmla="*/ 0 60000 65536"/>
              <a:gd name="T12" fmla="*/ 0 60000 65536"/>
              <a:gd name="T13" fmla="*/ 0 60000 65536"/>
              <a:gd name="T14" fmla="*/ 0 60000 65536"/>
              <a:gd name="T15" fmla="*/ 0 w 3628"/>
              <a:gd name="T16" fmla="*/ 0 h 1542"/>
              <a:gd name="T17" fmla="*/ 3628 w 3628"/>
              <a:gd name="T18" fmla="*/ 1542 h 1542"/>
            </a:gdLst>
            <a:ahLst/>
            <a:cxnLst>
              <a:cxn ang="T10">
                <a:pos x="T0" y="T1"/>
              </a:cxn>
              <a:cxn ang="T11">
                <a:pos x="T2" y="T3"/>
              </a:cxn>
              <a:cxn ang="T12">
                <a:pos x="T4" y="T5"/>
              </a:cxn>
              <a:cxn ang="T13">
                <a:pos x="T6" y="T7"/>
              </a:cxn>
              <a:cxn ang="T14">
                <a:pos x="T8" y="T9"/>
              </a:cxn>
            </a:cxnLst>
            <a:rect l="T15" t="T16" r="T17" b="T18"/>
            <a:pathLst>
              <a:path w="3628" h="1542">
                <a:moveTo>
                  <a:pt x="3628" y="1451"/>
                </a:moveTo>
                <a:lnTo>
                  <a:pt x="3628" y="1542"/>
                </a:lnTo>
                <a:lnTo>
                  <a:pt x="0" y="1542"/>
                </a:lnTo>
                <a:lnTo>
                  <a:pt x="0" y="0"/>
                </a:lnTo>
                <a:lnTo>
                  <a:pt x="181" y="0"/>
                </a:lnTo>
              </a:path>
            </a:pathLst>
          </a:custGeom>
          <a:noFill/>
          <a:ln w="28575">
            <a:solidFill>
              <a:srgbClr val="800000"/>
            </a:solidFill>
            <a:round/>
            <a:headEnd/>
            <a:tailEnd type="triangle" w="med" len="med"/>
          </a:ln>
        </p:spPr>
        <p:txBody>
          <a:bodyPr wrap="none" anchor="ctr"/>
          <a:lstStyle/>
          <a:p>
            <a:endParaRPr lang="en-US" dirty="0"/>
          </a:p>
        </p:txBody>
      </p:sp>
      <p:sp>
        <p:nvSpPr>
          <p:cNvPr id="19472" name="Text Box 13"/>
          <p:cNvSpPr txBox="1">
            <a:spLocks noChangeArrowheads="1"/>
          </p:cNvSpPr>
          <p:nvPr/>
        </p:nvSpPr>
        <p:spPr bwMode="auto">
          <a:xfrm>
            <a:off x="4665663" y="260350"/>
            <a:ext cx="2160587" cy="287338"/>
          </a:xfrm>
          <a:prstGeom prst="rect">
            <a:avLst/>
          </a:prstGeom>
          <a:solidFill>
            <a:srgbClr val="FFFFFF"/>
          </a:solidFill>
          <a:ln w="9525">
            <a:solidFill>
              <a:srgbClr val="000000"/>
            </a:solidFill>
            <a:miter lim="800000"/>
            <a:headEnd/>
            <a:tailEnd/>
          </a:ln>
        </p:spPr>
        <p:txBody>
          <a:bodyPr/>
          <a:lstStyle/>
          <a:p>
            <a:pPr eaLnBrk="0" hangingPunct="0"/>
            <a:r>
              <a:rPr lang="en-US" sz="1200" dirty="0"/>
              <a:t>Example: Circle_i/Circle.java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Review</a:t>
            </a:r>
            <a:endParaRPr lang="en-NZ" dirty="0" smtClean="0"/>
          </a:p>
        </p:txBody>
      </p:sp>
      <p:sp>
        <p:nvSpPr>
          <p:cNvPr id="21506" name="Date Placeholder 3"/>
          <p:cNvSpPr>
            <a:spLocks noGrp="1"/>
          </p:cNvSpPr>
          <p:nvPr>
            <p:ph type="dt" sz="half" idx="10"/>
          </p:nvPr>
        </p:nvSpPr>
        <p:spPr/>
        <p:txBody>
          <a:bodyPr/>
          <a:lstStyle/>
          <a:p>
            <a:r>
              <a:rPr lang="en-US" smtClean="0"/>
              <a:t>COMPSCI 230: OOD2</a:t>
            </a:r>
            <a:endParaRPr lang="en-NZ" dirty="0"/>
          </a:p>
        </p:txBody>
      </p:sp>
      <p:sp>
        <p:nvSpPr>
          <p:cNvPr id="21508" name="Slide Number Placeholder 5"/>
          <p:cNvSpPr>
            <a:spLocks noGrp="1"/>
          </p:cNvSpPr>
          <p:nvPr>
            <p:ph type="sldNum" sz="quarter" idx="12"/>
          </p:nvPr>
        </p:nvSpPr>
        <p:spPr/>
        <p:txBody>
          <a:bodyPr/>
          <a:lstStyle/>
          <a:p>
            <a:fld id="{80E30653-8D52-4D10-9733-3B8E94EF6FF4}" type="slidenum">
              <a:rPr lang="en-NZ" smtClean="0"/>
              <a:pPr/>
              <a:t>17</a:t>
            </a:fld>
            <a:endParaRPr lang="en-NZ" dirty="0"/>
          </a:p>
        </p:txBody>
      </p:sp>
      <p:sp>
        <p:nvSpPr>
          <p:cNvPr id="21510" name="Rectangle 3" descr="Rectangle: Click to edit Master text styles&#10;Second level&#10;Third level&#10;Fourth level&#10;Fifth level"/>
          <p:cNvSpPr>
            <a:spLocks noGrp="1" noChangeArrowheads="1"/>
          </p:cNvSpPr>
          <p:nvPr>
            <p:ph sz="quarter" idx="1"/>
          </p:nvPr>
        </p:nvSpPr>
        <p:spPr/>
        <p:txBody>
          <a:bodyPr>
            <a:normAutofit lnSpcReduction="10000"/>
          </a:bodyPr>
          <a:lstStyle/>
          <a:p>
            <a:r>
              <a:rPr lang="en-US" dirty="0" smtClean="0"/>
              <a:t>Abstraction</a:t>
            </a:r>
          </a:p>
          <a:p>
            <a:pPr lvl="1"/>
            <a:r>
              <a:rPr lang="en-US" dirty="0" smtClean="0"/>
              <a:t>The ability of a language (and a designer) to take a concept and create an abstract representation of that concept within a program</a:t>
            </a:r>
          </a:p>
          <a:p>
            <a:r>
              <a:rPr lang="en-NZ" dirty="0" smtClean="0"/>
              <a:t>Information Hiding</a:t>
            </a:r>
          </a:p>
          <a:p>
            <a:pPr lvl="1"/>
            <a:r>
              <a:rPr lang="en-NZ" dirty="0" smtClean="0"/>
              <a:t>How well does this language, designer, and programmer hide an object’s internal implementation?</a:t>
            </a:r>
          </a:p>
          <a:p>
            <a:r>
              <a:rPr lang="en-NZ" dirty="0" smtClean="0"/>
              <a:t>Inheritance</a:t>
            </a:r>
          </a:p>
          <a:p>
            <a:pPr lvl="1"/>
            <a:r>
              <a:rPr lang="en-NZ" dirty="0"/>
              <a:t>The </a:t>
            </a:r>
            <a:r>
              <a:rPr lang="en-NZ" dirty="0" smtClean="0"/>
              <a:t>“is-a” relation: </a:t>
            </a:r>
            <a:r>
              <a:rPr lang="en-NZ" dirty="0"/>
              <a:t>i</a:t>
            </a:r>
            <a:r>
              <a:rPr lang="en-NZ" dirty="0" smtClean="0"/>
              <a:t>mportant for code reuse</a:t>
            </a:r>
          </a:p>
          <a:p>
            <a:r>
              <a:rPr lang="en-NZ" dirty="0" smtClean="0"/>
              <a:t>Polymorphism</a:t>
            </a:r>
          </a:p>
          <a:p>
            <a:pPr lvl="1"/>
            <a:r>
              <a:rPr lang="en-NZ" dirty="0" smtClean="0"/>
              <a:t>How does this language let us treat related objects in a similar fashion?</a:t>
            </a:r>
          </a:p>
          <a:p>
            <a:r>
              <a:rPr lang="en-NZ" dirty="0" smtClean="0"/>
              <a:t>Composition, Aggregation, Association</a:t>
            </a:r>
          </a:p>
          <a:p>
            <a:pPr lvl="1"/>
            <a:r>
              <a:rPr lang="en-NZ" dirty="0" smtClean="0"/>
              <a:t>Types of “has-a” relations: ways to build complex classes from simpler ones.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Agenda &amp; Reading</a:t>
            </a:r>
          </a:p>
        </p:txBody>
      </p:sp>
      <p:sp>
        <p:nvSpPr>
          <p:cNvPr id="4100" name="Date Placeholder 3"/>
          <p:cNvSpPr>
            <a:spLocks noGrp="1"/>
          </p:cNvSpPr>
          <p:nvPr>
            <p:ph type="dt" sz="half" idx="10"/>
          </p:nvPr>
        </p:nvSpPr>
        <p:spPr/>
        <p:txBody>
          <a:bodyPr/>
          <a:lstStyle/>
          <a:p>
            <a:r>
              <a:rPr lang="en-US" smtClean="0"/>
              <a:t>COMPSCI 230: OOD2</a:t>
            </a:r>
            <a:endParaRPr lang="en-NZ" dirty="0"/>
          </a:p>
        </p:txBody>
      </p:sp>
      <p:sp>
        <p:nvSpPr>
          <p:cNvPr id="4102" name="Slide Number Placeholder 5"/>
          <p:cNvSpPr>
            <a:spLocks noGrp="1"/>
          </p:cNvSpPr>
          <p:nvPr>
            <p:ph type="sldNum" sz="quarter" idx="12"/>
          </p:nvPr>
        </p:nvSpPr>
        <p:spPr/>
        <p:txBody>
          <a:bodyPr/>
          <a:lstStyle/>
          <a:p>
            <a:fld id="{890D79F1-F677-4239-85B1-4DB8642444FA}" type="slidenum">
              <a:rPr lang="en-NZ" smtClean="0"/>
              <a:pPr/>
              <a:t>2</a:t>
            </a:fld>
            <a:endParaRPr lang="en-NZ" dirty="0"/>
          </a:p>
        </p:txBody>
      </p:sp>
      <p:sp>
        <p:nvSpPr>
          <p:cNvPr id="3" name="Content Placeholder 2" descr="Rectangle: Click to edit Master text styles&#10;Second level&#10;Third level&#10;Fourth level&#10;Fifth level"/>
          <p:cNvSpPr>
            <a:spLocks noGrp="1"/>
          </p:cNvSpPr>
          <p:nvPr>
            <p:ph sz="quarter" idx="1"/>
          </p:nvPr>
        </p:nvSpPr>
        <p:spPr/>
        <p:txBody>
          <a:bodyPr>
            <a:normAutofit/>
          </a:bodyPr>
          <a:lstStyle/>
          <a:p>
            <a:r>
              <a:rPr lang="en-US" dirty="0" smtClean="0"/>
              <a:t>Topics:</a:t>
            </a:r>
          </a:p>
          <a:p>
            <a:pPr lvl="1"/>
            <a:r>
              <a:rPr lang="en-US" dirty="0" smtClean="0"/>
              <a:t>Abstraction and information hiding</a:t>
            </a:r>
          </a:p>
          <a:p>
            <a:pPr lvl="1"/>
            <a:r>
              <a:rPr lang="en-US" dirty="0" smtClean="0"/>
              <a:t>Inheritance, instantiation, and polymorphism</a:t>
            </a:r>
          </a:p>
          <a:p>
            <a:pPr lvl="1"/>
            <a:r>
              <a:rPr lang="en-US" dirty="0" smtClean="0"/>
              <a:t>Association</a:t>
            </a:r>
            <a:r>
              <a:rPr lang="en-US" dirty="0"/>
              <a:t>, aggregation, and </a:t>
            </a:r>
            <a:r>
              <a:rPr lang="en-US" dirty="0" smtClean="0"/>
              <a:t>composition</a:t>
            </a:r>
          </a:p>
          <a:p>
            <a:r>
              <a:rPr lang="en-US" dirty="0" smtClean="0"/>
              <a:t>Reading </a:t>
            </a:r>
          </a:p>
          <a:p>
            <a:pPr lvl="1"/>
            <a:r>
              <a:rPr lang="en-US" dirty="0" smtClean="0"/>
              <a:t>The Java </a:t>
            </a:r>
            <a:r>
              <a:rPr lang="en-US" dirty="0" smtClean="0"/>
              <a:t>Tutorials, </a:t>
            </a:r>
            <a:r>
              <a:rPr lang="en-US" dirty="0" smtClean="0"/>
              <a:t>on </a:t>
            </a:r>
            <a:r>
              <a:rPr lang="en-US" dirty="0" smtClean="0">
                <a:hlinkClick r:id="rId3"/>
              </a:rPr>
              <a:t>Inheritance</a:t>
            </a:r>
            <a:endParaRPr lang="en-US" dirty="0" smtClean="0"/>
          </a:p>
          <a:p>
            <a:pPr lvl="1"/>
            <a:r>
              <a:rPr lang="en-US" dirty="0" smtClean="0"/>
              <a:t>Wikipedia, on </a:t>
            </a:r>
            <a:r>
              <a:rPr lang="en-US" dirty="0" smtClean="0">
                <a:hlinkClick r:id="rId4"/>
              </a:rPr>
              <a:t>Class Diagram</a:t>
            </a:r>
            <a:endParaRPr lang="en-US" dirty="0" smtClean="0"/>
          </a:p>
          <a:p>
            <a:pPr marL="0" indent="0">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Objectives</a:t>
            </a:r>
            <a:endParaRPr lang="en-NZ" dirty="0"/>
          </a:p>
        </p:txBody>
      </p:sp>
      <p:sp>
        <p:nvSpPr>
          <p:cNvPr id="3" name="Date Placeholder 2"/>
          <p:cNvSpPr>
            <a:spLocks noGrp="1"/>
          </p:cNvSpPr>
          <p:nvPr>
            <p:ph type="dt" sz="half" idx="10"/>
          </p:nvPr>
        </p:nvSpPr>
        <p:spPr/>
        <p:txBody>
          <a:bodyPr/>
          <a:lstStyle/>
          <a:p>
            <a:pPr>
              <a:defRPr/>
            </a:pPr>
            <a:r>
              <a:rPr lang="en-US" smtClean="0"/>
              <a:t>COMPSCI 230: OOD2</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3</a:t>
            </a:fld>
            <a:endParaRPr lang="en-NZ" dirty="0"/>
          </a:p>
        </p:txBody>
      </p:sp>
      <p:sp>
        <p:nvSpPr>
          <p:cNvPr id="5" name="Content Placeholder 4"/>
          <p:cNvSpPr>
            <a:spLocks noGrp="1"/>
          </p:cNvSpPr>
          <p:nvPr>
            <p:ph sz="quarter" idx="1"/>
          </p:nvPr>
        </p:nvSpPr>
        <p:spPr/>
        <p:txBody>
          <a:bodyPr>
            <a:normAutofit/>
          </a:bodyPr>
          <a:lstStyle/>
          <a:p>
            <a:r>
              <a:rPr lang="en-US" dirty="0" smtClean="0"/>
              <a:t>Students will have a strong conceptual foundation for their future uses of the OO features of Java</a:t>
            </a:r>
          </a:p>
          <a:p>
            <a:pPr lvl="1"/>
            <a:r>
              <a:rPr lang="en-US" dirty="0" smtClean="0"/>
              <a:t>Abstraction and information hiding (refined into two definitions)</a:t>
            </a:r>
          </a:p>
          <a:p>
            <a:pPr lvl="1"/>
            <a:r>
              <a:rPr lang="en-US" dirty="0" smtClean="0"/>
              <a:t>Inheritance </a:t>
            </a:r>
            <a:r>
              <a:rPr lang="en-US" dirty="0" smtClean="0"/>
              <a:t>(</a:t>
            </a:r>
            <a:r>
              <a:rPr lang="en-US" b="1" dirty="0" smtClean="0"/>
              <a:t>is-a</a:t>
            </a:r>
            <a:r>
              <a:rPr lang="en-US" dirty="0" smtClean="0"/>
              <a:t>) vs composition/aggregation/association (</a:t>
            </a:r>
            <a:r>
              <a:rPr lang="en-US" b="1" dirty="0" smtClean="0"/>
              <a:t>has-a</a:t>
            </a:r>
            <a:r>
              <a:rPr lang="en-US" dirty="0" smtClean="0"/>
              <a:t>) </a:t>
            </a:r>
          </a:p>
          <a:p>
            <a:pPr lvl="1"/>
            <a:r>
              <a:rPr lang="en-US" dirty="0" smtClean="0"/>
              <a:t>Polymorphism</a:t>
            </a:r>
            <a:endParaRPr lang="en-US" dirty="0"/>
          </a:p>
          <a:p>
            <a:r>
              <a:rPr lang="en-US" dirty="0"/>
              <a:t>Students will </a:t>
            </a:r>
            <a:r>
              <a:rPr lang="en-US" dirty="0" smtClean="0"/>
              <a:t>be able to discuss the OO features of an existing design (as expressed in a Java program or a class diagram)</a:t>
            </a:r>
          </a:p>
          <a:p>
            <a:r>
              <a:rPr lang="en-US" dirty="0" smtClean="0"/>
              <a:t>Students will be competent at basic OO design </a:t>
            </a:r>
            <a:endParaRPr lang="en-US" dirty="0" smtClean="0"/>
          </a:p>
          <a:p>
            <a:endParaRPr lang="en-US" dirty="0"/>
          </a:p>
          <a:p>
            <a:r>
              <a:rPr lang="en-US" dirty="0" smtClean="0"/>
              <a:t>Teaching strategy in this unit: first an overview, then “dig deeper” the second time around…  </a:t>
            </a:r>
            <a:r>
              <a:rPr lang="en-US" dirty="0" smtClean="0"/>
              <a:t> </a:t>
            </a:r>
            <a:endParaRPr lang="en-US" dirty="0"/>
          </a:p>
        </p:txBody>
      </p:sp>
    </p:spTree>
    <p:extLst>
      <p:ext uri="{BB962C8B-B14F-4D97-AF65-F5344CB8AC3E}">
        <p14:creationId xmlns:p14="http://schemas.microsoft.com/office/powerpoint/2010/main" val="1775691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p:txBody>
          <a:bodyPr/>
          <a:lstStyle/>
          <a:p>
            <a:r>
              <a:rPr lang="en-US" dirty="0" smtClean="0"/>
              <a:t>Abstraction</a:t>
            </a:r>
            <a:endParaRPr lang="en-NZ" dirty="0" smtClean="0"/>
          </a:p>
        </p:txBody>
      </p:sp>
      <p:sp>
        <p:nvSpPr>
          <p:cNvPr id="12290" name="Date Placeholder 3"/>
          <p:cNvSpPr>
            <a:spLocks noGrp="1"/>
          </p:cNvSpPr>
          <p:nvPr>
            <p:ph type="dt" sz="half" idx="10"/>
          </p:nvPr>
        </p:nvSpPr>
        <p:spPr/>
        <p:txBody>
          <a:bodyPr/>
          <a:lstStyle/>
          <a:p>
            <a:r>
              <a:rPr lang="en-US" smtClean="0"/>
              <a:t>COMPSCI 230: OOD2</a:t>
            </a:r>
            <a:endParaRPr lang="en-NZ" dirty="0"/>
          </a:p>
        </p:txBody>
      </p:sp>
      <p:sp>
        <p:nvSpPr>
          <p:cNvPr id="12292" name="Slide Number Placeholder 5"/>
          <p:cNvSpPr>
            <a:spLocks noGrp="1"/>
          </p:cNvSpPr>
          <p:nvPr>
            <p:ph type="sldNum" sz="quarter" idx="12"/>
          </p:nvPr>
        </p:nvSpPr>
        <p:spPr/>
        <p:txBody>
          <a:bodyPr/>
          <a:lstStyle/>
          <a:p>
            <a:fld id="{9B99E58D-699A-42ED-B555-B52918ED4F19}" type="slidenum">
              <a:rPr lang="en-NZ" smtClean="0"/>
              <a:pPr/>
              <a:t>4</a:t>
            </a:fld>
            <a:endParaRPr lang="en-NZ" dirty="0"/>
          </a:p>
        </p:txBody>
      </p:sp>
      <p:sp>
        <p:nvSpPr>
          <p:cNvPr id="62" name="Content Placeholder 61"/>
          <p:cNvSpPr>
            <a:spLocks noGrp="1"/>
          </p:cNvSpPr>
          <p:nvPr>
            <p:ph sz="quarter" idx="1"/>
          </p:nvPr>
        </p:nvSpPr>
        <p:spPr/>
        <p:txBody>
          <a:bodyPr/>
          <a:lstStyle/>
          <a:p>
            <a:r>
              <a:rPr lang="en-US" dirty="0" smtClean="0"/>
              <a:t>An abstraction is a view or representation of an entity that includes </a:t>
            </a:r>
            <a:r>
              <a:rPr lang="en-US" b="1" dirty="0" smtClean="0"/>
              <a:t>only</a:t>
            </a:r>
            <a:r>
              <a:rPr lang="en-US" dirty="0" smtClean="0"/>
              <a:t> the attributes of significance in a particular context.</a:t>
            </a:r>
          </a:p>
          <a:p>
            <a:r>
              <a:rPr lang="en-US" dirty="0" smtClean="0"/>
              <a:t>Abstraction is essential when working with complex systems.</a:t>
            </a:r>
          </a:p>
          <a:p>
            <a:r>
              <a:rPr lang="en-US" dirty="0" smtClean="0"/>
              <a:t>Without abstraction, the programmer faces an overwhelming level of detail.</a:t>
            </a:r>
          </a:p>
        </p:txBody>
      </p:sp>
      <p:grpSp>
        <p:nvGrpSpPr>
          <p:cNvPr id="12295" name="Group 37"/>
          <p:cNvGrpSpPr>
            <a:grpSpLocks/>
          </p:cNvGrpSpPr>
          <p:nvPr/>
        </p:nvGrpSpPr>
        <p:grpSpPr bwMode="auto">
          <a:xfrm>
            <a:off x="6537176" y="3356992"/>
            <a:ext cx="3167062" cy="1439863"/>
            <a:chOff x="3936" y="119"/>
            <a:chExt cx="1996" cy="907"/>
          </a:xfrm>
        </p:grpSpPr>
        <p:sp>
          <p:nvSpPr>
            <p:cNvPr id="12318" name="Rectangle 5"/>
            <p:cNvSpPr>
              <a:spLocks noChangeArrowheads="1"/>
            </p:cNvSpPr>
            <p:nvPr/>
          </p:nvSpPr>
          <p:spPr bwMode="auto">
            <a:xfrm>
              <a:off x="3936" y="645"/>
              <a:ext cx="523" cy="326"/>
            </a:xfrm>
            <a:prstGeom prst="rect">
              <a:avLst/>
            </a:prstGeom>
            <a:solidFill>
              <a:srgbClr val="DEC8C6"/>
            </a:solidFill>
            <a:ln w="38100">
              <a:solidFill>
                <a:srgbClr val="CC0000"/>
              </a:solidFill>
              <a:miter lim="800000"/>
              <a:headEnd/>
              <a:tailEnd/>
            </a:ln>
          </p:spPr>
          <p:txBody>
            <a:bodyPr wrap="none" anchor="ctr"/>
            <a:lstStyle/>
            <a:p>
              <a:r>
                <a:rPr lang="en-US" sz="1400" b="1" dirty="0">
                  <a:latin typeface="Arial" charset="0"/>
                </a:rPr>
                <a:t>Complex</a:t>
              </a:r>
            </a:p>
            <a:p>
              <a:r>
                <a:rPr lang="en-US" sz="1400" b="1" dirty="0">
                  <a:latin typeface="Arial" charset="0"/>
                </a:rPr>
                <a:t>Object</a:t>
              </a:r>
            </a:p>
          </p:txBody>
        </p:sp>
        <p:sp>
          <p:nvSpPr>
            <p:cNvPr id="12319" name="Rectangle 6"/>
            <p:cNvSpPr>
              <a:spLocks noChangeArrowheads="1"/>
            </p:cNvSpPr>
            <p:nvPr/>
          </p:nvSpPr>
          <p:spPr bwMode="auto">
            <a:xfrm>
              <a:off x="5409" y="645"/>
              <a:ext cx="523" cy="326"/>
            </a:xfrm>
            <a:prstGeom prst="rect">
              <a:avLst/>
            </a:prstGeom>
            <a:solidFill>
              <a:srgbClr val="C7DEC6"/>
            </a:solidFill>
            <a:ln w="38100">
              <a:solidFill>
                <a:srgbClr val="008000"/>
              </a:solidFill>
              <a:miter lim="800000"/>
              <a:headEnd/>
              <a:tailEnd/>
            </a:ln>
          </p:spPr>
          <p:txBody>
            <a:bodyPr wrap="none" anchor="ctr"/>
            <a:lstStyle/>
            <a:p>
              <a:r>
                <a:rPr lang="en-US" sz="1400" b="1" dirty="0">
                  <a:latin typeface="Arial" charset="0"/>
                </a:rPr>
                <a:t>Idealised</a:t>
              </a:r>
            </a:p>
            <a:p>
              <a:r>
                <a:rPr lang="en-US" sz="1400" b="1" dirty="0">
                  <a:latin typeface="Arial" charset="0"/>
                </a:rPr>
                <a:t>Model</a:t>
              </a:r>
            </a:p>
          </p:txBody>
        </p:sp>
        <p:sp>
          <p:nvSpPr>
            <p:cNvPr id="12320" name="Line 7"/>
            <p:cNvSpPr>
              <a:spLocks noChangeShapeType="1"/>
            </p:cNvSpPr>
            <p:nvPr/>
          </p:nvSpPr>
          <p:spPr bwMode="auto">
            <a:xfrm flipH="1">
              <a:off x="4477" y="750"/>
              <a:ext cx="157" cy="0"/>
            </a:xfrm>
            <a:prstGeom prst="line">
              <a:avLst/>
            </a:prstGeom>
            <a:noFill/>
            <a:ln w="76200">
              <a:solidFill>
                <a:schemeClr val="tx1"/>
              </a:solidFill>
              <a:round/>
              <a:headEnd/>
              <a:tailEnd type="triangle" w="med" len="med"/>
            </a:ln>
          </p:spPr>
          <p:txBody>
            <a:bodyPr wrap="none" anchor="ctr"/>
            <a:lstStyle/>
            <a:p>
              <a:endParaRPr lang="en-US" dirty="0"/>
            </a:p>
          </p:txBody>
        </p:sp>
        <p:sp>
          <p:nvSpPr>
            <p:cNvPr id="12321" name="Line 8"/>
            <p:cNvSpPr>
              <a:spLocks noChangeShapeType="1"/>
            </p:cNvSpPr>
            <p:nvPr/>
          </p:nvSpPr>
          <p:spPr bwMode="auto">
            <a:xfrm flipH="1">
              <a:off x="5243" y="744"/>
              <a:ext cx="158" cy="0"/>
            </a:xfrm>
            <a:prstGeom prst="line">
              <a:avLst/>
            </a:prstGeom>
            <a:noFill/>
            <a:ln w="76200">
              <a:solidFill>
                <a:schemeClr val="tx1"/>
              </a:solidFill>
              <a:round/>
              <a:headEnd type="triangle" w="med" len="med"/>
              <a:tailEnd/>
            </a:ln>
          </p:spPr>
          <p:txBody>
            <a:bodyPr wrap="none" anchor="ctr"/>
            <a:lstStyle/>
            <a:p>
              <a:endParaRPr lang="en-US" dirty="0"/>
            </a:p>
          </p:txBody>
        </p:sp>
        <p:sp>
          <p:nvSpPr>
            <p:cNvPr id="12322" name="Freeform 9"/>
            <p:cNvSpPr>
              <a:spLocks/>
            </p:cNvSpPr>
            <p:nvPr/>
          </p:nvSpPr>
          <p:spPr bwMode="auto">
            <a:xfrm>
              <a:off x="4740" y="567"/>
              <a:ext cx="348" cy="128"/>
            </a:xfrm>
            <a:custGeom>
              <a:avLst/>
              <a:gdLst>
                <a:gd name="T0" fmla="*/ 779 w 908"/>
                <a:gd name="T1" fmla="*/ 92 h 443"/>
                <a:gd name="T2" fmla="*/ 797 w 908"/>
                <a:gd name="T3" fmla="*/ 154 h 443"/>
                <a:gd name="T4" fmla="*/ 852 w 908"/>
                <a:gd name="T5" fmla="*/ 228 h 443"/>
                <a:gd name="T6" fmla="*/ 895 w 908"/>
                <a:gd name="T7" fmla="*/ 326 h 443"/>
                <a:gd name="T8" fmla="*/ 895 w 908"/>
                <a:gd name="T9" fmla="*/ 401 h 443"/>
                <a:gd name="T10" fmla="*/ 847 w 908"/>
                <a:gd name="T11" fmla="*/ 438 h 443"/>
                <a:gd name="T12" fmla="*/ 803 w 908"/>
                <a:gd name="T13" fmla="*/ 365 h 443"/>
                <a:gd name="T14" fmla="*/ 735 w 908"/>
                <a:gd name="T15" fmla="*/ 413 h 443"/>
                <a:gd name="T16" fmla="*/ 710 w 908"/>
                <a:gd name="T17" fmla="*/ 376 h 443"/>
                <a:gd name="T18" fmla="*/ 643 w 908"/>
                <a:gd name="T19" fmla="*/ 370 h 443"/>
                <a:gd name="T20" fmla="*/ 630 w 908"/>
                <a:gd name="T21" fmla="*/ 432 h 443"/>
                <a:gd name="T22" fmla="*/ 607 w 908"/>
                <a:gd name="T23" fmla="*/ 420 h 443"/>
                <a:gd name="T24" fmla="*/ 557 w 908"/>
                <a:gd name="T25" fmla="*/ 401 h 443"/>
                <a:gd name="T26" fmla="*/ 549 w 908"/>
                <a:gd name="T27" fmla="*/ 424 h 443"/>
                <a:gd name="T28" fmla="*/ 543 w 908"/>
                <a:gd name="T29" fmla="*/ 443 h 443"/>
                <a:gd name="T30" fmla="*/ 463 w 908"/>
                <a:gd name="T31" fmla="*/ 438 h 443"/>
                <a:gd name="T32" fmla="*/ 403 w 908"/>
                <a:gd name="T33" fmla="*/ 382 h 443"/>
                <a:gd name="T34" fmla="*/ 490 w 908"/>
                <a:gd name="T35" fmla="*/ 388 h 443"/>
                <a:gd name="T36" fmla="*/ 384 w 908"/>
                <a:gd name="T37" fmla="*/ 334 h 443"/>
                <a:gd name="T38" fmla="*/ 607 w 908"/>
                <a:gd name="T39" fmla="*/ 309 h 443"/>
                <a:gd name="T40" fmla="*/ 348 w 908"/>
                <a:gd name="T41" fmla="*/ 290 h 443"/>
                <a:gd name="T42" fmla="*/ 334 w 908"/>
                <a:gd name="T43" fmla="*/ 284 h 443"/>
                <a:gd name="T44" fmla="*/ 457 w 908"/>
                <a:gd name="T45" fmla="*/ 259 h 443"/>
                <a:gd name="T46" fmla="*/ 321 w 908"/>
                <a:gd name="T47" fmla="*/ 251 h 443"/>
                <a:gd name="T48" fmla="*/ 415 w 908"/>
                <a:gd name="T49" fmla="*/ 223 h 443"/>
                <a:gd name="T50" fmla="*/ 426 w 908"/>
                <a:gd name="T51" fmla="*/ 204 h 443"/>
                <a:gd name="T52" fmla="*/ 321 w 908"/>
                <a:gd name="T53" fmla="*/ 223 h 443"/>
                <a:gd name="T54" fmla="*/ 309 w 908"/>
                <a:gd name="T55" fmla="*/ 215 h 443"/>
                <a:gd name="T56" fmla="*/ 329 w 908"/>
                <a:gd name="T57" fmla="*/ 179 h 443"/>
                <a:gd name="T58" fmla="*/ 192 w 908"/>
                <a:gd name="T59" fmla="*/ 184 h 443"/>
                <a:gd name="T60" fmla="*/ 175 w 908"/>
                <a:gd name="T61" fmla="*/ 173 h 443"/>
                <a:gd name="T62" fmla="*/ 279 w 908"/>
                <a:gd name="T63" fmla="*/ 136 h 443"/>
                <a:gd name="T64" fmla="*/ 248 w 908"/>
                <a:gd name="T65" fmla="*/ 123 h 443"/>
                <a:gd name="T66" fmla="*/ 62 w 908"/>
                <a:gd name="T67" fmla="*/ 136 h 443"/>
                <a:gd name="T68" fmla="*/ 118 w 908"/>
                <a:gd name="T69" fmla="*/ 129 h 443"/>
                <a:gd name="T70" fmla="*/ 8 w 908"/>
                <a:gd name="T71" fmla="*/ 129 h 443"/>
                <a:gd name="T72" fmla="*/ 14 w 908"/>
                <a:gd name="T73" fmla="*/ 92 h 443"/>
                <a:gd name="T74" fmla="*/ 162 w 908"/>
                <a:gd name="T75" fmla="*/ 6 h 443"/>
                <a:gd name="T76" fmla="*/ 494 w 908"/>
                <a:gd name="T77" fmla="*/ 12 h 44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08"/>
                <a:gd name="T118" fmla="*/ 0 h 443"/>
                <a:gd name="T119" fmla="*/ 908 w 908"/>
                <a:gd name="T120" fmla="*/ 443 h 44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08" h="443">
                  <a:moveTo>
                    <a:pt x="685" y="50"/>
                  </a:moveTo>
                  <a:lnTo>
                    <a:pt x="779" y="92"/>
                  </a:lnTo>
                  <a:lnTo>
                    <a:pt x="816" y="98"/>
                  </a:lnTo>
                  <a:lnTo>
                    <a:pt x="797" y="154"/>
                  </a:lnTo>
                  <a:lnTo>
                    <a:pt x="808" y="192"/>
                  </a:lnTo>
                  <a:lnTo>
                    <a:pt x="852" y="228"/>
                  </a:lnTo>
                  <a:lnTo>
                    <a:pt x="866" y="290"/>
                  </a:lnTo>
                  <a:lnTo>
                    <a:pt x="895" y="326"/>
                  </a:lnTo>
                  <a:lnTo>
                    <a:pt x="908" y="338"/>
                  </a:lnTo>
                  <a:lnTo>
                    <a:pt x="895" y="401"/>
                  </a:lnTo>
                  <a:lnTo>
                    <a:pt x="852" y="432"/>
                  </a:lnTo>
                  <a:lnTo>
                    <a:pt x="847" y="438"/>
                  </a:lnTo>
                  <a:lnTo>
                    <a:pt x="835" y="388"/>
                  </a:lnTo>
                  <a:lnTo>
                    <a:pt x="803" y="365"/>
                  </a:lnTo>
                  <a:lnTo>
                    <a:pt x="766" y="365"/>
                  </a:lnTo>
                  <a:lnTo>
                    <a:pt x="735" y="413"/>
                  </a:lnTo>
                  <a:lnTo>
                    <a:pt x="722" y="413"/>
                  </a:lnTo>
                  <a:lnTo>
                    <a:pt x="710" y="376"/>
                  </a:lnTo>
                  <a:lnTo>
                    <a:pt x="685" y="365"/>
                  </a:lnTo>
                  <a:lnTo>
                    <a:pt x="643" y="370"/>
                  </a:lnTo>
                  <a:lnTo>
                    <a:pt x="630" y="401"/>
                  </a:lnTo>
                  <a:lnTo>
                    <a:pt x="630" y="432"/>
                  </a:lnTo>
                  <a:lnTo>
                    <a:pt x="607" y="432"/>
                  </a:lnTo>
                  <a:lnTo>
                    <a:pt x="607" y="420"/>
                  </a:lnTo>
                  <a:lnTo>
                    <a:pt x="588" y="401"/>
                  </a:lnTo>
                  <a:lnTo>
                    <a:pt x="557" y="401"/>
                  </a:lnTo>
                  <a:lnTo>
                    <a:pt x="543" y="420"/>
                  </a:lnTo>
                  <a:lnTo>
                    <a:pt x="549" y="424"/>
                  </a:lnTo>
                  <a:lnTo>
                    <a:pt x="549" y="438"/>
                  </a:lnTo>
                  <a:lnTo>
                    <a:pt x="543" y="443"/>
                  </a:lnTo>
                  <a:lnTo>
                    <a:pt x="482" y="424"/>
                  </a:lnTo>
                  <a:lnTo>
                    <a:pt x="463" y="438"/>
                  </a:lnTo>
                  <a:lnTo>
                    <a:pt x="421" y="407"/>
                  </a:lnTo>
                  <a:lnTo>
                    <a:pt x="403" y="382"/>
                  </a:lnTo>
                  <a:lnTo>
                    <a:pt x="482" y="395"/>
                  </a:lnTo>
                  <a:lnTo>
                    <a:pt x="490" y="388"/>
                  </a:lnTo>
                  <a:lnTo>
                    <a:pt x="396" y="345"/>
                  </a:lnTo>
                  <a:lnTo>
                    <a:pt x="384" y="334"/>
                  </a:lnTo>
                  <a:lnTo>
                    <a:pt x="607" y="315"/>
                  </a:lnTo>
                  <a:lnTo>
                    <a:pt x="607" y="309"/>
                  </a:lnTo>
                  <a:lnTo>
                    <a:pt x="543" y="296"/>
                  </a:lnTo>
                  <a:lnTo>
                    <a:pt x="348" y="290"/>
                  </a:lnTo>
                  <a:lnTo>
                    <a:pt x="340" y="284"/>
                  </a:lnTo>
                  <a:lnTo>
                    <a:pt x="334" y="284"/>
                  </a:lnTo>
                  <a:lnTo>
                    <a:pt x="446" y="271"/>
                  </a:lnTo>
                  <a:lnTo>
                    <a:pt x="457" y="259"/>
                  </a:lnTo>
                  <a:lnTo>
                    <a:pt x="457" y="251"/>
                  </a:lnTo>
                  <a:lnTo>
                    <a:pt x="321" y="251"/>
                  </a:lnTo>
                  <a:lnTo>
                    <a:pt x="317" y="248"/>
                  </a:lnTo>
                  <a:lnTo>
                    <a:pt x="415" y="223"/>
                  </a:lnTo>
                  <a:lnTo>
                    <a:pt x="426" y="209"/>
                  </a:lnTo>
                  <a:lnTo>
                    <a:pt x="426" y="204"/>
                  </a:lnTo>
                  <a:lnTo>
                    <a:pt x="396" y="204"/>
                  </a:lnTo>
                  <a:lnTo>
                    <a:pt x="321" y="223"/>
                  </a:lnTo>
                  <a:lnTo>
                    <a:pt x="317" y="215"/>
                  </a:lnTo>
                  <a:lnTo>
                    <a:pt x="309" y="215"/>
                  </a:lnTo>
                  <a:lnTo>
                    <a:pt x="377" y="179"/>
                  </a:lnTo>
                  <a:lnTo>
                    <a:pt x="329" y="179"/>
                  </a:lnTo>
                  <a:lnTo>
                    <a:pt x="254" y="204"/>
                  </a:lnTo>
                  <a:lnTo>
                    <a:pt x="192" y="184"/>
                  </a:lnTo>
                  <a:lnTo>
                    <a:pt x="181" y="173"/>
                  </a:lnTo>
                  <a:lnTo>
                    <a:pt x="175" y="173"/>
                  </a:lnTo>
                  <a:lnTo>
                    <a:pt x="273" y="142"/>
                  </a:lnTo>
                  <a:lnTo>
                    <a:pt x="279" y="136"/>
                  </a:lnTo>
                  <a:lnTo>
                    <a:pt x="279" y="123"/>
                  </a:lnTo>
                  <a:lnTo>
                    <a:pt x="248" y="123"/>
                  </a:lnTo>
                  <a:lnTo>
                    <a:pt x="187" y="142"/>
                  </a:lnTo>
                  <a:lnTo>
                    <a:pt x="62" y="136"/>
                  </a:lnTo>
                  <a:lnTo>
                    <a:pt x="112" y="136"/>
                  </a:lnTo>
                  <a:lnTo>
                    <a:pt x="118" y="129"/>
                  </a:lnTo>
                  <a:lnTo>
                    <a:pt x="106" y="117"/>
                  </a:lnTo>
                  <a:lnTo>
                    <a:pt x="8" y="129"/>
                  </a:lnTo>
                  <a:lnTo>
                    <a:pt x="0" y="136"/>
                  </a:lnTo>
                  <a:lnTo>
                    <a:pt x="14" y="92"/>
                  </a:lnTo>
                  <a:lnTo>
                    <a:pt x="89" y="31"/>
                  </a:lnTo>
                  <a:lnTo>
                    <a:pt x="162" y="6"/>
                  </a:lnTo>
                  <a:lnTo>
                    <a:pt x="267" y="0"/>
                  </a:lnTo>
                  <a:lnTo>
                    <a:pt x="494" y="12"/>
                  </a:lnTo>
                  <a:lnTo>
                    <a:pt x="685" y="50"/>
                  </a:lnTo>
                  <a:close/>
                </a:path>
              </a:pathLst>
            </a:custGeom>
            <a:solidFill>
              <a:srgbClr val="FFCC00"/>
            </a:solidFill>
            <a:ln w="9525">
              <a:noFill/>
              <a:round/>
              <a:headEnd/>
              <a:tailEnd/>
            </a:ln>
          </p:spPr>
          <p:txBody>
            <a:bodyPr/>
            <a:lstStyle/>
            <a:p>
              <a:endParaRPr lang="en-US" dirty="0"/>
            </a:p>
          </p:txBody>
        </p:sp>
        <p:sp>
          <p:nvSpPr>
            <p:cNvPr id="12323" name="Freeform 10"/>
            <p:cNvSpPr>
              <a:spLocks/>
            </p:cNvSpPr>
            <p:nvPr/>
          </p:nvSpPr>
          <p:spPr bwMode="auto">
            <a:xfrm>
              <a:off x="5055" y="570"/>
              <a:ext cx="180" cy="224"/>
            </a:xfrm>
            <a:custGeom>
              <a:avLst/>
              <a:gdLst>
                <a:gd name="T0" fmla="*/ 303 w 468"/>
                <a:gd name="T1" fmla="*/ 44 h 773"/>
                <a:gd name="T2" fmla="*/ 370 w 468"/>
                <a:gd name="T3" fmla="*/ 149 h 773"/>
                <a:gd name="T4" fmla="*/ 395 w 468"/>
                <a:gd name="T5" fmla="*/ 314 h 773"/>
                <a:gd name="T6" fmla="*/ 468 w 468"/>
                <a:gd name="T7" fmla="*/ 518 h 773"/>
                <a:gd name="T8" fmla="*/ 468 w 468"/>
                <a:gd name="T9" fmla="*/ 617 h 773"/>
                <a:gd name="T10" fmla="*/ 449 w 468"/>
                <a:gd name="T11" fmla="*/ 660 h 773"/>
                <a:gd name="T12" fmla="*/ 389 w 468"/>
                <a:gd name="T13" fmla="*/ 721 h 773"/>
                <a:gd name="T14" fmla="*/ 303 w 468"/>
                <a:gd name="T15" fmla="*/ 773 h 773"/>
                <a:gd name="T16" fmla="*/ 259 w 468"/>
                <a:gd name="T17" fmla="*/ 757 h 773"/>
                <a:gd name="T18" fmla="*/ 253 w 468"/>
                <a:gd name="T19" fmla="*/ 754 h 773"/>
                <a:gd name="T20" fmla="*/ 253 w 468"/>
                <a:gd name="T21" fmla="*/ 734 h 773"/>
                <a:gd name="T22" fmla="*/ 289 w 468"/>
                <a:gd name="T23" fmla="*/ 698 h 773"/>
                <a:gd name="T24" fmla="*/ 284 w 468"/>
                <a:gd name="T25" fmla="*/ 667 h 773"/>
                <a:gd name="T26" fmla="*/ 234 w 468"/>
                <a:gd name="T27" fmla="*/ 629 h 773"/>
                <a:gd name="T28" fmla="*/ 209 w 468"/>
                <a:gd name="T29" fmla="*/ 623 h 773"/>
                <a:gd name="T30" fmla="*/ 209 w 468"/>
                <a:gd name="T31" fmla="*/ 585 h 773"/>
                <a:gd name="T32" fmla="*/ 234 w 468"/>
                <a:gd name="T33" fmla="*/ 556 h 773"/>
                <a:gd name="T34" fmla="*/ 234 w 468"/>
                <a:gd name="T35" fmla="*/ 531 h 773"/>
                <a:gd name="T36" fmla="*/ 186 w 468"/>
                <a:gd name="T37" fmla="*/ 487 h 773"/>
                <a:gd name="T38" fmla="*/ 153 w 468"/>
                <a:gd name="T39" fmla="*/ 481 h 773"/>
                <a:gd name="T40" fmla="*/ 142 w 468"/>
                <a:gd name="T41" fmla="*/ 481 h 773"/>
                <a:gd name="T42" fmla="*/ 142 w 468"/>
                <a:gd name="T43" fmla="*/ 420 h 773"/>
                <a:gd name="T44" fmla="*/ 103 w 468"/>
                <a:gd name="T45" fmla="*/ 376 h 773"/>
                <a:gd name="T46" fmla="*/ 117 w 468"/>
                <a:gd name="T47" fmla="*/ 326 h 773"/>
                <a:gd name="T48" fmla="*/ 67 w 468"/>
                <a:gd name="T49" fmla="*/ 272 h 773"/>
                <a:gd name="T50" fmla="*/ 61 w 468"/>
                <a:gd name="T51" fmla="*/ 211 h 773"/>
                <a:gd name="T52" fmla="*/ 0 w 468"/>
                <a:gd name="T53" fmla="*/ 149 h 773"/>
                <a:gd name="T54" fmla="*/ 25 w 468"/>
                <a:gd name="T55" fmla="*/ 94 h 773"/>
                <a:gd name="T56" fmla="*/ 13 w 468"/>
                <a:gd name="T57" fmla="*/ 63 h 773"/>
                <a:gd name="T58" fmla="*/ 111 w 468"/>
                <a:gd name="T59" fmla="*/ 13 h 773"/>
                <a:gd name="T60" fmla="*/ 159 w 468"/>
                <a:gd name="T61" fmla="*/ 0 h 773"/>
                <a:gd name="T62" fmla="*/ 240 w 468"/>
                <a:gd name="T63" fmla="*/ 13 h 773"/>
                <a:gd name="T64" fmla="*/ 303 w 468"/>
                <a:gd name="T65" fmla="*/ 44 h 7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68"/>
                <a:gd name="T100" fmla="*/ 0 h 773"/>
                <a:gd name="T101" fmla="*/ 468 w 468"/>
                <a:gd name="T102" fmla="*/ 773 h 7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68" h="773">
                  <a:moveTo>
                    <a:pt x="303" y="44"/>
                  </a:moveTo>
                  <a:lnTo>
                    <a:pt x="370" y="149"/>
                  </a:lnTo>
                  <a:lnTo>
                    <a:pt x="395" y="314"/>
                  </a:lnTo>
                  <a:lnTo>
                    <a:pt x="468" y="518"/>
                  </a:lnTo>
                  <a:lnTo>
                    <a:pt x="468" y="617"/>
                  </a:lnTo>
                  <a:lnTo>
                    <a:pt x="449" y="660"/>
                  </a:lnTo>
                  <a:lnTo>
                    <a:pt x="389" y="721"/>
                  </a:lnTo>
                  <a:lnTo>
                    <a:pt x="303" y="773"/>
                  </a:lnTo>
                  <a:lnTo>
                    <a:pt x="259" y="757"/>
                  </a:lnTo>
                  <a:lnTo>
                    <a:pt x="253" y="754"/>
                  </a:lnTo>
                  <a:lnTo>
                    <a:pt x="253" y="734"/>
                  </a:lnTo>
                  <a:lnTo>
                    <a:pt x="289" y="698"/>
                  </a:lnTo>
                  <a:lnTo>
                    <a:pt x="284" y="667"/>
                  </a:lnTo>
                  <a:lnTo>
                    <a:pt x="234" y="629"/>
                  </a:lnTo>
                  <a:lnTo>
                    <a:pt x="209" y="623"/>
                  </a:lnTo>
                  <a:lnTo>
                    <a:pt x="209" y="585"/>
                  </a:lnTo>
                  <a:lnTo>
                    <a:pt x="234" y="556"/>
                  </a:lnTo>
                  <a:lnTo>
                    <a:pt x="234" y="531"/>
                  </a:lnTo>
                  <a:lnTo>
                    <a:pt x="186" y="487"/>
                  </a:lnTo>
                  <a:lnTo>
                    <a:pt x="153" y="481"/>
                  </a:lnTo>
                  <a:lnTo>
                    <a:pt x="142" y="481"/>
                  </a:lnTo>
                  <a:lnTo>
                    <a:pt x="142" y="420"/>
                  </a:lnTo>
                  <a:lnTo>
                    <a:pt x="103" y="376"/>
                  </a:lnTo>
                  <a:lnTo>
                    <a:pt x="117" y="326"/>
                  </a:lnTo>
                  <a:lnTo>
                    <a:pt x="67" y="272"/>
                  </a:lnTo>
                  <a:lnTo>
                    <a:pt x="61" y="211"/>
                  </a:lnTo>
                  <a:lnTo>
                    <a:pt x="0" y="149"/>
                  </a:lnTo>
                  <a:lnTo>
                    <a:pt x="25" y="94"/>
                  </a:lnTo>
                  <a:lnTo>
                    <a:pt x="13" y="63"/>
                  </a:lnTo>
                  <a:lnTo>
                    <a:pt x="111" y="13"/>
                  </a:lnTo>
                  <a:lnTo>
                    <a:pt x="159" y="0"/>
                  </a:lnTo>
                  <a:lnTo>
                    <a:pt x="240" y="13"/>
                  </a:lnTo>
                  <a:lnTo>
                    <a:pt x="303" y="44"/>
                  </a:lnTo>
                  <a:close/>
                </a:path>
              </a:pathLst>
            </a:custGeom>
            <a:solidFill>
              <a:srgbClr val="EBBD00"/>
            </a:solidFill>
            <a:ln w="9525">
              <a:noFill/>
              <a:round/>
              <a:headEnd/>
              <a:tailEnd/>
            </a:ln>
          </p:spPr>
          <p:txBody>
            <a:bodyPr/>
            <a:lstStyle/>
            <a:p>
              <a:endParaRPr lang="en-US" dirty="0"/>
            </a:p>
          </p:txBody>
        </p:sp>
        <p:sp>
          <p:nvSpPr>
            <p:cNvPr id="12324" name="Freeform 11"/>
            <p:cNvSpPr>
              <a:spLocks/>
            </p:cNvSpPr>
            <p:nvPr/>
          </p:nvSpPr>
          <p:spPr bwMode="auto">
            <a:xfrm>
              <a:off x="4633" y="613"/>
              <a:ext cx="334" cy="413"/>
            </a:xfrm>
            <a:custGeom>
              <a:avLst/>
              <a:gdLst>
                <a:gd name="T0" fmla="*/ 647 w 869"/>
                <a:gd name="T1" fmla="*/ 204 h 1424"/>
                <a:gd name="T2" fmla="*/ 739 w 869"/>
                <a:gd name="T3" fmla="*/ 321 h 1424"/>
                <a:gd name="T4" fmla="*/ 716 w 869"/>
                <a:gd name="T5" fmla="*/ 382 h 1424"/>
                <a:gd name="T6" fmla="*/ 752 w 869"/>
                <a:gd name="T7" fmla="*/ 419 h 1424"/>
                <a:gd name="T8" fmla="*/ 697 w 869"/>
                <a:gd name="T9" fmla="*/ 455 h 1424"/>
                <a:gd name="T10" fmla="*/ 733 w 869"/>
                <a:gd name="T11" fmla="*/ 522 h 1424"/>
                <a:gd name="T12" fmla="*/ 653 w 869"/>
                <a:gd name="T13" fmla="*/ 566 h 1424"/>
                <a:gd name="T14" fmla="*/ 697 w 869"/>
                <a:gd name="T15" fmla="*/ 628 h 1424"/>
                <a:gd name="T16" fmla="*/ 660 w 869"/>
                <a:gd name="T17" fmla="*/ 660 h 1424"/>
                <a:gd name="T18" fmla="*/ 716 w 869"/>
                <a:gd name="T19" fmla="*/ 747 h 1424"/>
                <a:gd name="T20" fmla="*/ 727 w 869"/>
                <a:gd name="T21" fmla="*/ 752 h 1424"/>
                <a:gd name="T22" fmla="*/ 666 w 869"/>
                <a:gd name="T23" fmla="*/ 814 h 1424"/>
                <a:gd name="T24" fmla="*/ 727 w 869"/>
                <a:gd name="T25" fmla="*/ 856 h 1424"/>
                <a:gd name="T26" fmla="*/ 672 w 869"/>
                <a:gd name="T27" fmla="*/ 912 h 1424"/>
                <a:gd name="T28" fmla="*/ 691 w 869"/>
                <a:gd name="T29" fmla="*/ 1000 h 1424"/>
                <a:gd name="T30" fmla="*/ 647 w 869"/>
                <a:gd name="T31" fmla="*/ 1036 h 1424"/>
                <a:gd name="T32" fmla="*/ 702 w 869"/>
                <a:gd name="T33" fmla="*/ 1109 h 1424"/>
                <a:gd name="T34" fmla="*/ 733 w 869"/>
                <a:gd name="T35" fmla="*/ 1115 h 1424"/>
                <a:gd name="T36" fmla="*/ 716 w 869"/>
                <a:gd name="T37" fmla="*/ 1201 h 1424"/>
                <a:gd name="T38" fmla="*/ 752 w 869"/>
                <a:gd name="T39" fmla="*/ 1270 h 1424"/>
                <a:gd name="T40" fmla="*/ 783 w 869"/>
                <a:gd name="T41" fmla="*/ 1307 h 1424"/>
                <a:gd name="T42" fmla="*/ 852 w 869"/>
                <a:gd name="T43" fmla="*/ 1288 h 1424"/>
                <a:gd name="T44" fmla="*/ 844 w 869"/>
                <a:gd name="T45" fmla="*/ 1382 h 1424"/>
                <a:gd name="T46" fmla="*/ 789 w 869"/>
                <a:gd name="T47" fmla="*/ 1374 h 1424"/>
                <a:gd name="T48" fmla="*/ 783 w 869"/>
                <a:gd name="T49" fmla="*/ 1401 h 1424"/>
                <a:gd name="T50" fmla="*/ 727 w 869"/>
                <a:gd name="T51" fmla="*/ 1382 h 1424"/>
                <a:gd name="T52" fmla="*/ 691 w 869"/>
                <a:gd name="T53" fmla="*/ 1401 h 1424"/>
                <a:gd name="T54" fmla="*/ 635 w 869"/>
                <a:gd name="T55" fmla="*/ 1406 h 1424"/>
                <a:gd name="T56" fmla="*/ 593 w 869"/>
                <a:gd name="T57" fmla="*/ 1362 h 1424"/>
                <a:gd name="T58" fmla="*/ 420 w 869"/>
                <a:gd name="T59" fmla="*/ 1123 h 1424"/>
                <a:gd name="T60" fmla="*/ 616 w 869"/>
                <a:gd name="T61" fmla="*/ 992 h 1424"/>
                <a:gd name="T62" fmla="*/ 597 w 869"/>
                <a:gd name="T63" fmla="*/ 986 h 1424"/>
                <a:gd name="T64" fmla="*/ 401 w 869"/>
                <a:gd name="T65" fmla="*/ 1092 h 1424"/>
                <a:gd name="T66" fmla="*/ 165 w 869"/>
                <a:gd name="T67" fmla="*/ 1134 h 1424"/>
                <a:gd name="T68" fmla="*/ 134 w 869"/>
                <a:gd name="T69" fmla="*/ 1109 h 1424"/>
                <a:gd name="T70" fmla="*/ 161 w 869"/>
                <a:gd name="T71" fmla="*/ 1000 h 1424"/>
                <a:gd name="T72" fmla="*/ 111 w 869"/>
                <a:gd name="T73" fmla="*/ 938 h 1424"/>
                <a:gd name="T74" fmla="*/ 92 w 869"/>
                <a:gd name="T75" fmla="*/ 821 h 1424"/>
                <a:gd name="T76" fmla="*/ 48 w 869"/>
                <a:gd name="T77" fmla="*/ 752 h 1424"/>
                <a:gd name="T78" fmla="*/ 60 w 869"/>
                <a:gd name="T79" fmla="*/ 560 h 1424"/>
                <a:gd name="T80" fmla="*/ 98 w 869"/>
                <a:gd name="T81" fmla="*/ 321 h 1424"/>
                <a:gd name="T82" fmla="*/ 209 w 869"/>
                <a:gd name="T83" fmla="*/ 54 h 1424"/>
                <a:gd name="T84" fmla="*/ 315 w 869"/>
                <a:gd name="T85" fmla="*/ 0 h 1424"/>
                <a:gd name="T86" fmla="*/ 537 w 869"/>
                <a:gd name="T87" fmla="*/ 87 h 142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69"/>
                <a:gd name="T133" fmla="*/ 0 h 1424"/>
                <a:gd name="T134" fmla="*/ 869 w 869"/>
                <a:gd name="T135" fmla="*/ 1424 h 142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69" h="1424">
                  <a:moveTo>
                    <a:pt x="537" y="87"/>
                  </a:moveTo>
                  <a:lnTo>
                    <a:pt x="647" y="204"/>
                  </a:lnTo>
                  <a:lnTo>
                    <a:pt x="660" y="246"/>
                  </a:lnTo>
                  <a:lnTo>
                    <a:pt x="739" y="321"/>
                  </a:lnTo>
                  <a:lnTo>
                    <a:pt x="710" y="363"/>
                  </a:lnTo>
                  <a:lnTo>
                    <a:pt x="716" y="382"/>
                  </a:lnTo>
                  <a:lnTo>
                    <a:pt x="752" y="407"/>
                  </a:lnTo>
                  <a:lnTo>
                    <a:pt x="752" y="419"/>
                  </a:lnTo>
                  <a:lnTo>
                    <a:pt x="722" y="424"/>
                  </a:lnTo>
                  <a:lnTo>
                    <a:pt x="697" y="455"/>
                  </a:lnTo>
                  <a:lnTo>
                    <a:pt x="702" y="486"/>
                  </a:lnTo>
                  <a:lnTo>
                    <a:pt x="733" y="522"/>
                  </a:lnTo>
                  <a:lnTo>
                    <a:pt x="679" y="541"/>
                  </a:lnTo>
                  <a:lnTo>
                    <a:pt x="653" y="566"/>
                  </a:lnTo>
                  <a:lnTo>
                    <a:pt x="679" y="616"/>
                  </a:lnTo>
                  <a:lnTo>
                    <a:pt x="697" y="628"/>
                  </a:lnTo>
                  <a:lnTo>
                    <a:pt x="702" y="635"/>
                  </a:lnTo>
                  <a:lnTo>
                    <a:pt x="660" y="660"/>
                  </a:lnTo>
                  <a:lnTo>
                    <a:pt x="660" y="710"/>
                  </a:lnTo>
                  <a:lnTo>
                    <a:pt x="716" y="747"/>
                  </a:lnTo>
                  <a:lnTo>
                    <a:pt x="722" y="747"/>
                  </a:lnTo>
                  <a:lnTo>
                    <a:pt x="727" y="752"/>
                  </a:lnTo>
                  <a:lnTo>
                    <a:pt x="679" y="796"/>
                  </a:lnTo>
                  <a:lnTo>
                    <a:pt x="666" y="814"/>
                  </a:lnTo>
                  <a:lnTo>
                    <a:pt x="710" y="850"/>
                  </a:lnTo>
                  <a:lnTo>
                    <a:pt x="727" y="856"/>
                  </a:lnTo>
                  <a:lnTo>
                    <a:pt x="747" y="875"/>
                  </a:lnTo>
                  <a:lnTo>
                    <a:pt x="672" y="912"/>
                  </a:lnTo>
                  <a:lnTo>
                    <a:pt x="653" y="950"/>
                  </a:lnTo>
                  <a:lnTo>
                    <a:pt x="691" y="1000"/>
                  </a:lnTo>
                  <a:lnTo>
                    <a:pt x="666" y="1011"/>
                  </a:lnTo>
                  <a:lnTo>
                    <a:pt x="647" y="1036"/>
                  </a:lnTo>
                  <a:lnTo>
                    <a:pt x="660" y="1078"/>
                  </a:lnTo>
                  <a:lnTo>
                    <a:pt x="702" y="1109"/>
                  </a:lnTo>
                  <a:lnTo>
                    <a:pt x="727" y="1109"/>
                  </a:lnTo>
                  <a:lnTo>
                    <a:pt x="733" y="1115"/>
                  </a:lnTo>
                  <a:lnTo>
                    <a:pt x="702" y="1172"/>
                  </a:lnTo>
                  <a:lnTo>
                    <a:pt x="716" y="1201"/>
                  </a:lnTo>
                  <a:lnTo>
                    <a:pt x="766" y="1228"/>
                  </a:lnTo>
                  <a:lnTo>
                    <a:pt x="752" y="1270"/>
                  </a:lnTo>
                  <a:lnTo>
                    <a:pt x="758" y="1288"/>
                  </a:lnTo>
                  <a:lnTo>
                    <a:pt x="783" y="1307"/>
                  </a:lnTo>
                  <a:lnTo>
                    <a:pt x="844" y="1295"/>
                  </a:lnTo>
                  <a:lnTo>
                    <a:pt x="852" y="1288"/>
                  </a:lnTo>
                  <a:lnTo>
                    <a:pt x="869" y="1332"/>
                  </a:lnTo>
                  <a:lnTo>
                    <a:pt x="844" y="1382"/>
                  </a:lnTo>
                  <a:lnTo>
                    <a:pt x="825" y="1370"/>
                  </a:lnTo>
                  <a:lnTo>
                    <a:pt x="789" y="1374"/>
                  </a:lnTo>
                  <a:lnTo>
                    <a:pt x="783" y="1382"/>
                  </a:lnTo>
                  <a:lnTo>
                    <a:pt x="783" y="1401"/>
                  </a:lnTo>
                  <a:lnTo>
                    <a:pt x="758" y="1382"/>
                  </a:lnTo>
                  <a:lnTo>
                    <a:pt x="727" y="1382"/>
                  </a:lnTo>
                  <a:lnTo>
                    <a:pt x="710" y="1424"/>
                  </a:lnTo>
                  <a:lnTo>
                    <a:pt x="691" y="1401"/>
                  </a:lnTo>
                  <a:lnTo>
                    <a:pt x="679" y="1387"/>
                  </a:lnTo>
                  <a:lnTo>
                    <a:pt x="635" y="1406"/>
                  </a:lnTo>
                  <a:lnTo>
                    <a:pt x="635" y="1393"/>
                  </a:lnTo>
                  <a:lnTo>
                    <a:pt x="593" y="1362"/>
                  </a:lnTo>
                  <a:lnTo>
                    <a:pt x="549" y="1276"/>
                  </a:lnTo>
                  <a:lnTo>
                    <a:pt x="420" y="1123"/>
                  </a:lnTo>
                  <a:lnTo>
                    <a:pt x="580" y="1029"/>
                  </a:lnTo>
                  <a:lnTo>
                    <a:pt x="616" y="992"/>
                  </a:lnTo>
                  <a:lnTo>
                    <a:pt x="616" y="986"/>
                  </a:lnTo>
                  <a:lnTo>
                    <a:pt x="597" y="986"/>
                  </a:lnTo>
                  <a:lnTo>
                    <a:pt x="518" y="1042"/>
                  </a:lnTo>
                  <a:lnTo>
                    <a:pt x="401" y="1092"/>
                  </a:lnTo>
                  <a:lnTo>
                    <a:pt x="252" y="1142"/>
                  </a:lnTo>
                  <a:lnTo>
                    <a:pt x="165" y="1134"/>
                  </a:lnTo>
                  <a:lnTo>
                    <a:pt x="146" y="1123"/>
                  </a:lnTo>
                  <a:lnTo>
                    <a:pt x="134" y="1109"/>
                  </a:lnTo>
                  <a:lnTo>
                    <a:pt x="146" y="1036"/>
                  </a:lnTo>
                  <a:lnTo>
                    <a:pt x="161" y="1000"/>
                  </a:lnTo>
                  <a:lnTo>
                    <a:pt x="129" y="952"/>
                  </a:lnTo>
                  <a:lnTo>
                    <a:pt x="111" y="938"/>
                  </a:lnTo>
                  <a:lnTo>
                    <a:pt x="207" y="858"/>
                  </a:lnTo>
                  <a:lnTo>
                    <a:pt x="92" y="821"/>
                  </a:lnTo>
                  <a:lnTo>
                    <a:pt x="42" y="808"/>
                  </a:lnTo>
                  <a:lnTo>
                    <a:pt x="48" y="752"/>
                  </a:lnTo>
                  <a:lnTo>
                    <a:pt x="0" y="672"/>
                  </a:lnTo>
                  <a:lnTo>
                    <a:pt x="60" y="560"/>
                  </a:lnTo>
                  <a:lnTo>
                    <a:pt x="123" y="463"/>
                  </a:lnTo>
                  <a:lnTo>
                    <a:pt x="98" y="321"/>
                  </a:lnTo>
                  <a:lnTo>
                    <a:pt x="142" y="196"/>
                  </a:lnTo>
                  <a:lnTo>
                    <a:pt x="209" y="54"/>
                  </a:lnTo>
                  <a:lnTo>
                    <a:pt x="265" y="12"/>
                  </a:lnTo>
                  <a:lnTo>
                    <a:pt x="315" y="0"/>
                  </a:lnTo>
                  <a:lnTo>
                    <a:pt x="413" y="12"/>
                  </a:lnTo>
                  <a:lnTo>
                    <a:pt x="537" y="87"/>
                  </a:lnTo>
                  <a:close/>
                </a:path>
              </a:pathLst>
            </a:custGeom>
            <a:solidFill>
              <a:srgbClr val="FFC299"/>
            </a:solidFill>
            <a:ln w="9525">
              <a:noFill/>
              <a:round/>
              <a:headEnd/>
              <a:tailEnd/>
            </a:ln>
          </p:spPr>
          <p:txBody>
            <a:bodyPr/>
            <a:lstStyle/>
            <a:p>
              <a:endParaRPr lang="en-US" dirty="0"/>
            </a:p>
          </p:txBody>
        </p:sp>
        <p:sp>
          <p:nvSpPr>
            <p:cNvPr id="12325" name="Freeform 12"/>
            <p:cNvSpPr>
              <a:spLocks/>
            </p:cNvSpPr>
            <p:nvPr/>
          </p:nvSpPr>
          <p:spPr bwMode="auto">
            <a:xfrm>
              <a:off x="4894" y="679"/>
              <a:ext cx="284" cy="320"/>
            </a:xfrm>
            <a:custGeom>
              <a:avLst/>
              <a:gdLst>
                <a:gd name="T0" fmla="*/ 313 w 739"/>
                <a:gd name="T1" fmla="*/ 50 h 1105"/>
                <a:gd name="T2" fmla="*/ 376 w 739"/>
                <a:gd name="T3" fmla="*/ 0 h 1105"/>
                <a:gd name="T4" fmla="*/ 413 w 739"/>
                <a:gd name="T5" fmla="*/ 55 h 1105"/>
                <a:gd name="T6" fmla="*/ 499 w 739"/>
                <a:gd name="T7" fmla="*/ 36 h 1105"/>
                <a:gd name="T8" fmla="*/ 530 w 739"/>
                <a:gd name="T9" fmla="*/ 111 h 1105"/>
                <a:gd name="T10" fmla="*/ 536 w 739"/>
                <a:gd name="T11" fmla="*/ 130 h 1105"/>
                <a:gd name="T12" fmla="*/ 636 w 739"/>
                <a:gd name="T13" fmla="*/ 172 h 1105"/>
                <a:gd name="T14" fmla="*/ 597 w 739"/>
                <a:gd name="T15" fmla="*/ 247 h 1105"/>
                <a:gd name="T16" fmla="*/ 672 w 739"/>
                <a:gd name="T17" fmla="*/ 291 h 1105"/>
                <a:gd name="T18" fmla="*/ 678 w 739"/>
                <a:gd name="T19" fmla="*/ 328 h 1105"/>
                <a:gd name="T20" fmla="*/ 653 w 739"/>
                <a:gd name="T21" fmla="*/ 397 h 1105"/>
                <a:gd name="T22" fmla="*/ 722 w 739"/>
                <a:gd name="T23" fmla="*/ 445 h 1105"/>
                <a:gd name="T24" fmla="*/ 683 w 739"/>
                <a:gd name="T25" fmla="*/ 520 h 1105"/>
                <a:gd name="T26" fmla="*/ 683 w 739"/>
                <a:gd name="T27" fmla="*/ 606 h 1105"/>
                <a:gd name="T28" fmla="*/ 739 w 739"/>
                <a:gd name="T29" fmla="*/ 660 h 1105"/>
                <a:gd name="T30" fmla="*/ 714 w 739"/>
                <a:gd name="T31" fmla="*/ 709 h 1105"/>
                <a:gd name="T32" fmla="*/ 714 w 739"/>
                <a:gd name="T33" fmla="*/ 765 h 1105"/>
                <a:gd name="T34" fmla="*/ 739 w 739"/>
                <a:gd name="T35" fmla="*/ 809 h 1105"/>
                <a:gd name="T36" fmla="*/ 664 w 739"/>
                <a:gd name="T37" fmla="*/ 974 h 1105"/>
                <a:gd name="T38" fmla="*/ 578 w 739"/>
                <a:gd name="T39" fmla="*/ 1013 h 1105"/>
                <a:gd name="T40" fmla="*/ 561 w 739"/>
                <a:gd name="T41" fmla="*/ 1068 h 1105"/>
                <a:gd name="T42" fmla="*/ 511 w 739"/>
                <a:gd name="T43" fmla="*/ 1038 h 1105"/>
                <a:gd name="T44" fmla="*/ 455 w 739"/>
                <a:gd name="T45" fmla="*/ 1074 h 1105"/>
                <a:gd name="T46" fmla="*/ 413 w 739"/>
                <a:gd name="T47" fmla="*/ 1038 h 1105"/>
                <a:gd name="T48" fmla="*/ 357 w 739"/>
                <a:gd name="T49" fmla="*/ 1005 h 1105"/>
                <a:gd name="T50" fmla="*/ 346 w 739"/>
                <a:gd name="T51" fmla="*/ 1080 h 1105"/>
                <a:gd name="T52" fmla="*/ 319 w 739"/>
                <a:gd name="T53" fmla="*/ 1087 h 1105"/>
                <a:gd name="T54" fmla="*/ 252 w 739"/>
                <a:gd name="T55" fmla="*/ 1043 h 1105"/>
                <a:gd name="T56" fmla="*/ 246 w 739"/>
                <a:gd name="T57" fmla="*/ 1087 h 1105"/>
                <a:gd name="T58" fmla="*/ 215 w 739"/>
                <a:gd name="T59" fmla="*/ 1105 h 1105"/>
                <a:gd name="T60" fmla="*/ 190 w 739"/>
                <a:gd name="T61" fmla="*/ 1049 h 1105"/>
                <a:gd name="T62" fmla="*/ 110 w 739"/>
                <a:gd name="T63" fmla="*/ 1055 h 1105"/>
                <a:gd name="T64" fmla="*/ 117 w 739"/>
                <a:gd name="T65" fmla="*/ 1005 h 1105"/>
                <a:gd name="T66" fmla="*/ 110 w 739"/>
                <a:gd name="T67" fmla="*/ 982 h 1105"/>
                <a:gd name="T68" fmla="*/ 68 w 739"/>
                <a:gd name="T69" fmla="*/ 968 h 1105"/>
                <a:gd name="T70" fmla="*/ 54 w 739"/>
                <a:gd name="T71" fmla="*/ 932 h 1105"/>
                <a:gd name="T72" fmla="*/ 43 w 739"/>
                <a:gd name="T73" fmla="*/ 859 h 1105"/>
                <a:gd name="T74" fmla="*/ 0 w 739"/>
                <a:gd name="T75" fmla="*/ 828 h 1105"/>
                <a:gd name="T76" fmla="*/ 43 w 739"/>
                <a:gd name="T77" fmla="*/ 784 h 1105"/>
                <a:gd name="T78" fmla="*/ 18 w 739"/>
                <a:gd name="T79" fmla="*/ 742 h 1105"/>
                <a:gd name="T80" fmla="*/ 23 w 739"/>
                <a:gd name="T81" fmla="*/ 692 h 1105"/>
                <a:gd name="T82" fmla="*/ 91 w 739"/>
                <a:gd name="T83" fmla="*/ 648 h 1105"/>
                <a:gd name="T84" fmla="*/ 23 w 739"/>
                <a:gd name="T85" fmla="*/ 592 h 1105"/>
                <a:gd name="T86" fmla="*/ 54 w 739"/>
                <a:gd name="T87" fmla="*/ 556 h 1105"/>
                <a:gd name="T88" fmla="*/ 79 w 739"/>
                <a:gd name="T89" fmla="*/ 537 h 1105"/>
                <a:gd name="T90" fmla="*/ 12 w 739"/>
                <a:gd name="T91" fmla="*/ 483 h 1105"/>
                <a:gd name="T92" fmla="*/ 0 w 739"/>
                <a:gd name="T93" fmla="*/ 450 h 1105"/>
                <a:gd name="T94" fmla="*/ 54 w 739"/>
                <a:gd name="T95" fmla="*/ 420 h 1105"/>
                <a:gd name="T96" fmla="*/ 4 w 739"/>
                <a:gd name="T97" fmla="*/ 364 h 1105"/>
                <a:gd name="T98" fmla="*/ 79 w 739"/>
                <a:gd name="T99" fmla="*/ 314 h 1105"/>
                <a:gd name="T100" fmla="*/ 87 w 739"/>
                <a:gd name="T101" fmla="*/ 291 h 1105"/>
                <a:gd name="T102" fmla="*/ 48 w 739"/>
                <a:gd name="T103" fmla="*/ 228 h 1105"/>
                <a:gd name="T104" fmla="*/ 110 w 739"/>
                <a:gd name="T105" fmla="*/ 186 h 1105"/>
                <a:gd name="T106" fmla="*/ 91 w 739"/>
                <a:gd name="T107" fmla="*/ 99 h 1105"/>
                <a:gd name="T108" fmla="*/ 73 w 739"/>
                <a:gd name="T109" fmla="*/ 75 h 1105"/>
                <a:gd name="T110" fmla="*/ 117 w 739"/>
                <a:gd name="T111" fmla="*/ 80 h 1105"/>
                <a:gd name="T112" fmla="*/ 173 w 739"/>
                <a:gd name="T113" fmla="*/ 50 h 1105"/>
                <a:gd name="T114" fmla="*/ 165 w 739"/>
                <a:gd name="T115" fmla="*/ 36 h 1105"/>
                <a:gd name="T116" fmla="*/ 190 w 739"/>
                <a:gd name="T117" fmla="*/ 63 h 1105"/>
                <a:gd name="T118" fmla="*/ 259 w 739"/>
                <a:gd name="T119" fmla="*/ 32 h 1105"/>
                <a:gd name="T120" fmla="*/ 271 w 739"/>
                <a:gd name="T121" fmla="*/ 0 h 1105"/>
                <a:gd name="T122" fmla="*/ 302 w 739"/>
                <a:gd name="T123" fmla="*/ 36 h 110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39"/>
                <a:gd name="T187" fmla="*/ 0 h 1105"/>
                <a:gd name="T188" fmla="*/ 739 w 739"/>
                <a:gd name="T189" fmla="*/ 1105 h 110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39" h="1105">
                  <a:moveTo>
                    <a:pt x="302" y="36"/>
                  </a:moveTo>
                  <a:lnTo>
                    <a:pt x="313" y="50"/>
                  </a:lnTo>
                  <a:lnTo>
                    <a:pt x="346" y="50"/>
                  </a:lnTo>
                  <a:lnTo>
                    <a:pt x="376" y="0"/>
                  </a:lnTo>
                  <a:lnTo>
                    <a:pt x="413" y="7"/>
                  </a:lnTo>
                  <a:lnTo>
                    <a:pt x="413" y="55"/>
                  </a:lnTo>
                  <a:lnTo>
                    <a:pt x="436" y="75"/>
                  </a:lnTo>
                  <a:lnTo>
                    <a:pt x="499" y="36"/>
                  </a:lnTo>
                  <a:lnTo>
                    <a:pt x="542" y="55"/>
                  </a:lnTo>
                  <a:lnTo>
                    <a:pt x="530" y="111"/>
                  </a:lnTo>
                  <a:lnTo>
                    <a:pt x="522" y="119"/>
                  </a:lnTo>
                  <a:lnTo>
                    <a:pt x="536" y="130"/>
                  </a:lnTo>
                  <a:lnTo>
                    <a:pt x="609" y="142"/>
                  </a:lnTo>
                  <a:lnTo>
                    <a:pt x="636" y="172"/>
                  </a:lnTo>
                  <a:lnTo>
                    <a:pt x="597" y="222"/>
                  </a:lnTo>
                  <a:lnTo>
                    <a:pt x="597" y="247"/>
                  </a:lnTo>
                  <a:lnTo>
                    <a:pt x="653" y="284"/>
                  </a:lnTo>
                  <a:lnTo>
                    <a:pt x="672" y="291"/>
                  </a:lnTo>
                  <a:lnTo>
                    <a:pt x="683" y="303"/>
                  </a:lnTo>
                  <a:lnTo>
                    <a:pt x="678" y="328"/>
                  </a:lnTo>
                  <a:lnTo>
                    <a:pt x="647" y="358"/>
                  </a:lnTo>
                  <a:lnTo>
                    <a:pt x="653" y="397"/>
                  </a:lnTo>
                  <a:lnTo>
                    <a:pt x="708" y="426"/>
                  </a:lnTo>
                  <a:lnTo>
                    <a:pt x="722" y="445"/>
                  </a:lnTo>
                  <a:lnTo>
                    <a:pt x="708" y="487"/>
                  </a:lnTo>
                  <a:lnTo>
                    <a:pt x="683" y="520"/>
                  </a:lnTo>
                  <a:lnTo>
                    <a:pt x="703" y="569"/>
                  </a:lnTo>
                  <a:lnTo>
                    <a:pt x="683" y="606"/>
                  </a:lnTo>
                  <a:lnTo>
                    <a:pt x="695" y="629"/>
                  </a:lnTo>
                  <a:lnTo>
                    <a:pt x="739" y="660"/>
                  </a:lnTo>
                  <a:lnTo>
                    <a:pt x="739" y="698"/>
                  </a:lnTo>
                  <a:lnTo>
                    <a:pt x="714" y="709"/>
                  </a:lnTo>
                  <a:lnTo>
                    <a:pt x="703" y="723"/>
                  </a:lnTo>
                  <a:lnTo>
                    <a:pt x="714" y="765"/>
                  </a:lnTo>
                  <a:lnTo>
                    <a:pt x="739" y="790"/>
                  </a:lnTo>
                  <a:lnTo>
                    <a:pt x="739" y="809"/>
                  </a:lnTo>
                  <a:lnTo>
                    <a:pt x="664" y="871"/>
                  </a:lnTo>
                  <a:lnTo>
                    <a:pt x="664" y="974"/>
                  </a:lnTo>
                  <a:lnTo>
                    <a:pt x="597" y="993"/>
                  </a:lnTo>
                  <a:lnTo>
                    <a:pt x="578" y="1013"/>
                  </a:lnTo>
                  <a:lnTo>
                    <a:pt x="578" y="1043"/>
                  </a:lnTo>
                  <a:lnTo>
                    <a:pt x="561" y="1068"/>
                  </a:lnTo>
                  <a:lnTo>
                    <a:pt x="536" y="1061"/>
                  </a:lnTo>
                  <a:lnTo>
                    <a:pt x="511" y="1038"/>
                  </a:lnTo>
                  <a:lnTo>
                    <a:pt x="492" y="1038"/>
                  </a:lnTo>
                  <a:lnTo>
                    <a:pt x="455" y="1074"/>
                  </a:lnTo>
                  <a:lnTo>
                    <a:pt x="424" y="1068"/>
                  </a:lnTo>
                  <a:lnTo>
                    <a:pt x="413" y="1038"/>
                  </a:lnTo>
                  <a:lnTo>
                    <a:pt x="369" y="1005"/>
                  </a:lnTo>
                  <a:lnTo>
                    <a:pt x="357" y="1005"/>
                  </a:lnTo>
                  <a:lnTo>
                    <a:pt x="346" y="1018"/>
                  </a:lnTo>
                  <a:lnTo>
                    <a:pt x="346" y="1080"/>
                  </a:lnTo>
                  <a:lnTo>
                    <a:pt x="338" y="1087"/>
                  </a:lnTo>
                  <a:lnTo>
                    <a:pt x="319" y="1087"/>
                  </a:lnTo>
                  <a:lnTo>
                    <a:pt x="296" y="1043"/>
                  </a:lnTo>
                  <a:lnTo>
                    <a:pt x="252" y="1043"/>
                  </a:lnTo>
                  <a:lnTo>
                    <a:pt x="240" y="1061"/>
                  </a:lnTo>
                  <a:lnTo>
                    <a:pt x="246" y="1087"/>
                  </a:lnTo>
                  <a:lnTo>
                    <a:pt x="227" y="1105"/>
                  </a:lnTo>
                  <a:lnTo>
                    <a:pt x="215" y="1105"/>
                  </a:lnTo>
                  <a:lnTo>
                    <a:pt x="204" y="1068"/>
                  </a:lnTo>
                  <a:lnTo>
                    <a:pt x="190" y="1049"/>
                  </a:lnTo>
                  <a:lnTo>
                    <a:pt x="177" y="1038"/>
                  </a:lnTo>
                  <a:lnTo>
                    <a:pt x="110" y="1055"/>
                  </a:lnTo>
                  <a:lnTo>
                    <a:pt x="98" y="1043"/>
                  </a:lnTo>
                  <a:lnTo>
                    <a:pt x="117" y="1005"/>
                  </a:lnTo>
                  <a:lnTo>
                    <a:pt x="110" y="988"/>
                  </a:lnTo>
                  <a:lnTo>
                    <a:pt x="110" y="982"/>
                  </a:lnTo>
                  <a:lnTo>
                    <a:pt x="73" y="968"/>
                  </a:lnTo>
                  <a:lnTo>
                    <a:pt x="68" y="968"/>
                  </a:lnTo>
                  <a:lnTo>
                    <a:pt x="54" y="957"/>
                  </a:lnTo>
                  <a:lnTo>
                    <a:pt x="54" y="932"/>
                  </a:lnTo>
                  <a:lnTo>
                    <a:pt x="87" y="896"/>
                  </a:lnTo>
                  <a:lnTo>
                    <a:pt x="43" y="859"/>
                  </a:lnTo>
                  <a:lnTo>
                    <a:pt x="23" y="859"/>
                  </a:lnTo>
                  <a:lnTo>
                    <a:pt x="0" y="828"/>
                  </a:lnTo>
                  <a:lnTo>
                    <a:pt x="0" y="809"/>
                  </a:lnTo>
                  <a:lnTo>
                    <a:pt x="43" y="784"/>
                  </a:lnTo>
                  <a:lnTo>
                    <a:pt x="37" y="754"/>
                  </a:lnTo>
                  <a:lnTo>
                    <a:pt x="18" y="742"/>
                  </a:lnTo>
                  <a:lnTo>
                    <a:pt x="4" y="729"/>
                  </a:lnTo>
                  <a:lnTo>
                    <a:pt x="23" y="692"/>
                  </a:lnTo>
                  <a:lnTo>
                    <a:pt x="60" y="679"/>
                  </a:lnTo>
                  <a:lnTo>
                    <a:pt x="91" y="648"/>
                  </a:lnTo>
                  <a:lnTo>
                    <a:pt x="31" y="592"/>
                  </a:lnTo>
                  <a:lnTo>
                    <a:pt x="23" y="592"/>
                  </a:lnTo>
                  <a:lnTo>
                    <a:pt x="18" y="587"/>
                  </a:lnTo>
                  <a:lnTo>
                    <a:pt x="54" y="556"/>
                  </a:lnTo>
                  <a:lnTo>
                    <a:pt x="68" y="550"/>
                  </a:lnTo>
                  <a:lnTo>
                    <a:pt x="79" y="537"/>
                  </a:lnTo>
                  <a:lnTo>
                    <a:pt x="73" y="512"/>
                  </a:lnTo>
                  <a:lnTo>
                    <a:pt x="12" y="483"/>
                  </a:lnTo>
                  <a:lnTo>
                    <a:pt x="0" y="470"/>
                  </a:lnTo>
                  <a:lnTo>
                    <a:pt x="0" y="450"/>
                  </a:lnTo>
                  <a:lnTo>
                    <a:pt x="48" y="426"/>
                  </a:lnTo>
                  <a:lnTo>
                    <a:pt x="54" y="420"/>
                  </a:lnTo>
                  <a:lnTo>
                    <a:pt x="43" y="389"/>
                  </a:lnTo>
                  <a:lnTo>
                    <a:pt x="4" y="364"/>
                  </a:lnTo>
                  <a:lnTo>
                    <a:pt x="4" y="339"/>
                  </a:lnTo>
                  <a:lnTo>
                    <a:pt x="79" y="314"/>
                  </a:lnTo>
                  <a:lnTo>
                    <a:pt x="87" y="310"/>
                  </a:lnTo>
                  <a:lnTo>
                    <a:pt x="87" y="291"/>
                  </a:lnTo>
                  <a:lnTo>
                    <a:pt x="48" y="253"/>
                  </a:lnTo>
                  <a:lnTo>
                    <a:pt x="48" y="228"/>
                  </a:lnTo>
                  <a:lnTo>
                    <a:pt x="98" y="205"/>
                  </a:lnTo>
                  <a:lnTo>
                    <a:pt x="110" y="186"/>
                  </a:lnTo>
                  <a:lnTo>
                    <a:pt x="60" y="142"/>
                  </a:lnTo>
                  <a:lnTo>
                    <a:pt x="91" y="99"/>
                  </a:lnTo>
                  <a:lnTo>
                    <a:pt x="79" y="80"/>
                  </a:lnTo>
                  <a:lnTo>
                    <a:pt x="73" y="75"/>
                  </a:lnTo>
                  <a:lnTo>
                    <a:pt x="87" y="63"/>
                  </a:lnTo>
                  <a:lnTo>
                    <a:pt x="117" y="80"/>
                  </a:lnTo>
                  <a:lnTo>
                    <a:pt x="146" y="80"/>
                  </a:lnTo>
                  <a:lnTo>
                    <a:pt x="173" y="50"/>
                  </a:lnTo>
                  <a:lnTo>
                    <a:pt x="165" y="44"/>
                  </a:lnTo>
                  <a:lnTo>
                    <a:pt x="165" y="36"/>
                  </a:lnTo>
                  <a:lnTo>
                    <a:pt x="177" y="36"/>
                  </a:lnTo>
                  <a:lnTo>
                    <a:pt x="190" y="63"/>
                  </a:lnTo>
                  <a:lnTo>
                    <a:pt x="233" y="63"/>
                  </a:lnTo>
                  <a:lnTo>
                    <a:pt x="259" y="32"/>
                  </a:lnTo>
                  <a:lnTo>
                    <a:pt x="252" y="25"/>
                  </a:lnTo>
                  <a:lnTo>
                    <a:pt x="271" y="0"/>
                  </a:lnTo>
                  <a:lnTo>
                    <a:pt x="290" y="0"/>
                  </a:lnTo>
                  <a:lnTo>
                    <a:pt x="302" y="36"/>
                  </a:lnTo>
                  <a:close/>
                </a:path>
              </a:pathLst>
            </a:custGeom>
            <a:solidFill>
              <a:srgbClr val="FAD103"/>
            </a:solidFill>
            <a:ln w="9525">
              <a:noFill/>
              <a:round/>
              <a:headEnd/>
              <a:tailEnd/>
            </a:ln>
          </p:spPr>
          <p:txBody>
            <a:bodyPr/>
            <a:lstStyle/>
            <a:p>
              <a:endParaRPr lang="en-US" dirty="0"/>
            </a:p>
          </p:txBody>
        </p:sp>
        <p:sp>
          <p:nvSpPr>
            <p:cNvPr id="12326" name="Freeform 13"/>
            <p:cNvSpPr>
              <a:spLocks/>
            </p:cNvSpPr>
            <p:nvPr/>
          </p:nvSpPr>
          <p:spPr bwMode="auto">
            <a:xfrm>
              <a:off x="4685" y="704"/>
              <a:ext cx="124" cy="25"/>
            </a:xfrm>
            <a:custGeom>
              <a:avLst/>
              <a:gdLst>
                <a:gd name="T0" fmla="*/ 323 w 323"/>
                <a:gd name="T1" fmla="*/ 44 h 86"/>
                <a:gd name="T2" fmla="*/ 150 w 323"/>
                <a:gd name="T3" fmla="*/ 13 h 86"/>
                <a:gd name="T4" fmla="*/ 45 w 323"/>
                <a:gd name="T5" fmla="*/ 33 h 86"/>
                <a:gd name="T6" fmla="*/ 27 w 323"/>
                <a:gd name="T7" fmla="*/ 44 h 86"/>
                <a:gd name="T8" fmla="*/ 20 w 323"/>
                <a:gd name="T9" fmla="*/ 50 h 86"/>
                <a:gd name="T10" fmla="*/ 31 w 323"/>
                <a:gd name="T11" fmla="*/ 81 h 86"/>
                <a:gd name="T12" fmla="*/ 27 w 323"/>
                <a:gd name="T13" fmla="*/ 86 h 86"/>
                <a:gd name="T14" fmla="*/ 0 w 323"/>
                <a:gd name="T15" fmla="*/ 56 h 86"/>
                <a:gd name="T16" fmla="*/ 8 w 323"/>
                <a:gd name="T17" fmla="*/ 36 h 86"/>
                <a:gd name="T18" fmla="*/ 95 w 323"/>
                <a:gd name="T19" fmla="*/ 0 h 86"/>
                <a:gd name="T20" fmla="*/ 248 w 323"/>
                <a:gd name="T21" fmla="*/ 13 h 86"/>
                <a:gd name="T22" fmla="*/ 323 w 323"/>
                <a:gd name="T23" fmla="*/ 44 h 8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3"/>
                <a:gd name="T37" fmla="*/ 0 h 86"/>
                <a:gd name="T38" fmla="*/ 323 w 323"/>
                <a:gd name="T39" fmla="*/ 86 h 8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3" h="86">
                  <a:moveTo>
                    <a:pt x="323" y="44"/>
                  </a:moveTo>
                  <a:lnTo>
                    <a:pt x="150" y="13"/>
                  </a:lnTo>
                  <a:lnTo>
                    <a:pt x="45" y="33"/>
                  </a:lnTo>
                  <a:lnTo>
                    <a:pt x="27" y="44"/>
                  </a:lnTo>
                  <a:lnTo>
                    <a:pt x="20" y="50"/>
                  </a:lnTo>
                  <a:lnTo>
                    <a:pt x="31" y="81"/>
                  </a:lnTo>
                  <a:lnTo>
                    <a:pt x="27" y="86"/>
                  </a:lnTo>
                  <a:lnTo>
                    <a:pt x="0" y="56"/>
                  </a:lnTo>
                  <a:lnTo>
                    <a:pt x="8" y="36"/>
                  </a:lnTo>
                  <a:lnTo>
                    <a:pt x="95" y="0"/>
                  </a:lnTo>
                  <a:lnTo>
                    <a:pt x="248" y="13"/>
                  </a:lnTo>
                  <a:lnTo>
                    <a:pt x="323" y="44"/>
                  </a:lnTo>
                  <a:close/>
                </a:path>
              </a:pathLst>
            </a:custGeom>
            <a:solidFill>
              <a:srgbClr val="000000"/>
            </a:solidFill>
            <a:ln w="9525">
              <a:noFill/>
              <a:round/>
              <a:headEnd/>
              <a:tailEnd/>
            </a:ln>
          </p:spPr>
          <p:txBody>
            <a:bodyPr/>
            <a:lstStyle/>
            <a:p>
              <a:endParaRPr lang="en-US" dirty="0"/>
            </a:p>
          </p:txBody>
        </p:sp>
        <p:sp>
          <p:nvSpPr>
            <p:cNvPr id="12327" name="Freeform 14"/>
            <p:cNvSpPr>
              <a:spLocks/>
            </p:cNvSpPr>
            <p:nvPr/>
          </p:nvSpPr>
          <p:spPr bwMode="auto">
            <a:xfrm>
              <a:off x="4697" y="731"/>
              <a:ext cx="91" cy="38"/>
            </a:xfrm>
            <a:custGeom>
              <a:avLst/>
              <a:gdLst>
                <a:gd name="T0" fmla="*/ 94 w 236"/>
                <a:gd name="T1" fmla="*/ 17 h 130"/>
                <a:gd name="T2" fmla="*/ 100 w 236"/>
                <a:gd name="T3" fmla="*/ 12 h 130"/>
                <a:gd name="T4" fmla="*/ 100 w 236"/>
                <a:gd name="T5" fmla="*/ 0 h 130"/>
                <a:gd name="T6" fmla="*/ 156 w 236"/>
                <a:gd name="T7" fmla="*/ 36 h 130"/>
                <a:gd name="T8" fmla="*/ 236 w 236"/>
                <a:gd name="T9" fmla="*/ 73 h 130"/>
                <a:gd name="T10" fmla="*/ 236 w 236"/>
                <a:gd name="T11" fmla="*/ 98 h 130"/>
                <a:gd name="T12" fmla="*/ 161 w 236"/>
                <a:gd name="T13" fmla="*/ 130 h 130"/>
                <a:gd name="T14" fmla="*/ 25 w 236"/>
                <a:gd name="T15" fmla="*/ 123 h 130"/>
                <a:gd name="T16" fmla="*/ 25 w 236"/>
                <a:gd name="T17" fmla="*/ 86 h 130"/>
                <a:gd name="T18" fmla="*/ 39 w 236"/>
                <a:gd name="T19" fmla="*/ 73 h 130"/>
                <a:gd name="T20" fmla="*/ 39 w 236"/>
                <a:gd name="T21" fmla="*/ 56 h 130"/>
                <a:gd name="T22" fmla="*/ 8 w 236"/>
                <a:gd name="T23" fmla="*/ 36 h 130"/>
                <a:gd name="T24" fmla="*/ 0 w 236"/>
                <a:gd name="T25" fmla="*/ 29 h 130"/>
                <a:gd name="T26" fmla="*/ 8 w 236"/>
                <a:gd name="T27" fmla="*/ 25 h 130"/>
                <a:gd name="T28" fmla="*/ 33 w 236"/>
                <a:gd name="T29" fmla="*/ 36 h 130"/>
                <a:gd name="T30" fmla="*/ 33 w 236"/>
                <a:gd name="T31" fmla="*/ 6 h 130"/>
                <a:gd name="T32" fmla="*/ 56 w 236"/>
                <a:gd name="T33" fmla="*/ 25 h 130"/>
                <a:gd name="T34" fmla="*/ 64 w 236"/>
                <a:gd name="T35" fmla="*/ 25 h 130"/>
                <a:gd name="T36" fmla="*/ 64 w 236"/>
                <a:gd name="T37" fmla="*/ 0 h 130"/>
                <a:gd name="T38" fmla="*/ 87 w 236"/>
                <a:gd name="T39" fmla="*/ 12 h 130"/>
                <a:gd name="T40" fmla="*/ 94 w 236"/>
                <a:gd name="T41" fmla="*/ 17 h 13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36"/>
                <a:gd name="T64" fmla="*/ 0 h 130"/>
                <a:gd name="T65" fmla="*/ 236 w 236"/>
                <a:gd name="T66" fmla="*/ 130 h 13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36" h="130">
                  <a:moveTo>
                    <a:pt x="94" y="17"/>
                  </a:moveTo>
                  <a:lnTo>
                    <a:pt x="100" y="12"/>
                  </a:lnTo>
                  <a:lnTo>
                    <a:pt x="100" y="0"/>
                  </a:lnTo>
                  <a:lnTo>
                    <a:pt x="156" y="36"/>
                  </a:lnTo>
                  <a:lnTo>
                    <a:pt x="236" y="73"/>
                  </a:lnTo>
                  <a:lnTo>
                    <a:pt x="236" y="98"/>
                  </a:lnTo>
                  <a:lnTo>
                    <a:pt x="161" y="130"/>
                  </a:lnTo>
                  <a:lnTo>
                    <a:pt x="25" y="123"/>
                  </a:lnTo>
                  <a:lnTo>
                    <a:pt x="25" y="86"/>
                  </a:lnTo>
                  <a:lnTo>
                    <a:pt x="39" y="73"/>
                  </a:lnTo>
                  <a:lnTo>
                    <a:pt x="39" y="56"/>
                  </a:lnTo>
                  <a:lnTo>
                    <a:pt x="8" y="36"/>
                  </a:lnTo>
                  <a:lnTo>
                    <a:pt x="0" y="29"/>
                  </a:lnTo>
                  <a:lnTo>
                    <a:pt x="8" y="25"/>
                  </a:lnTo>
                  <a:lnTo>
                    <a:pt x="33" y="36"/>
                  </a:lnTo>
                  <a:lnTo>
                    <a:pt x="33" y="6"/>
                  </a:lnTo>
                  <a:lnTo>
                    <a:pt x="56" y="25"/>
                  </a:lnTo>
                  <a:lnTo>
                    <a:pt x="64" y="25"/>
                  </a:lnTo>
                  <a:lnTo>
                    <a:pt x="64" y="0"/>
                  </a:lnTo>
                  <a:lnTo>
                    <a:pt x="87" y="12"/>
                  </a:lnTo>
                  <a:lnTo>
                    <a:pt x="94" y="17"/>
                  </a:lnTo>
                  <a:close/>
                </a:path>
              </a:pathLst>
            </a:custGeom>
            <a:solidFill>
              <a:srgbClr val="000000"/>
            </a:solidFill>
            <a:ln w="9525">
              <a:noFill/>
              <a:round/>
              <a:headEnd/>
              <a:tailEnd/>
            </a:ln>
          </p:spPr>
          <p:txBody>
            <a:bodyPr/>
            <a:lstStyle/>
            <a:p>
              <a:endParaRPr lang="en-US" dirty="0"/>
            </a:p>
          </p:txBody>
        </p:sp>
        <p:sp>
          <p:nvSpPr>
            <p:cNvPr id="12328" name="Freeform 15"/>
            <p:cNvSpPr>
              <a:spLocks/>
            </p:cNvSpPr>
            <p:nvPr/>
          </p:nvSpPr>
          <p:spPr bwMode="auto">
            <a:xfrm>
              <a:off x="4730" y="745"/>
              <a:ext cx="17" cy="11"/>
            </a:xfrm>
            <a:custGeom>
              <a:avLst/>
              <a:gdLst>
                <a:gd name="T0" fmla="*/ 44 w 44"/>
                <a:gd name="T1" fmla="*/ 31 h 38"/>
                <a:gd name="T2" fmla="*/ 32 w 44"/>
                <a:gd name="T3" fmla="*/ 38 h 38"/>
                <a:gd name="T4" fmla="*/ 13 w 44"/>
                <a:gd name="T5" fmla="*/ 38 h 38"/>
                <a:gd name="T6" fmla="*/ 0 w 44"/>
                <a:gd name="T7" fmla="*/ 0 h 38"/>
                <a:gd name="T8" fmla="*/ 44 w 44"/>
                <a:gd name="T9" fmla="*/ 0 h 38"/>
                <a:gd name="T10" fmla="*/ 44 w 44"/>
                <a:gd name="T11" fmla="*/ 31 h 38"/>
                <a:gd name="T12" fmla="*/ 0 60000 65536"/>
                <a:gd name="T13" fmla="*/ 0 60000 65536"/>
                <a:gd name="T14" fmla="*/ 0 60000 65536"/>
                <a:gd name="T15" fmla="*/ 0 60000 65536"/>
                <a:gd name="T16" fmla="*/ 0 60000 65536"/>
                <a:gd name="T17" fmla="*/ 0 60000 65536"/>
                <a:gd name="T18" fmla="*/ 0 w 44"/>
                <a:gd name="T19" fmla="*/ 0 h 38"/>
                <a:gd name="T20" fmla="*/ 44 w 44"/>
                <a:gd name="T21" fmla="*/ 38 h 38"/>
              </a:gdLst>
              <a:ahLst/>
              <a:cxnLst>
                <a:cxn ang="T12">
                  <a:pos x="T0" y="T1"/>
                </a:cxn>
                <a:cxn ang="T13">
                  <a:pos x="T2" y="T3"/>
                </a:cxn>
                <a:cxn ang="T14">
                  <a:pos x="T4" y="T5"/>
                </a:cxn>
                <a:cxn ang="T15">
                  <a:pos x="T6" y="T7"/>
                </a:cxn>
                <a:cxn ang="T16">
                  <a:pos x="T8" y="T9"/>
                </a:cxn>
                <a:cxn ang="T17">
                  <a:pos x="T10" y="T11"/>
                </a:cxn>
              </a:cxnLst>
              <a:rect l="T18" t="T19" r="T20" b="T21"/>
              <a:pathLst>
                <a:path w="44" h="38">
                  <a:moveTo>
                    <a:pt x="44" y="31"/>
                  </a:moveTo>
                  <a:lnTo>
                    <a:pt x="32" y="38"/>
                  </a:lnTo>
                  <a:lnTo>
                    <a:pt x="13" y="38"/>
                  </a:lnTo>
                  <a:lnTo>
                    <a:pt x="0" y="0"/>
                  </a:lnTo>
                  <a:lnTo>
                    <a:pt x="44" y="0"/>
                  </a:lnTo>
                  <a:lnTo>
                    <a:pt x="44" y="31"/>
                  </a:lnTo>
                  <a:close/>
                </a:path>
              </a:pathLst>
            </a:custGeom>
            <a:solidFill>
              <a:srgbClr val="00CCFF"/>
            </a:solidFill>
            <a:ln w="9525">
              <a:noFill/>
              <a:round/>
              <a:headEnd/>
              <a:tailEnd/>
            </a:ln>
          </p:spPr>
          <p:txBody>
            <a:bodyPr/>
            <a:lstStyle/>
            <a:p>
              <a:endParaRPr lang="en-US" dirty="0"/>
            </a:p>
          </p:txBody>
        </p:sp>
        <p:sp>
          <p:nvSpPr>
            <p:cNvPr id="12329" name="Freeform 16"/>
            <p:cNvSpPr>
              <a:spLocks/>
            </p:cNvSpPr>
            <p:nvPr/>
          </p:nvSpPr>
          <p:spPr bwMode="auto">
            <a:xfrm>
              <a:off x="4747" y="749"/>
              <a:ext cx="29" cy="14"/>
            </a:xfrm>
            <a:custGeom>
              <a:avLst/>
              <a:gdLst>
                <a:gd name="T0" fmla="*/ 75 w 75"/>
                <a:gd name="T1" fmla="*/ 31 h 50"/>
                <a:gd name="T2" fmla="*/ 25 w 75"/>
                <a:gd name="T3" fmla="*/ 50 h 50"/>
                <a:gd name="T4" fmla="*/ 0 w 75"/>
                <a:gd name="T5" fmla="*/ 50 h 50"/>
                <a:gd name="T6" fmla="*/ 38 w 75"/>
                <a:gd name="T7" fmla="*/ 0 h 50"/>
                <a:gd name="T8" fmla="*/ 75 w 75"/>
                <a:gd name="T9" fmla="*/ 18 h 50"/>
                <a:gd name="T10" fmla="*/ 75 w 75"/>
                <a:gd name="T11" fmla="*/ 31 h 50"/>
                <a:gd name="T12" fmla="*/ 0 60000 65536"/>
                <a:gd name="T13" fmla="*/ 0 60000 65536"/>
                <a:gd name="T14" fmla="*/ 0 60000 65536"/>
                <a:gd name="T15" fmla="*/ 0 60000 65536"/>
                <a:gd name="T16" fmla="*/ 0 60000 65536"/>
                <a:gd name="T17" fmla="*/ 0 60000 65536"/>
                <a:gd name="T18" fmla="*/ 0 w 75"/>
                <a:gd name="T19" fmla="*/ 0 h 50"/>
                <a:gd name="T20" fmla="*/ 75 w 75"/>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75" h="50">
                  <a:moveTo>
                    <a:pt x="75" y="31"/>
                  </a:moveTo>
                  <a:lnTo>
                    <a:pt x="25" y="50"/>
                  </a:lnTo>
                  <a:lnTo>
                    <a:pt x="0" y="50"/>
                  </a:lnTo>
                  <a:lnTo>
                    <a:pt x="38" y="0"/>
                  </a:lnTo>
                  <a:lnTo>
                    <a:pt x="75" y="18"/>
                  </a:lnTo>
                  <a:lnTo>
                    <a:pt x="75" y="31"/>
                  </a:lnTo>
                  <a:close/>
                </a:path>
              </a:pathLst>
            </a:custGeom>
            <a:solidFill>
              <a:srgbClr val="99FFFF"/>
            </a:solidFill>
            <a:ln w="9525">
              <a:noFill/>
              <a:round/>
              <a:headEnd/>
              <a:tailEnd/>
            </a:ln>
          </p:spPr>
          <p:txBody>
            <a:bodyPr/>
            <a:lstStyle/>
            <a:p>
              <a:endParaRPr lang="en-US" dirty="0"/>
            </a:p>
          </p:txBody>
        </p:sp>
        <p:sp>
          <p:nvSpPr>
            <p:cNvPr id="12330" name="Freeform 17"/>
            <p:cNvSpPr>
              <a:spLocks/>
            </p:cNvSpPr>
            <p:nvPr/>
          </p:nvSpPr>
          <p:spPr bwMode="auto">
            <a:xfrm>
              <a:off x="4718" y="751"/>
              <a:ext cx="12" cy="12"/>
            </a:xfrm>
            <a:custGeom>
              <a:avLst/>
              <a:gdLst>
                <a:gd name="T0" fmla="*/ 0 w 31"/>
                <a:gd name="T1" fmla="*/ 44 h 44"/>
                <a:gd name="T2" fmla="*/ 0 w 31"/>
                <a:gd name="T3" fmla="*/ 0 h 44"/>
                <a:gd name="T4" fmla="*/ 31 w 31"/>
                <a:gd name="T5" fmla="*/ 44 h 44"/>
                <a:gd name="T6" fmla="*/ 0 w 31"/>
                <a:gd name="T7" fmla="*/ 44 h 44"/>
                <a:gd name="T8" fmla="*/ 0 60000 65536"/>
                <a:gd name="T9" fmla="*/ 0 60000 65536"/>
                <a:gd name="T10" fmla="*/ 0 60000 65536"/>
                <a:gd name="T11" fmla="*/ 0 60000 65536"/>
                <a:gd name="T12" fmla="*/ 0 w 31"/>
                <a:gd name="T13" fmla="*/ 0 h 44"/>
                <a:gd name="T14" fmla="*/ 31 w 31"/>
                <a:gd name="T15" fmla="*/ 44 h 44"/>
              </a:gdLst>
              <a:ahLst/>
              <a:cxnLst>
                <a:cxn ang="T8">
                  <a:pos x="T0" y="T1"/>
                </a:cxn>
                <a:cxn ang="T9">
                  <a:pos x="T2" y="T3"/>
                </a:cxn>
                <a:cxn ang="T10">
                  <a:pos x="T4" y="T5"/>
                </a:cxn>
                <a:cxn ang="T11">
                  <a:pos x="T6" y="T7"/>
                </a:cxn>
              </a:cxnLst>
              <a:rect l="T12" t="T13" r="T14" b="T15"/>
              <a:pathLst>
                <a:path w="31" h="44">
                  <a:moveTo>
                    <a:pt x="0" y="44"/>
                  </a:moveTo>
                  <a:lnTo>
                    <a:pt x="0" y="0"/>
                  </a:lnTo>
                  <a:lnTo>
                    <a:pt x="31" y="44"/>
                  </a:lnTo>
                  <a:lnTo>
                    <a:pt x="0" y="44"/>
                  </a:lnTo>
                  <a:close/>
                </a:path>
              </a:pathLst>
            </a:custGeom>
            <a:solidFill>
              <a:srgbClr val="99FFFF"/>
            </a:solidFill>
            <a:ln w="9525">
              <a:noFill/>
              <a:round/>
              <a:headEnd/>
              <a:tailEnd/>
            </a:ln>
          </p:spPr>
          <p:txBody>
            <a:bodyPr/>
            <a:lstStyle/>
            <a:p>
              <a:endParaRPr lang="en-US" dirty="0"/>
            </a:p>
          </p:txBody>
        </p:sp>
        <p:sp>
          <p:nvSpPr>
            <p:cNvPr id="12331" name="Freeform 18"/>
            <p:cNvSpPr>
              <a:spLocks/>
            </p:cNvSpPr>
            <p:nvPr/>
          </p:nvSpPr>
          <p:spPr bwMode="auto">
            <a:xfrm>
              <a:off x="4652" y="855"/>
              <a:ext cx="45" cy="26"/>
            </a:xfrm>
            <a:custGeom>
              <a:avLst/>
              <a:gdLst>
                <a:gd name="T0" fmla="*/ 117 w 117"/>
                <a:gd name="T1" fmla="*/ 36 h 92"/>
                <a:gd name="T2" fmla="*/ 56 w 117"/>
                <a:gd name="T3" fmla="*/ 92 h 92"/>
                <a:gd name="T4" fmla="*/ 19 w 117"/>
                <a:gd name="T5" fmla="*/ 92 h 92"/>
                <a:gd name="T6" fmla="*/ 27 w 117"/>
                <a:gd name="T7" fmla="*/ 31 h 92"/>
                <a:gd name="T8" fmla="*/ 0 w 117"/>
                <a:gd name="T9" fmla="*/ 0 h 92"/>
                <a:gd name="T10" fmla="*/ 117 w 117"/>
                <a:gd name="T11" fmla="*/ 36 h 92"/>
                <a:gd name="T12" fmla="*/ 0 60000 65536"/>
                <a:gd name="T13" fmla="*/ 0 60000 65536"/>
                <a:gd name="T14" fmla="*/ 0 60000 65536"/>
                <a:gd name="T15" fmla="*/ 0 60000 65536"/>
                <a:gd name="T16" fmla="*/ 0 60000 65536"/>
                <a:gd name="T17" fmla="*/ 0 60000 65536"/>
                <a:gd name="T18" fmla="*/ 0 w 117"/>
                <a:gd name="T19" fmla="*/ 0 h 92"/>
                <a:gd name="T20" fmla="*/ 117 w 117"/>
                <a:gd name="T21" fmla="*/ 92 h 92"/>
              </a:gdLst>
              <a:ahLst/>
              <a:cxnLst>
                <a:cxn ang="T12">
                  <a:pos x="T0" y="T1"/>
                </a:cxn>
                <a:cxn ang="T13">
                  <a:pos x="T2" y="T3"/>
                </a:cxn>
                <a:cxn ang="T14">
                  <a:pos x="T4" y="T5"/>
                </a:cxn>
                <a:cxn ang="T15">
                  <a:pos x="T6" y="T7"/>
                </a:cxn>
                <a:cxn ang="T16">
                  <a:pos x="T8" y="T9"/>
                </a:cxn>
                <a:cxn ang="T17">
                  <a:pos x="T10" y="T11"/>
                </a:cxn>
              </a:cxnLst>
              <a:rect l="T18" t="T19" r="T20" b="T21"/>
              <a:pathLst>
                <a:path w="117" h="92">
                  <a:moveTo>
                    <a:pt x="117" y="36"/>
                  </a:moveTo>
                  <a:lnTo>
                    <a:pt x="56" y="92"/>
                  </a:lnTo>
                  <a:lnTo>
                    <a:pt x="19" y="92"/>
                  </a:lnTo>
                  <a:lnTo>
                    <a:pt x="27" y="31"/>
                  </a:lnTo>
                  <a:lnTo>
                    <a:pt x="0" y="0"/>
                  </a:lnTo>
                  <a:lnTo>
                    <a:pt x="117" y="36"/>
                  </a:lnTo>
                  <a:close/>
                </a:path>
              </a:pathLst>
            </a:custGeom>
            <a:solidFill>
              <a:srgbClr val="DE592B"/>
            </a:solidFill>
            <a:ln w="9525">
              <a:noFill/>
              <a:round/>
              <a:headEnd/>
              <a:tailEnd/>
            </a:ln>
          </p:spPr>
          <p:txBody>
            <a:bodyPr/>
            <a:lstStyle/>
            <a:p>
              <a:endParaRPr lang="en-US" dirty="0"/>
            </a:p>
          </p:txBody>
        </p:sp>
        <p:sp>
          <p:nvSpPr>
            <p:cNvPr id="12332" name="Freeform 19"/>
            <p:cNvSpPr>
              <a:spLocks/>
            </p:cNvSpPr>
            <p:nvPr/>
          </p:nvSpPr>
          <p:spPr bwMode="auto">
            <a:xfrm>
              <a:off x="4738" y="767"/>
              <a:ext cx="146" cy="137"/>
            </a:xfrm>
            <a:custGeom>
              <a:avLst/>
              <a:gdLst>
                <a:gd name="T0" fmla="*/ 119 w 382"/>
                <a:gd name="T1" fmla="*/ 217 h 474"/>
                <a:gd name="T2" fmla="*/ 103 w 382"/>
                <a:gd name="T3" fmla="*/ 240 h 474"/>
                <a:gd name="T4" fmla="*/ 82 w 382"/>
                <a:gd name="T5" fmla="*/ 274 h 474"/>
                <a:gd name="T6" fmla="*/ 59 w 382"/>
                <a:gd name="T7" fmla="*/ 318 h 474"/>
                <a:gd name="T8" fmla="*/ 36 w 382"/>
                <a:gd name="T9" fmla="*/ 364 h 474"/>
                <a:gd name="T10" fmla="*/ 15 w 382"/>
                <a:gd name="T11" fmla="*/ 408 h 474"/>
                <a:gd name="T12" fmla="*/ 2 w 382"/>
                <a:gd name="T13" fmla="*/ 445 h 474"/>
                <a:gd name="T14" fmla="*/ 0 w 382"/>
                <a:gd name="T15" fmla="*/ 458 h 474"/>
                <a:gd name="T16" fmla="*/ 0 w 382"/>
                <a:gd name="T17" fmla="*/ 468 h 474"/>
                <a:gd name="T18" fmla="*/ 0 w 382"/>
                <a:gd name="T19" fmla="*/ 472 h 474"/>
                <a:gd name="T20" fmla="*/ 2 w 382"/>
                <a:gd name="T21" fmla="*/ 474 h 474"/>
                <a:gd name="T22" fmla="*/ 5 w 382"/>
                <a:gd name="T23" fmla="*/ 474 h 474"/>
                <a:gd name="T24" fmla="*/ 9 w 382"/>
                <a:gd name="T25" fmla="*/ 474 h 474"/>
                <a:gd name="T26" fmla="*/ 59 w 382"/>
                <a:gd name="T27" fmla="*/ 462 h 474"/>
                <a:gd name="T28" fmla="*/ 98 w 382"/>
                <a:gd name="T29" fmla="*/ 454 h 474"/>
                <a:gd name="T30" fmla="*/ 130 w 382"/>
                <a:gd name="T31" fmla="*/ 447 h 474"/>
                <a:gd name="T32" fmla="*/ 159 w 382"/>
                <a:gd name="T33" fmla="*/ 435 h 474"/>
                <a:gd name="T34" fmla="*/ 186 w 382"/>
                <a:gd name="T35" fmla="*/ 422 h 474"/>
                <a:gd name="T36" fmla="*/ 218 w 382"/>
                <a:gd name="T37" fmla="*/ 405 h 474"/>
                <a:gd name="T38" fmla="*/ 257 w 382"/>
                <a:gd name="T39" fmla="*/ 378 h 474"/>
                <a:gd name="T40" fmla="*/ 305 w 382"/>
                <a:gd name="T41" fmla="*/ 343 h 474"/>
                <a:gd name="T42" fmla="*/ 312 w 382"/>
                <a:gd name="T43" fmla="*/ 337 h 474"/>
                <a:gd name="T44" fmla="*/ 320 w 382"/>
                <a:gd name="T45" fmla="*/ 330 h 474"/>
                <a:gd name="T46" fmla="*/ 328 w 382"/>
                <a:gd name="T47" fmla="*/ 320 h 474"/>
                <a:gd name="T48" fmla="*/ 334 w 382"/>
                <a:gd name="T49" fmla="*/ 311 h 474"/>
                <a:gd name="T50" fmla="*/ 345 w 382"/>
                <a:gd name="T51" fmla="*/ 288 h 474"/>
                <a:gd name="T52" fmla="*/ 357 w 382"/>
                <a:gd name="T53" fmla="*/ 261 h 474"/>
                <a:gd name="T54" fmla="*/ 364 w 382"/>
                <a:gd name="T55" fmla="*/ 232 h 474"/>
                <a:gd name="T56" fmla="*/ 372 w 382"/>
                <a:gd name="T57" fmla="*/ 201 h 474"/>
                <a:gd name="T58" fmla="*/ 378 w 382"/>
                <a:gd name="T59" fmla="*/ 171 h 474"/>
                <a:gd name="T60" fmla="*/ 380 w 382"/>
                <a:gd name="T61" fmla="*/ 140 h 474"/>
                <a:gd name="T62" fmla="*/ 382 w 382"/>
                <a:gd name="T63" fmla="*/ 109 h 474"/>
                <a:gd name="T64" fmla="*/ 380 w 382"/>
                <a:gd name="T65" fmla="*/ 82 h 474"/>
                <a:gd name="T66" fmla="*/ 376 w 382"/>
                <a:gd name="T67" fmla="*/ 57 h 474"/>
                <a:gd name="T68" fmla="*/ 370 w 382"/>
                <a:gd name="T69" fmla="*/ 34 h 474"/>
                <a:gd name="T70" fmla="*/ 366 w 382"/>
                <a:gd name="T71" fmla="*/ 27 h 474"/>
                <a:gd name="T72" fmla="*/ 360 w 382"/>
                <a:gd name="T73" fmla="*/ 17 h 474"/>
                <a:gd name="T74" fmla="*/ 357 w 382"/>
                <a:gd name="T75" fmla="*/ 11 h 474"/>
                <a:gd name="T76" fmla="*/ 349 w 382"/>
                <a:gd name="T77" fmla="*/ 6 h 474"/>
                <a:gd name="T78" fmla="*/ 343 w 382"/>
                <a:gd name="T79" fmla="*/ 2 h 474"/>
                <a:gd name="T80" fmla="*/ 336 w 382"/>
                <a:gd name="T81" fmla="*/ 0 h 474"/>
                <a:gd name="T82" fmla="*/ 326 w 382"/>
                <a:gd name="T83" fmla="*/ 0 h 474"/>
                <a:gd name="T84" fmla="*/ 316 w 382"/>
                <a:gd name="T85" fmla="*/ 2 h 474"/>
                <a:gd name="T86" fmla="*/ 295 w 382"/>
                <a:gd name="T87" fmla="*/ 9 h 474"/>
                <a:gd name="T88" fmla="*/ 276 w 382"/>
                <a:gd name="T89" fmla="*/ 17 h 474"/>
                <a:gd name="T90" fmla="*/ 259 w 382"/>
                <a:gd name="T91" fmla="*/ 25 h 474"/>
                <a:gd name="T92" fmla="*/ 243 w 382"/>
                <a:gd name="T93" fmla="*/ 34 h 474"/>
                <a:gd name="T94" fmla="*/ 230 w 382"/>
                <a:gd name="T95" fmla="*/ 44 h 474"/>
                <a:gd name="T96" fmla="*/ 218 w 382"/>
                <a:gd name="T97" fmla="*/ 55 h 474"/>
                <a:gd name="T98" fmla="*/ 209 w 382"/>
                <a:gd name="T99" fmla="*/ 67 h 474"/>
                <a:gd name="T100" fmla="*/ 199 w 382"/>
                <a:gd name="T101" fmla="*/ 78 h 474"/>
                <a:gd name="T102" fmla="*/ 182 w 382"/>
                <a:gd name="T103" fmla="*/ 107 h 474"/>
                <a:gd name="T104" fmla="*/ 165 w 382"/>
                <a:gd name="T105" fmla="*/ 140 h 474"/>
                <a:gd name="T106" fmla="*/ 144 w 382"/>
                <a:gd name="T107" fmla="*/ 174 h 474"/>
                <a:gd name="T108" fmla="*/ 119 w 382"/>
                <a:gd name="T109" fmla="*/ 217 h 47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82"/>
                <a:gd name="T166" fmla="*/ 0 h 474"/>
                <a:gd name="T167" fmla="*/ 382 w 382"/>
                <a:gd name="T168" fmla="*/ 474 h 47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82" h="474">
                  <a:moveTo>
                    <a:pt x="119" y="217"/>
                  </a:moveTo>
                  <a:lnTo>
                    <a:pt x="103" y="240"/>
                  </a:lnTo>
                  <a:lnTo>
                    <a:pt x="82" y="274"/>
                  </a:lnTo>
                  <a:lnTo>
                    <a:pt x="59" y="318"/>
                  </a:lnTo>
                  <a:lnTo>
                    <a:pt x="36" y="364"/>
                  </a:lnTo>
                  <a:lnTo>
                    <a:pt x="15" y="408"/>
                  </a:lnTo>
                  <a:lnTo>
                    <a:pt x="2" y="445"/>
                  </a:lnTo>
                  <a:lnTo>
                    <a:pt x="0" y="458"/>
                  </a:lnTo>
                  <a:lnTo>
                    <a:pt x="0" y="468"/>
                  </a:lnTo>
                  <a:lnTo>
                    <a:pt x="0" y="472"/>
                  </a:lnTo>
                  <a:lnTo>
                    <a:pt x="2" y="474"/>
                  </a:lnTo>
                  <a:lnTo>
                    <a:pt x="5" y="474"/>
                  </a:lnTo>
                  <a:lnTo>
                    <a:pt x="9" y="474"/>
                  </a:lnTo>
                  <a:lnTo>
                    <a:pt x="59" y="462"/>
                  </a:lnTo>
                  <a:lnTo>
                    <a:pt x="98" y="454"/>
                  </a:lnTo>
                  <a:lnTo>
                    <a:pt x="130" y="447"/>
                  </a:lnTo>
                  <a:lnTo>
                    <a:pt x="159" y="435"/>
                  </a:lnTo>
                  <a:lnTo>
                    <a:pt x="186" y="422"/>
                  </a:lnTo>
                  <a:lnTo>
                    <a:pt x="218" y="405"/>
                  </a:lnTo>
                  <a:lnTo>
                    <a:pt x="257" y="378"/>
                  </a:lnTo>
                  <a:lnTo>
                    <a:pt x="305" y="343"/>
                  </a:lnTo>
                  <a:lnTo>
                    <a:pt x="312" y="337"/>
                  </a:lnTo>
                  <a:lnTo>
                    <a:pt x="320" y="330"/>
                  </a:lnTo>
                  <a:lnTo>
                    <a:pt x="328" y="320"/>
                  </a:lnTo>
                  <a:lnTo>
                    <a:pt x="334" y="311"/>
                  </a:lnTo>
                  <a:lnTo>
                    <a:pt x="345" y="288"/>
                  </a:lnTo>
                  <a:lnTo>
                    <a:pt x="357" y="261"/>
                  </a:lnTo>
                  <a:lnTo>
                    <a:pt x="364" y="232"/>
                  </a:lnTo>
                  <a:lnTo>
                    <a:pt x="372" y="201"/>
                  </a:lnTo>
                  <a:lnTo>
                    <a:pt x="378" y="171"/>
                  </a:lnTo>
                  <a:lnTo>
                    <a:pt x="380" y="140"/>
                  </a:lnTo>
                  <a:lnTo>
                    <a:pt x="382" y="109"/>
                  </a:lnTo>
                  <a:lnTo>
                    <a:pt x="380" y="82"/>
                  </a:lnTo>
                  <a:lnTo>
                    <a:pt x="376" y="57"/>
                  </a:lnTo>
                  <a:lnTo>
                    <a:pt x="370" y="34"/>
                  </a:lnTo>
                  <a:lnTo>
                    <a:pt x="366" y="27"/>
                  </a:lnTo>
                  <a:lnTo>
                    <a:pt x="360" y="17"/>
                  </a:lnTo>
                  <a:lnTo>
                    <a:pt x="357" y="11"/>
                  </a:lnTo>
                  <a:lnTo>
                    <a:pt x="349" y="6"/>
                  </a:lnTo>
                  <a:lnTo>
                    <a:pt x="343" y="2"/>
                  </a:lnTo>
                  <a:lnTo>
                    <a:pt x="336" y="0"/>
                  </a:lnTo>
                  <a:lnTo>
                    <a:pt x="326" y="0"/>
                  </a:lnTo>
                  <a:lnTo>
                    <a:pt x="316" y="2"/>
                  </a:lnTo>
                  <a:lnTo>
                    <a:pt x="295" y="9"/>
                  </a:lnTo>
                  <a:lnTo>
                    <a:pt x="276" y="17"/>
                  </a:lnTo>
                  <a:lnTo>
                    <a:pt x="259" y="25"/>
                  </a:lnTo>
                  <a:lnTo>
                    <a:pt x="243" y="34"/>
                  </a:lnTo>
                  <a:lnTo>
                    <a:pt x="230" y="44"/>
                  </a:lnTo>
                  <a:lnTo>
                    <a:pt x="218" y="55"/>
                  </a:lnTo>
                  <a:lnTo>
                    <a:pt x="209" y="67"/>
                  </a:lnTo>
                  <a:lnTo>
                    <a:pt x="199" y="78"/>
                  </a:lnTo>
                  <a:lnTo>
                    <a:pt x="182" y="107"/>
                  </a:lnTo>
                  <a:lnTo>
                    <a:pt x="165" y="140"/>
                  </a:lnTo>
                  <a:lnTo>
                    <a:pt x="144" y="174"/>
                  </a:lnTo>
                  <a:lnTo>
                    <a:pt x="119" y="217"/>
                  </a:lnTo>
                  <a:close/>
                </a:path>
              </a:pathLst>
            </a:custGeom>
            <a:solidFill>
              <a:srgbClr val="FFC299"/>
            </a:solidFill>
            <a:ln w="9525">
              <a:noFill/>
              <a:round/>
              <a:headEnd/>
              <a:tailEnd/>
            </a:ln>
          </p:spPr>
          <p:txBody>
            <a:bodyPr/>
            <a:lstStyle/>
            <a:p>
              <a:endParaRPr lang="en-US" dirty="0"/>
            </a:p>
          </p:txBody>
        </p:sp>
        <p:sp>
          <p:nvSpPr>
            <p:cNvPr id="12333" name="Freeform 20"/>
            <p:cNvSpPr>
              <a:spLocks/>
            </p:cNvSpPr>
            <p:nvPr/>
          </p:nvSpPr>
          <p:spPr bwMode="auto">
            <a:xfrm>
              <a:off x="4755" y="779"/>
              <a:ext cx="125" cy="117"/>
            </a:xfrm>
            <a:custGeom>
              <a:avLst/>
              <a:gdLst>
                <a:gd name="T0" fmla="*/ 100 w 324"/>
                <a:gd name="T1" fmla="*/ 182 h 403"/>
                <a:gd name="T2" fmla="*/ 88 w 324"/>
                <a:gd name="T3" fmla="*/ 201 h 403"/>
                <a:gd name="T4" fmla="*/ 71 w 324"/>
                <a:gd name="T5" fmla="*/ 232 h 403"/>
                <a:gd name="T6" fmla="*/ 50 w 324"/>
                <a:gd name="T7" fmla="*/ 270 h 403"/>
                <a:gd name="T8" fmla="*/ 30 w 324"/>
                <a:gd name="T9" fmla="*/ 309 h 403"/>
                <a:gd name="T10" fmla="*/ 13 w 324"/>
                <a:gd name="T11" fmla="*/ 345 h 403"/>
                <a:gd name="T12" fmla="*/ 2 w 324"/>
                <a:gd name="T13" fmla="*/ 376 h 403"/>
                <a:gd name="T14" fmla="*/ 0 w 324"/>
                <a:gd name="T15" fmla="*/ 387 h 403"/>
                <a:gd name="T16" fmla="*/ 0 w 324"/>
                <a:gd name="T17" fmla="*/ 397 h 403"/>
                <a:gd name="T18" fmla="*/ 0 w 324"/>
                <a:gd name="T19" fmla="*/ 399 h 403"/>
                <a:gd name="T20" fmla="*/ 2 w 324"/>
                <a:gd name="T21" fmla="*/ 401 h 403"/>
                <a:gd name="T22" fmla="*/ 6 w 324"/>
                <a:gd name="T23" fmla="*/ 403 h 403"/>
                <a:gd name="T24" fmla="*/ 9 w 324"/>
                <a:gd name="T25" fmla="*/ 401 h 403"/>
                <a:gd name="T26" fmla="*/ 50 w 324"/>
                <a:gd name="T27" fmla="*/ 393 h 403"/>
                <a:gd name="T28" fmla="*/ 84 w 324"/>
                <a:gd name="T29" fmla="*/ 386 h 403"/>
                <a:gd name="T30" fmla="*/ 111 w 324"/>
                <a:gd name="T31" fmla="*/ 378 h 403"/>
                <a:gd name="T32" fmla="*/ 134 w 324"/>
                <a:gd name="T33" fmla="*/ 368 h 403"/>
                <a:gd name="T34" fmla="*/ 157 w 324"/>
                <a:gd name="T35" fmla="*/ 359 h 403"/>
                <a:gd name="T36" fmla="*/ 184 w 324"/>
                <a:gd name="T37" fmla="*/ 341 h 403"/>
                <a:gd name="T38" fmla="*/ 217 w 324"/>
                <a:gd name="T39" fmla="*/ 320 h 403"/>
                <a:gd name="T40" fmla="*/ 259 w 324"/>
                <a:gd name="T41" fmla="*/ 290 h 403"/>
                <a:gd name="T42" fmla="*/ 272 w 324"/>
                <a:gd name="T43" fmla="*/ 278 h 403"/>
                <a:gd name="T44" fmla="*/ 282 w 324"/>
                <a:gd name="T45" fmla="*/ 263 h 403"/>
                <a:gd name="T46" fmla="*/ 293 w 324"/>
                <a:gd name="T47" fmla="*/ 244 h 403"/>
                <a:gd name="T48" fmla="*/ 301 w 324"/>
                <a:gd name="T49" fmla="*/ 221 h 403"/>
                <a:gd name="T50" fmla="*/ 309 w 324"/>
                <a:gd name="T51" fmla="*/ 198 h 403"/>
                <a:gd name="T52" fmla="*/ 314 w 324"/>
                <a:gd name="T53" fmla="*/ 171 h 403"/>
                <a:gd name="T54" fmla="*/ 320 w 324"/>
                <a:gd name="T55" fmla="*/ 146 h 403"/>
                <a:gd name="T56" fmla="*/ 322 w 324"/>
                <a:gd name="T57" fmla="*/ 119 h 403"/>
                <a:gd name="T58" fmla="*/ 324 w 324"/>
                <a:gd name="T59" fmla="*/ 94 h 403"/>
                <a:gd name="T60" fmla="*/ 322 w 324"/>
                <a:gd name="T61" fmla="*/ 69 h 403"/>
                <a:gd name="T62" fmla="*/ 318 w 324"/>
                <a:gd name="T63" fmla="*/ 48 h 403"/>
                <a:gd name="T64" fmla="*/ 314 w 324"/>
                <a:gd name="T65" fmla="*/ 31 h 403"/>
                <a:gd name="T66" fmla="*/ 311 w 324"/>
                <a:gd name="T67" fmla="*/ 21 h 403"/>
                <a:gd name="T68" fmla="*/ 307 w 324"/>
                <a:gd name="T69" fmla="*/ 15 h 403"/>
                <a:gd name="T70" fmla="*/ 301 w 324"/>
                <a:gd name="T71" fmla="*/ 10 h 403"/>
                <a:gd name="T72" fmla="*/ 295 w 324"/>
                <a:gd name="T73" fmla="*/ 6 h 403"/>
                <a:gd name="T74" fmla="*/ 290 w 324"/>
                <a:gd name="T75" fmla="*/ 2 h 403"/>
                <a:gd name="T76" fmla="*/ 284 w 324"/>
                <a:gd name="T77" fmla="*/ 0 h 403"/>
                <a:gd name="T78" fmla="*/ 276 w 324"/>
                <a:gd name="T79" fmla="*/ 0 h 403"/>
                <a:gd name="T80" fmla="*/ 268 w 324"/>
                <a:gd name="T81" fmla="*/ 2 h 403"/>
                <a:gd name="T82" fmla="*/ 249 w 324"/>
                <a:gd name="T83" fmla="*/ 8 h 403"/>
                <a:gd name="T84" fmla="*/ 234 w 324"/>
                <a:gd name="T85" fmla="*/ 13 h 403"/>
                <a:gd name="T86" fmla="*/ 219 w 324"/>
                <a:gd name="T87" fmla="*/ 21 h 403"/>
                <a:gd name="T88" fmla="*/ 207 w 324"/>
                <a:gd name="T89" fmla="*/ 29 h 403"/>
                <a:gd name="T90" fmla="*/ 195 w 324"/>
                <a:gd name="T91" fmla="*/ 38 h 403"/>
                <a:gd name="T92" fmla="*/ 186 w 324"/>
                <a:gd name="T93" fmla="*/ 46 h 403"/>
                <a:gd name="T94" fmla="*/ 176 w 324"/>
                <a:gd name="T95" fmla="*/ 58 h 403"/>
                <a:gd name="T96" fmla="*/ 169 w 324"/>
                <a:gd name="T97" fmla="*/ 67 h 403"/>
                <a:gd name="T98" fmla="*/ 153 w 324"/>
                <a:gd name="T99" fmla="*/ 90 h 403"/>
                <a:gd name="T100" fmla="*/ 140 w 324"/>
                <a:gd name="T101" fmla="*/ 119 h 403"/>
                <a:gd name="T102" fmla="*/ 123 w 324"/>
                <a:gd name="T103" fmla="*/ 148 h 403"/>
                <a:gd name="T104" fmla="*/ 100 w 324"/>
                <a:gd name="T105" fmla="*/ 182 h 4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24"/>
                <a:gd name="T160" fmla="*/ 0 h 403"/>
                <a:gd name="T161" fmla="*/ 324 w 324"/>
                <a:gd name="T162" fmla="*/ 403 h 4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24" h="403">
                  <a:moveTo>
                    <a:pt x="100" y="182"/>
                  </a:moveTo>
                  <a:lnTo>
                    <a:pt x="88" y="201"/>
                  </a:lnTo>
                  <a:lnTo>
                    <a:pt x="71" y="232"/>
                  </a:lnTo>
                  <a:lnTo>
                    <a:pt x="50" y="270"/>
                  </a:lnTo>
                  <a:lnTo>
                    <a:pt x="30" y="309"/>
                  </a:lnTo>
                  <a:lnTo>
                    <a:pt x="13" y="345"/>
                  </a:lnTo>
                  <a:lnTo>
                    <a:pt x="2" y="376"/>
                  </a:lnTo>
                  <a:lnTo>
                    <a:pt x="0" y="387"/>
                  </a:lnTo>
                  <a:lnTo>
                    <a:pt x="0" y="397"/>
                  </a:lnTo>
                  <a:lnTo>
                    <a:pt x="0" y="399"/>
                  </a:lnTo>
                  <a:lnTo>
                    <a:pt x="2" y="401"/>
                  </a:lnTo>
                  <a:lnTo>
                    <a:pt x="6" y="403"/>
                  </a:lnTo>
                  <a:lnTo>
                    <a:pt x="9" y="401"/>
                  </a:lnTo>
                  <a:lnTo>
                    <a:pt x="50" y="393"/>
                  </a:lnTo>
                  <a:lnTo>
                    <a:pt x="84" y="386"/>
                  </a:lnTo>
                  <a:lnTo>
                    <a:pt x="111" y="378"/>
                  </a:lnTo>
                  <a:lnTo>
                    <a:pt x="134" y="368"/>
                  </a:lnTo>
                  <a:lnTo>
                    <a:pt x="157" y="359"/>
                  </a:lnTo>
                  <a:lnTo>
                    <a:pt x="184" y="341"/>
                  </a:lnTo>
                  <a:lnTo>
                    <a:pt x="217" y="320"/>
                  </a:lnTo>
                  <a:lnTo>
                    <a:pt x="259" y="290"/>
                  </a:lnTo>
                  <a:lnTo>
                    <a:pt x="272" y="278"/>
                  </a:lnTo>
                  <a:lnTo>
                    <a:pt x="282" y="263"/>
                  </a:lnTo>
                  <a:lnTo>
                    <a:pt x="293" y="244"/>
                  </a:lnTo>
                  <a:lnTo>
                    <a:pt x="301" y="221"/>
                  </a:lnTo>
                  <a:lnTo>
                    <a:pt x="309" y="198"/>
                  </a:lnTo>
                  <a:lnTo>
                    <a:pt x="314" y="171"/>
                  </a:lnTo>
                  <a:lnTo>
                    <a:pt x="320" y="146"/>
                  </a:lnTo>
                  <a:lnTo>
                    <a:pt x="322" y="119"/>
                  </a:lnTo>
                  <a:lnTo>
                    <a:pt x="324" y="94"/>
                  </a:lnTo>
                  <a:lnTo>
                    <a:pt x="322" y="69"/>
                  </a:lnTo>
                  <a:lnTo>
                    <a:pt x="318" y="48"/>
                  </a:lnTo>
                  <a:lnTo>
                    <a:pt x="314" y="31"/>
                  </a:lnTo>
                  <a:lnTo>
                    <a:pt x="311" y="21"/>
                  </a:lnTo>
                  <a:lnTo>
                    <a:pt x="307" y="15"/>
                  </a:lnTo>
                  <a:lnTo>
                    <a:pt x="301" y="10"/>
                  </a:lnTo>
                  <a:lnTo>
                    <a:pt x="295" y="6"/>
                  </a:lnTo>
                  <a:lnTo>
                    <a:pt x="290" y="2"/>
                  </a:lnTo>
                  <a:lnTo>
                    <a:pt x="284" y="0"/>
                  </a:lnTo>
                  <a:lnTo>
                    <a:pt x="276" y="0"/>
                  </a:lnTo>
                  <a:lnTo>
                    <a:pt x="268" y="2"/>
                  </a:lnTo>
                  <a:lnTo>
                    <a:pt x="249" y="8"/>
                  </a:lnTo>
                  <a:lnTo>
                    <a:pt x="234" y="13"/>
                  </a:lnTo>
                  <a:lnTo>
                    <a:pt x="219" y="21"/>
                  </a:lnTo>
                  <a:lnTo>
                    <a:pt x="207" y="29"/>
                  </a:lnTo>
                  <a:lnTo>
                    <a:pt x="195" y="38"/>
                  </a:lnTo>
                  <a:lnTo>
                    <a:pt x="186" y="46"/>
                  </a:lnTo>
                  <a:lnTo>
                    <a:pt x="176" y="58"/>
                  </a:lnTo>
                  <a:lnTo>
                    <a:pt x="169" y="67"/>
                  </a:lnTo>
                  <a:lnTo>
                    <a:pt x="153" y="90"/>
                  </a:lnTo>
                  <a:lnTo>
                    <a:pt x="140" y="119"/>
                  </a:lnTo>
                  <a:lnTo>
                    <a:pt x="123" y="148"/>
                  </a:lnTo>
                  <a:lnTo>
                    <a:pt x="100" y="182"/>
                  </a:lnTo>
                  <a:close/>
                </a:path>
              </a:pathLst>
            </a:custGeom>
            <a:solidFill>
              <a:srgbClr val="FDBF98"/>
            </a:solidFill>
            <a:ln w="9525">
              <a:noFill/>
              <a:round/>
              <a:headEnd/>
              <a:tailEnd/>
            </a:ln>
          </p:spPr>
          <p:txBody>
            <a:bodyPr/>
            <a:lstStyle/>
            <a:p>
              <a:endParaRPr lang="en-US" dirty="0"/>
            </a:p>
          </p:txBody>
        </p:sp>
        <p:sp>
          <p:nvSpPr>
            <p:cNvPr id="12334" name="Freeform 21"/>
            <p:cNvSpPr>
              <a:spLocks/>
            </p:cNvSpPr>
            <p:nvPr/>
          </p:nvSpPr>
          <p:spPr bwMode="auto">
            <a:xfrm>
              <a:off x="4773" y="791"/>
              <a:ext cx="102" cy="96"/>
            </a:xfrm>
            <a:custGeom>
              <a:avLst/>
              <a:gdLst>
                <a:gd name="T0" fmla="*/ 82 w 265"/>
                <a:gd name="T1" fmla="*/ 150 h 330"/>
                <a:gd name="T2" fmla="*/ 73 w 265"/>
                <a:gd name="T3" fmla="*/ 165 h 330"/>
                <a:gd name="T4" fmla="*/ 57 w 265"/>
                <a:gd name="T5" fmla="*/ 190 h 330"/>
                <a:gd name="T6" fmla="*/ 42 w 265"/>
                <a:gd name="T7" fmla="*/ 221 h 330"/>
                <a:gd name="T8" fmla="*/ 25 w 265"/>
                <a:gd name="T9" fmla="*/ 253 h 330"/>
                <a:gd name="T10" fmla="*/ 11 w 265"/>
                <a:gd name="T11" fmla="*/ 284 h 330"/>
                <a:gd name="T12" fmla="*/ 2 w 265"/>
                <a:gd name="T13" fmla="*/ 309 h 330"/>
                <a:gd name="T14" fmla="*/ 0 w 265"/>
                <a:gd name="T15" fmla="*/ 319 h 330"/>
                <a:gd name="T16" fmla="*/ 0 w 265"/>
                <a:gd name="T17" fmla="*/ 324 h 330"/>
                <a:gd name="T18" fmla="*/ 0 w 265"/>
                <a:gd name="T19" fmla="*/ 326 h 330"/>
                <a:gd name="T20" fmla="*/ 2 w 265"/>
                <a:gd name="T21" fmla="*/ 328 h 330"/>
                <a:gd name="T22" fmla="*/ 4 w 265"/>
                <a:gd name="T23" fmla="*/ 330 h 330"/>
                <a:gd name="T24" fmla="*/ 8 w 265"/>
                <a:gd name="T25" fmla="*/ 328 h 330"/>
                <a:gd name="T26" fmla="*/ 42 w 265"/>
                <a:gd name="T27" fmla="*/ 322 h 330"/>
                <a:gd name="T28" fmla="*/ 69 w 265"/>
                <a:gd name="T29" fmla="*/ 315 h 330"/>
                <a:gd name="T30" fmla="*/ 90 w 265"/>
                <a:gd name="T31" fmla="*/ 309 h 330"/>
                <a:gd name="T32" fmla="*/ 109 w 265"/>
                <a:gd name="T33" fmla="*/ 303 h 330"/>
                <a:gd name="T34" fmla="*/ 130 w 265"/>
                <a:gd name="T35" fmla="*/ 294 h 330"/>
                <a:gd name="T36" fmla="*/ 151 w 265"/>
                <a:gd name="T37" fmla="*/ 280 h 330"/>
                <a:gd name="T38" fmla="*/ 178 w 265"/>
                <a:gd name="T39" fmla="*/ 263 h 330"/>
                <a:gd name="T40" fmla="*/ 213 w 265"/>
                <a:gd name="T41" fmla="*/ 238 h 330"/>
                <a:gd name="T42" fmla="*/ 222 w 265"/>
                <a:gd name="T43" fmla="*/ 228 h 330"/>
                <a:gd name="T44" fmla="*/ 232 w 265"/>
                <a:gd name="T45" fmla="*/ 215 h 330"/>
                <a:gd name="T46" fmla="*/ 240 w 265"/>
                <a:gd name="T47" fmla="*/ 200 h 330"/>
                <a:gd name="T48" fmla="*/ 247 w 265"/>
                <a:gd name="T49" fmla="*/ 182 h 330"/>
                <a:gd name="T50" fmla="*/ 253 w 265"/>
                <a:gd name="T51" fmla="*/ 161 h 330"/>
                <a:gd name="T52" fmla="*/ 259 w 265"/>
                <a:gd name="T53" fmla="*/ 140 h 330"/>
                <a:gd name="T54" fmla="*/ 263 w 265"/>
                <a:gd name="T55" fmla="*/ 119 h 330"/>
                <a:gd name="T56" fmla="*/ 265 w 265"/>
                <a:gd name="T57" fmla="*/ 98 h 330"/>
                <a:gd name="T58" fmla="*/ 265 w 265"/>
                <a:gd name="T59" fmla="*/ 77 h 330"/>
                <a:gd name="T60" fmla="*/ 265 w 265"/>
                <a:gd name="T61" fmla="*/ 58 h 330"/>
                <a:gd name="T62" fmla="*/ 261 w 265"/>
                <a:gd name="T63" fmla="*/ 40 h 330"/>
                <a:gd name="T64" fmla="*/ 257 w 265"/>
                <a:gd name="T65" fmla="*/ 25 h 330"/>
                <a:gd name="T66" fmla="*/ 251 w 265"/>
                <a:gd name="T67" fmla="*/ 14 h 330"/>
                <a:gd name="T68" fmla="*/ 244 w 265"/>
                <a:gd name="T69" fmla="*/ 4 h 330"/>
                <a:gd name="T70" fmla="*/ 238 w 265"/>
                <a:gd name="T71" fmla="*/ 2 h 330"/>
                <a:gd name="T72" fmla="*/ 232 w 265"/>
                <a:gd name="T73" fmla="*/ 0 h 330"/>
                <a:gd name="T74" fmla="*/ 226 w 265"/>
                <a:gd name="T75" fmla="*/ 0 h 330"/>
                <a:gd name="T76" fmla="*/ 220 w 265"/>
                <a:gd name="T77" fmla="*/ 2 h 330"/>
                <a:gd name="T78" fmla="*/ 205 w 265"/>
                <a:gd name="T79" fmla="*/ 6 h 330"/>
                <a:gd name="T80" fmla="*/ 192 w 265"/>
                <a:gd name="T81" fmla="*/ 12 h 330"/>
                <a:gd name="T82" fmla="*/ 180 w 265"/>
                <a:gd name="T83" fmla="*/ 17 h 330"/>
                <a:gd name="T84" fmla="*/ 169 w 265"/>
                <a:gd name="T85" fmla="*/ 23 h 330"/>
                <a:gd name="T86" fmla="*/ 161 w 265"/>
                <a:gd name="T87" fmla="*/ 31 h 330"/>
                <a:gd name="T88" fmla="*/ 153 w 265"/>
                <a:gd name="T89" fmla="*/ 39 h 330"/>
                <a:gd name="T90" fmla="*/ 146 w 265"/>
                <a:gd name="T91" fmla="*/ 46 h 330"/>
                <a:gd name="T92" fmla="*/ 138 w 265"/>
                <a:gd name="T93" fmla="*/ 56 h 330"/>
                <a:gd name="T94" fmla="*/ 126 w 265"/>
                <a:gd name="T95" fmla="*/ 75 h 330"/>
                <a:gd name="T96" fmla="*/ 115 w 265"/>
                <a:gd name="T97" fmla="*/ 96 h 330"/>
                <a:gd name="T98" fmla="*/ 100 w 265"/>
                <a:gd name="T99" fmla="*/ 121 h 330"/>
                <a:gd name="T100" fmla="*/ 82 w 265"/>
                <a:gd name="T101" fmla="*/ 150 h 3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65"/>
                <a:gd name="T154" fmla="*/ 0 h 330"/>
                <a:gd name="T155" fmla="*/ 265 w 265"/>
                <a:gd name="T156" fmla="*/ 330 h 3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65" h="330">
                  <a:moveTo>
                    <a:pt x="82" y="150"/>
                  </a:moveTo>
                  <a:lnTo>
                    <a:pt x="73" y="165"/>
                  </a:lnTo>
                  <a:lnTo>
                    <a:pt x="57" y="190"/>
                  </a:lnTo>
                  <a:lnTo>
                    <a:pt x="42" y="221"/>
                  </a:lnTo>
                  <a:lnTo>
                    <a:pt x="25" y="253"/>
                  </a:lnTo>
                  <a:lnTo>
                    <a:pt x="11" y="284"/>
                  </a:lnTo>
                  <a:lnTo>
                    <a:pt x="2" y="309"/>
                  </a:lnTo>
                  <a:lnTo>
                    <a:pt x="0" y="319"/>
                  </a:lnTo>
                  <a:lnTo>
                    <a:pt x="0" y="324"/>
                  </a:lnTo>
                  <a:lnTo>
                    <a:pt x="0" y="326"/>
                  </a:lnTo>
                  <a:lnTo>
                    <a:pt x="2" y="328"/>
                  </a:lnTo>
                  <a:lnTo>
                    <a:pt x="4" y="330"/>
                  </a:lnTo>
                  <a:lnTo>
                    <a:pt x="8" y="328"/>
                  </a:lnTo>
                  <a:lnTo>
                    <a:pt x="42" y="322"/>
                  </a:lnTo>
                  <a:lnTo>
                    <a:pt x="69" y="315"/>
                  </a:lnTo>
                  <a:lnTo>
                    <a:pt x="90" y="309"/>
                  </a:lnTo>
                  <a:lnTo>
                    <a:pt x="109" y="303"/>
                  </a:lnTo>
                  <a:lnTo>
                    <a:pt x="130" y="294"/>
                  </a:lnTo>
                  <a:lnTo>
                    <a:pt x="151" y="280"/>
                  </a:lnTo>
                  <a:lnTo>
                    <a:pt x="178" y="263"/>
                  </a:lnTo>
                  <a:lnTo>
                    <a:pt x="213" y="238"/>
                  </a:lnTo>
                  <a:lnTo>
                    <a:pt x="222" y="228"/>
                  </a:lnTo>
                  <a:lnTo>
                    <a:pt x="232" y="215"/>
                  </a:lnTo>
                  <a:lnTo>
                    <a:pt x="240" y="200"/>
                  </a:lnTo>
                  <a:lnTo>
                    <a:pt x="247" y="182"/>
                  </a:lnTo>
                  <a:lnTo>
                    <a:pt x="253" y="161"/>
                  </a:lnTo>
                  <a:lnTo>
                    <a:pt x="259" y="140"/>
                  </a:lnTo>
                  <a:lnTo>
                    <a:pt x="263" y="119"/>
                  </a:lnTo>
                  <a:lnTo>
                    <a:pt x="265" y="98"/>
                  </a:lnTo>
                  <a:lnTo>
                    <a:pt x="265" y="77"/>
                  </a:lnTo>
                  <a:lnTo>
                    <a:pt x="265" y="58"/>
                  </a:lnTo>
                  <a:lnTo>
                    <a:pt x="261" y="40"/>
                  </a:lnTo>
                  <a:lnTo>
                    <a:pt x="257" y="25"/>
                  </a:lnTo>
                  <a:lnTo>
                    <a:pt x="251" y="14"/>
                  </a:lnTo>
                  <a:lnTo>
                    <a:pt x="244" y="4"/>
                  </a:lnTo>
                  <a:lnTo>
                    <a:pt x="238" y="2"/>
                  </a:lnTo>
                  <a:lnTo>
                    <a:pt x="232" y="0"/>
                  </a:lnTo>
                  <a:lnTo>
                    <a:pt x="226" y="0"/>
                  </a:lnTo>
                  <a:lnTo>
                    <a:pt x="220" y="2"/>
                  </a:lnTo>
                  <a:lnTo>
                    <a:pt x="205" y="6"/>
                  </a:lnTo>
                  <a:lnTo>
                    <a:pt x="192" y="12"/>
                  </a:lnTo>
                  <a:lnTo>
                    <a:pt x="180" y="17"/>
                  </a:lnTo>
                  <a:lnTo>
                    <a:pt x="169" y="23"/>
                  </a:lnTo>
                  <a:lnTo>
                    <a:pt x="161" y="31"/>
                  </a:lnTo>
                  <a:lnTo>
                    <a:pt x="153" y="39"/>
                  </a:lnTo>
                  <a:lnTo>
                    <a:pt x="146" y="46"/>
                  </a:lnTo>
                  <a:lnTo>
                    <a:pt x="138" y="56"/>
                  </a:lnTo>
                  <a:lnTo>
                    <a:pt x="126" y="75"/>
                  </a:lnTo>
                  <a:lnTo>
                    <a:pt x="115" y="96"/>
                  </a:lnTo>
                  <a:lnTo>
                    <a:pt x="100" y="121"/>
                  </a:lnTo>
                  <a:lnTo>
                    <a:pt x="82" y="150"/>
                  </a:lnTo>
                  <a:close/>
                </a:path>
              </a:pathLst>
            </a:custGeom>
            <a:solidFill>
              <a:srgbClr val="FBBB97"/>
            </a:solidFill>
            <a:ln w="9525">
              <a:noFill/>
              <a:round/>
              <a:headEnd/>
              <a:tailEnd/>
            </a:ln>
          </p:spPr>
          <p:txBody>
            <a:bodyPr/>
            <a:lstStyle/>
            <a:p>
              <a:endParaRPr lang="en-US" dirty="0"/>
            </a:p>
          </p:txBody>
        </p:sp>
        <p:sp>
          <p:nvSpPr>
            <p:cNvPr id="12335" name="Freeform 22"/>
            <p:cNvSpPr>
              <a:spLocks/>
            </p:cNvSpPr>
            <p:nvPr/>
          </p:nvSpPr>
          <p:spPr bwMode="auto">
            <a:xfrm>
              <a:off x="4791" y="803"/>
              <a:ext cx="79" cy="75"/>
            </a:xfrm>
            <a:custGeom>
              <a:avLst/>
              <a:gdLst>
                <a:gd name="T0" fmla="*/ 65 w 207"/>
                <a:gd name="T1" fmla="*/ 117 h 257"/>
                <a:gd name="T2" fmla="*/ 57 w 207"/>
                <a:gd name="T3" fmla="*/ 129 h 257"/>
                <a:gd name="T4" fmla="*/ 46 w 207"/>
                <a:gd name="T5" fmla="*/ 148 h 257"/>
                <a:gd name="T6" fmla="*/ 32 w 207"/>
                <a:gd name="T7" fmla="*/ 173 h 257"/>
                <a:gd name="T8" fmla="*/ 19 w 207"/>
                <a:gd name="T9" fmla="*/ 198 h 257"/>
                <a:gd name="T10" fmla="*/ 9 w 207"/>
                <a:gd name="T11" fmla="*/ 221 h 257"/>
                <a:gd name="T12" fmla="*/ 2 w 207"/>
                <a:gd name="T13" fmla="*/ 240 h 257"/>
                <a:gd name="T14" fmla="*/ 0 w 207"/>
                <a:gd name="T15" fmla="*/ 248 h 257"/>
                <a:gd name="T16" fmla="*/ 0 w 207"/>
                <a:gd name="T17" fmla="*/ 254 h 257"/>
                <a:gd name="T18" fmla="*/ 2 w 207"/>
                <a:gd name="T19" fmla="*/ 256 h 257"/>
                <a:gd name="T20" fmla="*/ 6 w 207"/>
                <a:gd name="T21" fmla="*/ 257 h 257"/>
                <a:gd name="T22" fmla="*/ 32 w 207"/>
                <a:gd name="T23" fmla="*/ 252 h 257"/>
                <a:gd name="T24" fmla="*/ 54 w 207"/>
                <a:gd name="T25" fmla="*/ 246 h 257"/>
                <a:gd name="T26" fmla="*/ 71 w 207"/>
                <a:gd name="T27" fmla="*/ 242 h 257"/>
                <a:gd name="T28" fmla="*/ 86 w 207"/>
                <a:gd name="T29" fmla="*/ 236 h 257"/>
                <a:gd name="T30" fmla="*/ 102 w 207"/>
                <a:gd name="T31" fmla="*/ 229 h 257"/>
                <a:gd name="T32" fmla="*/ 119 w 207"/>
                <a:gd name="T33" fmla="*/ 219 h 257"/>
                <a:gd name="T34" fmla="*/ 140 w 207"/>
                <a:gd name="T35" fmla="*/ 206 h 257"/>
                <a:gd name="T36" fmla="*/ 165 w 207"/>
                <a:gd name="T37" fmla="*/ 186 h 257"/>
                <a:gd name="T38" fmla="*/ 174 w 207"/>
                <a:gd name="T39" fmla="*/ 179 h 257"/>
                <a:gd name="T40" fmla="*/ 180 w 207"/>
                <a:gd name="T41" fmla="*/ 169 h 257"/>
                <a:gd name="T42" fmla="*/ 188 w 207"/>
                <a:gd name="T43" fmla="*/ 156 h 257"/>
                <a:gd name="T44" fmla="*/ 194 w 207"/>
                <a:gd name="T45" fmla="*/ 142 h 257"/>
                <a:gd name="T46" fmla="*/ 198 w 207"/>
                <a:gd name="T47" fmla="*/ 127 h 257"/>
                <a:gd name="T48" fmla="*/ 201 w 207"/>
                <a:gd name="T49" fmla="*/ 110 h 257"/>
                <a:gd name="T50" fmla="*/ 205 w 207"/>
                <a:gd name="T51" fmla="*/ 92 h 257"/>
                <a:gd name="T52" fmla="*/ 207 w 207"/>
                <a:gd name="T53" fmla="*/ 75 h 257"/>
                <a:gd name="T54" fmla="*/ 207 w 207"/>
                <a:gd name="T55" fmla="*/ 60 h 257"/>
                <a:gd name="T56" fmla="*/ 205 w 207"/>
                <a:gd name="T57" fmla="*/ 45 h 257"/>
                <a:gd name="T58" fmla="*/ 203 w 207"/>
                <a:gd name="T59" fmla="*/ 31 h 257"/>
                <a:gd name="T60" fmla="*/ 201 w 207"/>
                <a:gd name="T61" fmla="*/ 20 h 257"/>
                <a:gd name="T62" fmla="*/ 196 w 207"/>
                <a:gd name="T63" fmla="*/ 10 h 257"/>
                <a:gd name="T64" fmla="*/ 190 w 207"/>
                <a:gd name="T65" fmla="*/ 4 h 257"/>
                <a:gd name="T66" fmla="*/ 186 w 207"/>
                <a:gd name="T67" fmla="*/ 2 h 257"/>
                <a:gd name="T68" fmla="*/ 182 w 207"/>
                <a:gd name="T69" fmla="*/ 0 h 257"/>
                <a:gd name="T70" fmla="*/ 176 w 207"/>
                <a:gd name="T71" fmla="*/ 0 h 257"/>
                <a:gd name="T72" fmla="*/ 173 w 207"/>
                <a:gd name="T73" fmla="*/ 2 h 257"/>
                <a:gd name="T74" fmla="*/ 150 w 207"/>
                <a:gd name="T75" fmla="*/ 10 h 257"/>
                <a:gd name="T76" fmla="*/ 132 w 207"/>
                <a:gd name="T77" fmla="*/ 20 h 257"/>
                <a:gd name="T78" fmla="*/ 119 w 207"/>
                <a:gd name="T79" fmla="*/ 31 h 257"/>
                <a:gd name="T80" fmla="*/ 107 w 207"/>
                <a:gd name="T81" fmla="*/ 43 h 257"/>
                <a:gd name="T82" fmla="*/ 100 w 207"/>
                <a:gd name="T83" fmla="*/ 58 h 257"/>
                <a:gd name="T84" fmla="*/ 90 w 207"/>
                <a:gd name="T85" fmla="*/ 75 h 257"/>
                <a:gd name="T86" fmla="*/ 79 w 207"/>
                <a:gd name="T87" fmla="*/ 94 h 257"/>
                <a:gd name="T88" fmla="*/ 65 w 207"/>
                <a:gd name="T89" fmla="*/ 117 h 2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07"/>
                <a:gd name="T136" fmla="*/ 0 h 257"/>
                <a:gd name="T137" fmla="*/ 207 w 207"/>
                <a:gd name="T138" fmla="*/ 257 h 25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07" h="257">
                  <a:moveTo>
                    <a:pt x="65" y="117"/>
                  </a:moveTo>
                  <a:lnTo>
                    <a:pt x="57" y="129"/>
                  </a:lnTo>
                  <a:lnTo>
                    <a:pt x="46" y="148"/>
                  </a:lnTo>
                  <a:lnTo>
                    <a:pt x="32" y="173"/>
                  </a:lnTo>
                  <a:lnTo>
                    <a:pt x="19" y="198"/>
                  </a:lnTo>
                  <a:lnTo>
                    <a:pt x="9" y="221"/>
                  </a:lnTo>
                  <a:lnTo>
                    <a:pt x="2" y="240"/>
                  </a:lnTo>
                  <a:lnTo>
                    <a:pt x="0" y="248"/>
                  </a:lnTo>
                  <a:lnTo>
                    <a:pt x="0" y="254"/>
                  </a:lnTo>
                  <a:lnTo>
                    <a:pt x="2" y="256"/>
                  </a:lnTo>
                  <a:lnTo>
                    <a:pt x="6" y="257"/>
                  </a:lnTo>
                  <a:lnTo>
                    <a:pt x="32" y="252"/>
                  </a:lnTo>
                  <a:lnTo>
                    <a:pt x="54" y="246"/>
                  </a:lnTo>
                  <a:lnTo>
                    <a:pt x="71" y="242"/>
                  </a:lnTo>
                  <a:lnTo>
                    <a:pt x="86" y="236"/>
                  </a:lnTo>
                  <a:lnTo>
                    <a:pt x="102" y="229"/>
                  </a:lnTo>
                  <a:lnTo>
                    <a:pt x="119" y="219"/>
                  </a:lnTo>
                  <a:lnTo>
                    <a:pt x="140" y="206"/>
                  </a:lnTo>
                  <a:lnTo>
                    <a:pt x="165" y="186"/>
                  </a:lnTo>
                  <a:lnTo>
                    <a:pt x="174" y="179"/>
                  </a:lnTo>
                  <a:lnTo>
                    <a:pt x="180" y="169"/>
                  </a:lnTo>
                  <a:lnTo>
                    <a:pt x="188" y="156"/>
                  </a:lnTo>
                  <a:lnTo>
                    <a:pt x="194" y="142"/>
                  </a:lnTo>
                  <a:lnTo>
                    <a:pt x="198" y="127"/>
                  </a:lnTo>
                  <a:lnTo>
                    <a:pt x="201" y="110"/>
                  </a:lnTo>
                  <a:lnTo>
                    <a:pt x="205" y="92"/>
                  </a:lnTo>
                  <a:lnTo>
                    <a:pt x="207" y="75"/>
                  </a:lnTo>
                  <a:lnTo>
                    <a:pt x="207" y="60"/>
                  </a:lnTo>
                  <a:lnTo>
                    <a:pt x="205" y="45"/>
                  </a:lnTo>
                  <a:lnTo>
                    <a:pt x="203" y="31"/>
                  </a:lnTo>
                  <a:lnTo>
                    <a:pt x="201" y="20"/>
                  </a:lnTo>
                  <a:lnTo>
                    <a:pt x="196" y="10"/>
                  </a:lnTo>
                  <a:lnTo>
                    <a:pt x="190" y="4"/>
                  </a:lnTo>
                  <a:lnTo>
                    <a:pt x="186" y="2"/>
                  </a:lnTo>
                  <a:lnTo>
                    <a:pt x="182" y="0"/>
                  </a:lnTo>
                  <a:lnTo>
                    <a:pt x="176" y="0"/>
                  </a:lnTo>
                  <a:lnTo>
                    <a:pt x="173" y="2"/>
                  </a:lnTo>
                  <a:lnTo>
                    <a:pt x="150" y="10"/>
                  </a:lnTo>
                  <a:lnTo>
                    <a:pt x="132" y="20"/>
                  </a:lnTo>
                  <a:lnTo>
                    <a:pt x="119" y="31"/>
                  </a:lnTo>
                  <a:lnTo>
                    <a:pt x="107" y="43"/>
                  </a:lnTo>
                  <a:lnTo>
                    <a:pt x="100" y="58"/>
                  </a:lnTo>
                  <a:lnTo>
                    <a:pt x="90" y="75"/>
                  </a:lnTo>
                  <a:lnTo>
                    <a:pt x="79" y="94"/>
                  </a:lnTo>
                  <a:lnTo>
                    <a:pt x="65" y="117"/>
                  </a:lnTo>
                  <a:close/>
                </a:path>
              </a:pathLst>
            </a:custGeom>
            <a:solidFill>
              <a:srgbClr val="F9B896"/>
            </a:solidFill>
            <a:ln w="9525">
              <a:noFill/>
              <a:round/>
              <a:headEnd/>
              <a:tailEnd/>
            </a:ln>
          </p:spPr>
          <p:txBody>
            <a:bodyPr/>
            <a:lstStyle/>
            <a:p>
              <a:endParaRPr lang="en-US" dirty="0"/>
            </a:p>
          </p:txBody>
        </p:sp>
        <p:sp>
          <p:nvSpPr>
            <p:cNvPr id="12336" name="Freeform 23"/>
            <p:cNvSpPr>
              <a:spLocks/>
            </p:cNvSpPr>
            <p:nvPr/>
          </p:nvSpPr>
          <p:spPr bwMode="auto">
            <a:xfrm>
              <a:off x="4808" y="816"/>
              <a:ext cx="57" cy="53"/>
            </a:xfrm>
            <a:custGeom>
              <a:avLst/>
              <a:gdLst>
                <a:gd name="T0" fmla="*/ 46 w 148"/>
                <a:gd name="T1" fmla="*/ 84 h 184"/>
                <a:gd name="T2" fmla="*/ 40 w 148"/>
                <a:gd name="T3" fmla="*/ 92 h 184"/>
                <a:gd name="T4" fmla="*/ 33 w 148"/>
                <a:gd name="T5" fmla="*/ 105 h 184"/>
                <a:gd name="T6" fmla="*/ 23 w 148"/>
                <a:gd name="T7" fmla="*/ 122 h 184"/>
                <a:gd name="T8" fmla="*/ 15 w 148"/>
                <a:gd name="T9" fmla="*/ 142 h 184"/>
                <a:gd name="T10" fmla="*/ 6 w 148"/>
                <a:gd name="T11" fmla="*/ 157 h 184"/>
                <a:gd name="T12" fmla="*/ 2 w 148"/>
                <a:gd name="T13" fmla="*/ 172 h 184"/>
                <a:gd name="T14" fmla="*/ 0 w 148"/>
                <a:gd name="T15" fmla="*/ 178 h 184"/>
                <a:gd name="T16" fmla="*/ 0 w 148"/>
                <a:gd name="T17" fmla="*/ 182 h 184"/>
                <a:gd name="T18" fmla="*/ 2 w 148"/>
                <a:gd name="T19" fmla="*/ 184 h 184"/>
                <a:gd name="T20" fmla="*/ 4 w 148"/>
                <a:gd name="T21" fmla="*/ 184 h 184"/>
                <a:gd name="T22" fmla="*/ 23 w 148"/>
                <a:gd name="T23" fmla="*/ 180 h 184"/>
                <a:gd name="T24" fmla="*/ 38 w 148"/>
                <a:gd name="T25" fmla="*/ 176 h 184"/>
                <a:gd name="T26" fmla="*/ 52 w 148"/>
                <a:gd name="T27" fmla="*/ 172 h 184"/>
                <a:gd name="T28" fmla="*/ 61 w 148"/>
                <a:gd name="T29" fmla="*/ 168 h 184"/>
                <a:gd name="T30" fmla="*/ 73 w 148"/>
                <a:gd name="T31" fmla="*/ 163 h 184"/>
                <a:gd name="T32" fmla="*/ 84 w 148"/>
                <a:gd name="T33" fmla="*/ 157 h 184"/>
                <a:gd name="T34" fmla="*/ 100 w 148"/>
                <a:gd name="T35" fmla="*/ 145 h 184"/>
                <a:gd name="T36" fmla="*/ 119 w 148"/>
                <a:gd name="T37" fmla="*/ 132 h 184"/>
                <a:gd name="T38" fmla="*/ 125 w 148"/>
                <a:gd name="T39" fmla="*/ 128 h 184"/>
                <a:gd name="T40" fmla="*/ 130 w 148"/>
                <a:gd name="T41" fmla="*/ 120 h 184"/>
                <a:gd name="T42" fmla="*/ 134 w 148"/>
                <a:gd name="T43" fmla="*/ 111 h 184"/>
                <a:gd name="T44" fmla="*/ 138 w 148"/>
                <a:gd name="T45" fmla="*/ 101 h 184"/>
                <a:gd name="T46" fmla="*/ 146 w 148"/>
                <a:gd name="T47" fmla="*/ 78 h 184"/>
                <a:gd name="T48" fmla="*/ 148 w 148"/>
                <a:gd name="T49" fmla="*/ 53 h 184"/>
                <a:gd name="T50" fmla="*/ 148 w 148"/>
                <a:gd name="T51" fmla="*/ 42 h 184"/>
                <a:gd name="T52" fmla="*/ 148 w 148"/>
                <a:gd name="T53" fmla="*/ 32 h 184"/>
                <a:gd name="T54" fmla="*/ 146 w 148"/>
                <a:gd name="T55" fmla="*/ 21 h 184"/>
                <a:gd name="T56" fmla="*/ 144 w 148"/>
                <a:gd name="T57" fmla="*/ 13 h 184"/>
                <a:gd name="T58" fmla="*/ 140 w 148"/>
                <a:gd name="T59" fmla="*/ 7 h 184"/>
                <a:gd name="T60" fmla="*/ 136 w 148"/>
                <a:gd name="T61" fmla="*/ 2 h 184"/>
                <a:gd name="T62" fmla="*/ 130 w 148"/>
                <a:gd name="T63" fmla="*/ 0 h 184"/>
                <a:gd name="T64" fmla="*/ 123 w 148"/>
                <a:gd name="T65" fmla="*/ 0 h 184"/>
                <a:gd name="T66" fmla="*/ 107 w 148"/>
                <a:gd name="T67" fmla="*/ 5 h 184"/>
                <a:gd name="T68" fmla="*/ 96 w 148"/>
                <a:gd name="T69" fmla="*/ 13 h 184"/>
                <a:gd name="T70" fmla="*/ 86 w 148"/>
                <a:gd name="T71" fmla="*/ 21 h 184"/>
                <a:gd name="T72" fmla="*/ 79 w 148"/>
                <a:gd name="T73" fmla="*/ 30 h 184"/>
                <a:gd name="T74" fmla="*/ 71 w 148"/>
                <a:gd name="T75" fmla="*/ 42 h 184"/>
                <a:gd name="T76" fmla="*/ 63 w 148"/>
                <a:gd name="T77" fmla="*/ 53 h 184"/>
                <a:gd name="T78" fmla="*/ 56 w 148"/>
                <a:gd name="T79" fmla="*/ 67 h 184"/>
                <a:gd name="T80" fmla="*/ 46 w 148"/>
                <a:gd name="T81" fmla="*/ 84 h 1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8"/>
                <a:gd name="T124" fmla="*/ 0 h 184"/>
                <a:gd name="T125" fmla="*/ 148 w 148"/>
                <a:gd name="T126" fmla="*/ 184 h 1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8" h="184">
                  <a:moveTo>
                    <a:pt x="46" y="84"/>
                  </a:moveTo>
                  <a:lnTo>
                    <a:pt x="40" y="92"/>
                  </a:lnTo>
                  <a:lnTo>
                    <a:pt x="33" y="105"/>
                  </a:lnTo>
                  <a:lnTo>
                    <a:pt x="23" y="122"/>
                  </a:lnTo>
                  <a:lnTo>
                    <a:pt x="15" y="142"/>
                  </a:lnTo>
                  <a:lnTo>
                    <a:pt x="6" y="157"/>
                  </a:lnTo>
                  <a:lnTo>
                    <a:pt x="2" y="172"/>
                  </a:lnTo>
                  <a:lnTo>
                    <a:pt x="0" y="178"/>
                  </a:lnTo>
                  <a:lnTo>
                    <a:pt x="0" y="182"/>
                  </a:lnTo>
                  <a:lnTo>
                    <a:pt x="2" y="184"/>
                  </a:lnTo>
                  <a:lnTo>
                    <a:pt x="4" y="184"/>
                  </a:lnTo>
                  <a:lnTo>
                    <a:pt x="23" y="180"/>
                  </a:lnTo>
                  <a:lnTo>
                    <a:pt x="38" y="176"/>
                  </a:lnTo>
                  <a:lnTo>
                    <a:pt x="52" y="172"/>
                  </a:lnTo>
                  <a:lnTo>
                    <a:pt x="61" y="168"/>
                  </a:lnTo>
                  <a:lnTo>
                    <a:pt x="73" y="163"/>
                  </a:lnTo>
                  <a:lnTo>
                    <a:pt x="84" y="157"/>
                  </a:lnTo>
                  <a:lnTo>
                    <a:pt x="100" y="145"/>
                  </a:lnTo>
                  <a:lnTo>
                    <a:pt x="119" y="132"/>
                  </a:lnTo>
                  <a:lnTo>
                    <a:pt x="125" y="128"/>
                  </a:lnTo>
                  <a:lnTo>
                    <a:pt x="130" y="120"/>
                  </a:lnTo>
                  <a:lnTo>
                    <a:pt x="134" y="111"/>
                  </a:lnTo>
                  <a:lnTo>
                    <a:pt x="138" y="101"/>
                  </a:lnTo>
                  <a:lnTo>
                    <a:pt x="146" y="78"/>
                  </a:lnTo>
                  <a:lnTo>
                    <a:pt x="148" y="53"/>
                  </a:lnTo>
                  <a:lnTo>
                    <a:pt x="148" y="42"/>
                  </a:lnTo>
                  <a:lnTo>
                    <a:pt x="148" y="32"/>
                  </a:lnTo>
                  <a:lnTo>
                    <a:pt x="146" y="21"/>
                  </a:lnTo>
                  <a:lnTo>
                    <a:pt x="144" y="13"/>
                  </a:lnTo>
                  <a:lnTo>
                    <a:pt x="140" y="7"/>
                  </a:lnTo>
                  <a:lnTo>
                    <a:pt x="136" y="2"/>
                  </a:lnTo>
                  <a:lnTo>
                    <a:pt x="130" y="0"/>
                  </a:lnTo>
                  <a:lnTo>
                    <a:pt x="123" y="0"/>
                  </a:lnTo>
                  <a:lnTo>
                    <a:pt x="107" y="5"/>
                  </a:lnTo>
                  <a:lnTo>
                    <a:pt x="96" y="13"/>
                  </a:lnTo>
                  <a:lnTo>
                    <a:pt x="86" y="21"/>
                  </a:lnTo>
                  <a:lnTo>
                    <a:pt x="79" y="30"/>
                  </a:lnTo>
                  <a:lnTo>
                    <a:pt x="71" y="42"/>
                  </a:lnTo>
                  <a:lnTo>
                    <a:pt x="63" y="53"/>
                  </a:lnTo>
                  <a:lnTo>
                    <a:pt x="56" y="67"/>
                  </a:lnTo>
                  <a:lnTo>
                    <a:pt x="46" y="84"/>
                  </a:lnTo>
                  <a:close/>
                </a:path>
              </a:pathLst>
            </a:custGeom>
            <a:solidFill>
              <a:srgbClr val="F7B495"/>
            </a:solidFill>
            <a:ln w="9525">
              <a:noFill/>
              <a:round/>
              <a:headEnd/>
              <a:tailEnd/>
            </a:ln>
          </p:spPr>
          <p:txBody>
            <a:bodyPr/>
            <a:lstStyle/>
            <a:p>
              <a:endParaRPr lang="en-US" dirty="0"/>
            </a:p>
          </p:txBody>
        </p:sp>
        <p:sp>
          <p:nvSpPr>
            <p:cNvPr id="12337" name="Freeform 24"/>
            <p:cNvSpPr>
              <a:spLocks/>
            </p:cNvSpPr>
            <p:nvPr/>
          </p:nvSpPr>
          <p:spPr bwMode="auto">
            <a:xfrm>
              <a:off x="4826" y="828"/>
              <a:ext cx="35" cy="32"/>
            </a:xfrm>
            <a:custGeom>
              <a:avLst/>
              <a:gdLst>
                <a:gd name="T0" fmla="*/ 29 w 90"/>
                <a:gd name="T1" fmla="*/ 50 h 111"/>
                <a:gd name="T2" fmla="*/ 25 w 90"/>
                <a:gd name="T3" fmla="*/ 55 h 111"/>
                <a:gd name="T4" fmla="*/ 21 w 90"/>
                <a:gd name="T5" fmla="*/ 65 h 111"/>
                <a:gd name="T6" fmla="*/ 15 w 90"/>
                <a:gd name="T7" fmla="*/ 75 h 111"/>
                <a:gd name="T8" fmla="*/ 10 w 90"/>
                <a:gd name="T9" fmla="*/ 86 h 111"/>
                <a:gd name="T10" fmla="*/ 4 w 90"/>
                <a:gd name="T11" fmla="*/ 96 h 111"/>
                <a:gd name="T12" fmla="*/ 2 w 90"/>
                <a:gd name="T13" fmla="*/ 103 h 111"/>
                <a:gd name="T14" fmla="*/ 0 w 90"/>
                <a:gd name="T15" fmla="*/ 107 h 111"/>
                <a:gd name="T16" fmla="*/ 0 w 90"/>
                <a:gd name="T17" fmla="*/ 109 h 111"/>
                <a:gd name="T18" fmla="*/ 2 w 90"/>
                <a:gd name="T19" fmla="*/ 111 h 111"/>
                <a:gd name="T20" fmla="*/ 4 w 90"/>
                <a:gd name="T21" fmla="*/ 111 h 111"/>
                <a:gd name="T22" fmla="*/ 15 w 90"/>
                <a:gd name="T23" fmla="*/ 109 h 111"/>
                <a:gd name="T24" fmla="*/ 23 w 90"/>
                <a:gd name="T25" fmla="*/ 107 h 111"/>
                <a:gd name="T26" fmla="*/ 31 w 90"/>
                <a:gd name="T27" fmla="*/ 105 h 111"/>
                <a:gd name="T28" fmla="*/ 38 w 90"/>
                <a:gd name="T29" fmla="*/ 101 h 111"/>
                <a:gd name="T30" fmla="*/ 44 w 90"/>
                <a:gd name="T31" fmla="*/ 100 h 111"/>
                <a:gd name="T32" fmla="*/ 52 w 90"/>
                <a:gd name="T33" fmla="*/ 94 h 111"/>
                <a:gd name="T34" fmla="*/ 61 w 90"/>
                <a:gd name="T35" fmla="*/ 88 h 111"/>
                <a:gd name="T36" fmla="*/ 73 w 90"/>
                <a:gd name="T37" fmla="*/ 80 h 111"/>
                <a:gd name="T38" fmla="*/ 79 w 90"/>
                <a:gd name="T39" fmla="*/ 73 h 111"/>
                <a:gd name="T40" fmla="*/ 84 w 90"/>
                <a:gd name="T41" fmla="*/ 61 h 111"/>
                <a:gd name="T42" fmla="*/ 88 w 90"/>
                <a:gd name="T43" fmla="*/ 48 h 111"/>
                <a:gd name="T44" fmla="*/ 90 w 90"/>
                <a:gd name="T45" fmla="*/ 32 h 111"/>
                <a:gd name="T46" fmla="*/ 90 w 90"/>
                <a:gd name="T47" fmla="*/ 19 h 111"/>
                <a:gd name="T48" fmla="*/ 88 w 90"/>
                <a:gd name="T49" fmla="*/ 7 h 111"/>
                <a:gd name="T50" fmla="*/ 86 w 90"/>
                <a:gd name="T51" fmla="*/ 4 h 111"/>
                <a:gd name="T52" fmla="*/ 82 w 90"/>
                <a:gd name="T53" fmla="*/ 2 h 111"/>
                <a:gd name="T54" fmla="*/ 79 w 90"/>
                <a:gd name="T55" fmla="*/ 0 h 111"/>
                <a:gd name="T56" fmla="*/ 75 w 90"/>
                <a:gd name="T57" fmla="*/ 0 h 111"/>
                <a:gd name="T58" fmla="*/ 65 w 90"/>
                <a:gd name="T59" fmla="*/ 4 h 111"/>
                <a:gd name="T60" fmla="*/ 58 w 90"/>
                <a:gd name="T61" fmla="*/ 7 h 111"/>
                <a:gd name="T62" fmla="*/ 52 w 90"/>
                <a:gd name="T63" fmla="*/ 13 h 111"/>
                <a:gd name="T64" fmla="*/ 48 w 90"/>
                <a:gd name="T65" fmla="*/ 19 h 111"/>
                <a:gd name="T66" fmla="*/ 44 w 90"/>
                <a:gd name="T67" fmla="*/ 25 h 111"/>
                <a:gd name="T68" fmla="*/ 38 w 90"/>
                <a:gd name="T69" fmla="*/ 32 h 111"/>
                <a:gd name="T70" fmla="*/ 35 w 90"/>
                <a:gd name="T71" fmla="*/ 40 h 111"/>
                <a:gd name="T72" fmla="*/ 29 w 90"/>
                <a:gd name="T73" fmla="*/ 50 h 11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0"/>
                <a:gd name="T112" fmla="*/ 0 h 111"/>
                <a:gd name="T113" fmla="*/ 90 w 90"/>
                <a:gd name="T114" fmla="*/ 111 h 11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0" h="111">
                  <a:moveTo>
                    <a:pt x="29" y="50"/>
                  </a:moveTo>
                  <a:lnTo>
                    <a:pt x="25" y="55"/>
                  </a:lnTo>
                  <a:lnTo>
                    <a:pt x="21" y="65"/>
                  </a:lnTo>
                  <a:lnTo>
                    <a:pt x="15" y="75"/>
                  </a:lnTo>
                  <a:lnTo>
                    <a:pt x="10" y="86"/>
                  </a:lnTo>
                  <a:lnTo>
                    <a:pt x="4" y="96"/>
                  </a:lnTo>
                  <a:lnTo>
                    <a:pt x="2" y="103"/>
                  </a:lnTo>
                  <a:lnTo>
                    <a:pt x="0" y="107"/>
                  </a:lnTo>
                  <a:lnTo>
                    <a:pt x="0" y="109"/>
                  </a:lnTo>
                  <a:lnTo>
                    <a:pt x="2" y="111"/>
                  </a:lnTo>
                  <a:lnTo>
                    <a:pt x="4" y="111"/>
                  </a:lnTo>
                  <a:lnTo>
                    <a:pt x="15" y="109"/>
                  </a:lnTo>
                  <a:lnTo>
                    <a:pt x="23" y="107"/>
                  </a:lnTo>
                  <a:lnTo>
                    <a:pt x="31" y="105"/>
                  </a:lnTo>
                  <a:lnTo>
                    <a:pt x="38" y="101"/>
                  </a:lnTo>
                  <a:lnTo>
                    <a:pt x="44" y="100"/>
                  </a:lnTo>
                  <a:lnTo>
                    <a:pt x="52" y="94"/>
                  </a:lnTo>
                  <a:lnTo>
                    <a:pt x="61" y="88"/>
                  </a:lnTo>
                  <a:lnTo>
                    <a:pt x="73" y="80"/>
                  </a:lnTo>
                  <a:lnTo>
                    <a:pt x="79" y="73"/>
                  </a:lnTo>
                  <a:lnTo>
                    <a:pt x="84" y="61"/>
                  </a:lnTo>
                  <a:lnTo>
                    <a:pt x="88" y="48"/>
                  </a:lnTo>
                  <a:lnTo>
                    <a:pt x="90" y="32"/>
                  </a:lnTo>
                  <a:lnTo>
                    <a:pt x="90" y="19"/>
                  </a:lnTo>
                  <a:lnTo>
                    <a:pt x="88" y="7"/>
                  </a:lnTo>
                  <a:lnTo>
                    <a:pt x="86" y="4"/>
                  </a:lnTo>
                  <a:lnTo>
                    <a:pt x="82" y="2"/>
                  </a:lnTo>
                  <a:lnTo>
                    <a:pt x="79" y="0"/>
                  </a:lnTo>
                  <a:lnTo>
                    <a:pt x="75" y="0"/>
                  </a:lnTo>
                  <a:lnTo>
                    <a:pt x="65" y="4"/>
                  </a:lnTo>
                  <a:lnTo>
                    <a:pt x="58" y="7"/>
                  </a:lnTo>
                  <a:lnTo>
                    <a:pt x="52" y="13"/>
                  </a:lnTo>
                  <a:lnTo>
                    <a:pt x="48" y="19"/>
                  </a:lnTo>
                  <a:lnTo>
                    <a:pt x="44" y="25"/>
                  </a:lnTo>
                  <a:lnTo>
                    <a:pt x="38" y="32"/>
                  </a:lnTo>
                  <a:lnTo>
                    <a:pt x="35" y="40"/>
                  </a:lnTo>
                  <a:lnTo>
                    <a:pt x="29" y="50"/>
                  </a:lnTo>
                  <a:close/>
                </a:path>
              </a:pathLst>
            </a:custGeom>
            <a:solidFill>
              <a:srgbClr val="F5B094"/>
            </a:solidFill>
            <a:ln w="9525">
              <a:noFill/>
              <a:round/>
              <a:headEnd/>
              <a:tailEnd/>
            </a:ln>
          </p:spPr>
          <p:txBody>
            <a:bodyPr/>
            <a:lstStyle/>
            <a:p>
              <a:endParaRPr lang="en-US" dirty="0"/>
            </a:p>
          </p:txBody>
        </p:sp>
        <p:sp>
          <p:nvSpPr>
            <p:cNvPr id="12338" name="Freeform 25"/>
            <p:cNvSpPr>
              <a:spLocks/>
            </p:cNvSpPr>
            <p:nvPr/>
          </p:nvSpPr>
          <p:spPr bwMode="auto">
            <a:xfrm>
              <a:off x="4738" y="612"/>
              <a:ext cx="179" cy="104"/>
            </a:xfrm>
            <a:custGeom>
              <a:avLst/>
              <a:gdLst>
                <a:gd name="T0" fmla="*/ 0 w 464"/>
                <a:gd name="T1" fmla="*/ 8 h 359"/>
                <a:gd name="T2" fmla="*/ 98 w 464"/>
                <a:gd name="T3" fmla="*/ 0 h 359"/>
                <a:gd name="T4" fmla="*/ 153 w 464"/>
                <a:gd name="T5" fmla="*/ 12 h 359"/>
                <a:gd name="T6" fmla="*/ 286 w 464"/>
                <a:gd name="T7" fmla="*/ 110 h 359"/>
                <a:gd name="T8" fmla="*/ 378 w 464"/>
                <a:gd name="T9" fmla="*/ 206 h 359"/>
                <a:gd name="T10" fmla="*/ 385 w 464"/>
                <a:gd name="T11" fmla="*/ 240 h 359"/>
                <a:gd name="T12" fmla="*/ 464 w 464"/>
                <a:gd name="T13" fmla="*/ 327 h 359"/>
                <a:gd name="T14" fmla="*/ 447 w 464"/>
                <a:gd name="T15" fmla="*/ 359 h 359"/>
                <a:gd name="T16" fmla="*/ 416 w 464"/>
                <a:gd name="T17" fmla="*/ 319 h 359"/>
                <a:gd name="T18" fmla="*/ 368 w 464"/>
                <a:gd name="T19" fmla="*/ 284 h 359"/>
                <a:gd name="T20" fmla="*/ 318 w 464"/>
                <a:gd name="T21" fmla="*/ 229 h 359"/>
                <a:gd name="T22" fmla="*/ 297 w 464"/>
                <a:gd name="T23" fmla="*/ 173 h 359"/>
                <a:gd name="T24" fmla="*/ 266 w 464"/>
                <a:gd name="T25" fmla="*/ 146 h 359"/>
                <a:gd name="T26" fmla="*/ 207 w 464"/>
                <a:gd name="T27" fmla="*/ 94 h 359"/>
                <a:gd name="T28" fmla="*/ 157 w 464"/>
                <a:gd name="T29" fmla="*/ 56 h 359"/>
                <a:gd name="T30" fmla="*/ 86 w 464"/>
                <a:gd name="T31" fmla="*/ 24 h 359"/>
                <a:gd name="T32" fmla="*/ 82 w 464"/>
                <a:gd name="T33" fmla="*/ 22 h 359"/>
                <a:gd name="T34" fmla="*/ 73 w 464"/>
                <a:gd name="T35" fmla="*/ 20 h 359"/>
                <a:gd name="T36" fmla="*/ 61 w 464"/>
                <a:gd name="T37" fmla="*/ 18 h 359"/>
                <a:gd name="T38" fmla="*/ 46 w 464"/>
                <a:gd name="T39" fmla="*/ 14 h 359"/>
                <a:gd name="T40" fmla="*/ 28 w 464"/>
                <a:gd name="T41" fmla="*/ 12 h 359"/>
                <a:gd name="T42" fmla="*/ 15 w 464"/>
                <a:gd name="T43" fmla="*/ 8 h 359"/>
                <a:gd name="T44" fmla="*/ 5 w 464"/>
                <a:gd name="T45" fmla="*/ 8 h 359"/>
                <a:gd name="T46" fmla="*/ 0 w 464"/>
                <a:gd name="T47" fmla="*/ 8 h 35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64"/>
                <a:gd name="T73" fmla="*/ 0 h 359"/>
                <a:gd name="T74" fmla="*/ 464 w 464"/>
                <a:gd name="T75" fmla="*/ 359 h 35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64" h="359">
                  <a:moveTo>
                    <a:pt x="0" y="8"/>
                  </a:moveTo>
                  <a:lnTo>
                    <a:pt x="98" y="0"/>
                  </a:lnTo>
                  <a:lnTo>
                    <a:pt x="153" y="12"/>
                  </a:lnTo>
                  <a:lnTo>
                    <a:pt x="286" y="110"/>
                  </a:lnTo>
                  <a:lnTo>
                    <a:pt x="378" y="206"/>
                  </a:lnTo>
                  <a:lnTo>
                    <a:pt x="385" y="240"/>
                  </a:lnTo>
                  <a:lnTo>
                    <a:pt x="464" y="327"/>
                  </a:lnTo>
                  <a:lnTo>
                    <a:pt x="447" y="359"/>
                  </a:lnTo>
                  <a:lnTo>
                    <a:pt x="416" y="319"/>
                  </a:lnTo>
                  <a:lnTo>
                    <a:pt x="368" y="284"/>
                  </a:lnTo>
                  <a:lnTo>
                    <a:pt x="318" y="229"/>
                  </a:lnTo>
                  <a:lnTo>
                    <a:pt x="297" y="173"/>
                  </a:lnTo>
                  <a:lnTo>
                    <a:pt x="266" y="146"/>
                  </a:lnTo>
                  <a:lnTo>
                    <a:pt x="207" y="94"/>
                  </a:lnTo>
                  <a:lnTo>
                    <a:pt x="157" y="56"/>
                  </a:lnTo>
                  <a:lnTo>
                    <a:pt x="86" y="24"/>
                  </a:lnTo>
                  <a:lnTo>
                    <a:pt x="82" y="22"/>
                  </a:lnTo>
                  <a:lnTo>
                    <a:pt x="73" y="20"/>
                  </a:lnTo>
                  <a:lnTo>
                    <a:pt x="61" y="18"/>
                  </a:lnTo>
                  <a:lnTo>
                    <a:pt x="46" y="14"/>
                  </a:lnTo>
                  <a:lnTo>
                    <a:pt x="28" y="12"/>
                  </a:lnTo>
                  <a:lnTo>
                    <a:pt x="15" y="8"/>
                  </a:lnTo>
                  <a:lnTo>
                    <a:pt x="5" y="8"/>
                  </a:lnTo>
                  <a:lnTo>
                    <a:pt x="0" y="8"/>
                  </a:lnTo>
                  <a:close/>
                </a:path>
              </a:pathLst>
            </a:custGeom>
            <a:solidFill>
              <a:srgbClr val="D6A37F"/>
            </a:solidFill>
            <a:ln w="9525">
              <a:noFill/>
              <a:round/>
              <a:headEnd/>
              <a:tailEnd/>
            </a:ln>
          </p:spPr>
          <p:txBody>
            <a:bodyPr/>
            <a:lstStyle/>
            <a:p>
              <a:endParaRPr lang="en-US" dirty="0"/>
            </a:p>
          </p:txBody>
        </p:sp>
        <p:sp>
          <p:nvSpPr>
            <p:cNvPr id="12339" name="Freeform 26"/>
            <p:cNvSpPr>
              <a:spLocks/>
            </p:cNvSpPr>
            <p:nvPr/>
          </p:nvSpPr>
          <p:spPr bwMode="auto">
            <a:xfrm>
              <a:off x="4635" y="732"/>
              <a:ext cx="63" cy="92"/>
            </a:xfrm>
            <a:custGeom>
              <a:avLst/>
              <a:gdLst>
                <a:gd name="T0" fmla="*/ 142 w 165"/>
                <a:gd name="T1" fmla="*/ 0 h 318"/>
                <a:gd name="T2" fmla="*/ 134 w 165"/>
                <a:gd name="T3" fmla="*/ 59 h 318"/>
                <a:gd name="T4" fmla="*/ 36 w 165"/>
                <a:gd name="T5" fmla="*/ 244 h 318"/>
                <a:gd name="T6" fmla="*/ 0 w 165"/>
                <a:gd name="T7" fmla="*/ 251 h 318"/>
                <a:gd name="T8" fmla="*/ 27 w 165"/>
                <a:gd name="T9" fmla="*/ 318 h 318"/>
                <a:gd name="T10" fmla="*/ 33 w 165"/>
                <a:gd name="T11" fmla="*/ 280 h 318"/>
                <a:gd name="T12" fmla="*/ 63 w 165"/>
                <a:gd name="T13" fmla="*/ 288 h 318"/>
                <a:gd name="T14" fmla="*/ 102 w 165"/>
                <a:gd name="T15" fmla="*/ 315 h 318"/>
                <a:gd name="T16" fmla="*/ 115 w 165"/>
                <a:gd name="T17" fmla="*/ 295 h 318"/>
                <a:gd name="T18" fmla="*/ 115 w 165"/>
                <a:gd name="T19" fmla="*/ 272 h 318"/>
                <a:gd name="T20" fmla="*/ 130 w 165"/>
                <a:gd name="T21" fmla="*/ 221 h 318"/>
                <a:gd name="T22" fmla="*/ 142 w 165"/>
                <a:gd name="T23" fmla="*/ 138 h 318"/>
                <a:gd name="T24" fmla="*/ 157 w 165"/>
                <a:gd name="T25" fmla="*/ 59 h 318"/>
                <a:gd name="T26" fmla="*/ 165 w 165"/>
                <a:gd name="T27" fmla="*/ 8 h 318"/>
                <a:gd name="T28" fmla="*/ 142 w 165"/>
                <a:gd name="T29" fmla="*/ 0 h 3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5"/>
                <a:gd name="T46" fmla="*/ 0 h 318"/>
                <a:gd name="T47" fmla="*/ 165 w 165"/>
                <a:gd name="T48" fmla="*/ 318 h 3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5" h="318">
                  <a:moveTo>
                    <a:pt x="142" y="0"/>
                  </a:moveTo>
                  <a:lnTo>
                    <a:pt x="134" y="59"/>
                  </a:lnTo>
                  <a:lnTo>
                    <a:pt x="36" y="244"/>
                  </a:lnTo>
                  <a:lnTo>
                    <a:pt x="0" y="251"/>
                  </a:lnTo>
                  <a:lnTo>
                    <a:pt x="27" y="318"/>
                  </a:lnTo>
                  <a:lnTo>
                    <a:pt x="33" y="280"/>
                  </a:lnTo>
                  <a:lnTo>
                    <a:pt x="63" y="288"/>
                  </a:lnTo>
                  <a:lnTo>
                    <a:pt x="102" y="315"/>
                  </a:lnTo>
                  <a:lnTo>
                    <a:pt x="115" y="295"/>
                  </a:lnTo>
                  <a:lnTo>
                    <a:pt x="115" y="272"/>
                  </a:lnTo>
                  <a:lnTo>
                    <a:pt x="130" y="221"/>
                  </a:lnTo>
                  <a:lnTo>
                    <a:pt x="142" y="138"/>
                  </a:lnTo>
                  <a:lnTo>
                    <a:pt x="157" y="59"/>
                  </a:lnTo>
                  <a:lnTo>
                    <a:pt x="165" y="8"/>
                  </a:lnTo>
                  <a:lnTo>
                    <a:pt x="142" y="0"/>
                  </a:lnTo>
                  <a:close/>
                </a:path>
              </a:pathLst>
            </a:custGeom>
            <a:solidFill>
              <a:srgbClr val="D6A37F"/>
            </a:solidFill>
            <a:ln w="9525">
              <a:noFill/>
              <a:round/>
              <a:headEnd/>
              <a:tailEnd/>
            </a:ln>
          </p:spPr>
          <p:txBody>
            <a:bodyPr/>
            <a:lstStyle/>
            <a:p>
              <a:endParaRPr lang="en-US" dirty="0"/>
            </a:p>
          </p:txBody>
        </p:sp>
        <p:sp>
          <p:nvSpPr>
            <p:cNvPr id="12340" name="Freeform 27"/>
            <p:cNvSpPr>
              <a:spLocks/>
            </p:cNvSpPr>
            <p:nvPr/>
          </p:nvSpPr>
          <p:spPr bwMode="auto">
            <a:xfrm>
              <a:off x="4738" y="732"/>
              <a:ext cx="75" cy="25"/>
            </a:xfrm>
            <a:custGeom>
              <a:avLst/>
              <a:gdLst>
                <a:gd name="T0" fmla="*/ 0 w 195"/>
                <a:gd name="T1" fmla="*/ 0 h 86"/>
                <a:gd name="T2" fmla="*/ 42 w 195"/>
                <a:gd name="T3" fmla="*/ 32 h 86"/>
                <a:gd name="T4" fmla="*/ 119 w 195"/>
                <a:gd name="T5" fmla="*/ 75 h 86"/>
                <a:gd name="T6" fmla="*/ 163 w 195"/>
                <a:gd name="T7" fmla="*/ 86 h 86"/>
                <a:gd name="T8" fmla="*/ 195 w 195"/>
                <a:gd name="T9" fmla="*/ 75 h 86"/>
                <a:gd name="T10" fmla="*/ 134 w 195"/>
                <a:gd name="T11" fmla="*/ 59 h 86"/>
                <a:gd name="T12" fmla="*/ 98 w 195"/>
                <a:gd name="T13" fmla="*/ 38 h 86"/>
                <a:gd name="T14" fmla="*/ 57 w 195"/>
                <a:gd name="T15" fmla="*/ 17 h 86"/>
                <a:gd name="T16" fmla="*/ 53 w 195"/>
                <a:gd name="T17" fmla="*/ 17 h 86"/>
                <a:gd name="T18" fmla="*/ 48 w 195"/>
                <a:gd name="T19" fmla="*/ 15 h 86"/>
                <a:gd name="T20" fmla="*/ 38 w 195"/>
                <a:gd name="T21" fmla="*/ 11 h 86"/>
                <a:gd name="T22" fmla="*/ 29 w 195"/>
                <a:gd name="T23" fmla="*/ 9 h 86"/>
                <a:gd name="T24" fmla="*/ 17 w 195"/>
                <a:gd name="T25" fmla="*/ 6 h 86"/>
                <a:gd name="T26" fmla="*/ 7 w 195"/>
                <a:gd name="T27" fmla="*/ 4 h 86"/>
                <a:gd name="T28" fmla="*/ 2 w 195"/>
                <a:gd name="T29" fmla="*/ 2 h 86"/>
                <a:gd name="T30" fmla="*/ 0 w 195"/>
                <a:gd name="T31" fmla="*/ 0 h 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5"/>
                <a:gd name="T49" fmla="*/ 0 h 86"/>
                <a:gd name="T50" fmla="*/ 195 w 195"/>
                <a:gd name="T51" fmla="*/ 86 h 8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5" h="86">
                  <a:moveTo>
                    <a:pt x="0" y="0"/>
                  </a:moveTo>
                  <a:lnTo>
                    <a:pt x="42" y="32"/>
                  </a:lnTo>
                  <a:lnTo>
                    <a:pt x="119" y="75"/>
                  </a:lnTo>
                  <a:lnTo>
                    <a:pt x="163" y="86"/>
                  </a:lnTo>
                  <a:lnTo>
                    <a:pt x="195" y="75"/>
                  </a:lnTo>
                  <a:lnTo>
                    <a:pt x="134" y="59"/>
                  </a:lnTo>
                  <a:lnTo>
                    <a:pt x="98" y="38"/>
                  </a:lnTo>
                  <a:lnTo>
                    <a:pt x="57" y="17"/>
                  </a:lnTo>
                  <a:lnTo>
                    <a:pt x="53" y="17"/>
                  </a:lnTo>
                  <a:lnTo>
                    <a:pt x="48" y="15"/>
                  </a:lnTo>
                  <a:lnTo>
                    <a:pt x="38" y="11"/>
                  </a:lnTo>
                  <a:lnTo>
                    <a:pt x="29" y="9"/>
                  </a:lnTo>
                  <a:lnTo>
                    <a:pt x="17" y="6"/>
                  </a:lnTo>
                  <a:lnTo>
                    <a:pt x="7" y="4"/>
                  </a:lnTo>
                  <a:lnTo>
                    <a:pt x="2" y="2"/>
                  </a:lnTo>
                  <a:lnTo>
                    <a:pt x="0" y="0"/>
                  </a:lnTo>
                  <a:close/>
                </a:path>
              </a:pathLst>
            </a:custGeom>
            <a:solidFill>
              <a:srgbClr val="D6A37F"/>
            </a:solidFill>
            <a:ln w="9525">
              <a:noFill/>
              <a:round/>
              <a:headEnd/>
              <a:tailEnd/>
            </a:ln>
          </p:spPr>
          <p:txBody>
            <a:bodyPr/>
            <a:lstStyle/>
            <a:p>
              <a:endParaRPr lang="en-US" dirty="0"/>
            </a:p>
          </p:txBody>
        </p:sp>
        <p:sp>
          <p:nvSpPr>
            <p:cNvPr id="12341" name="Freeform 28"/>
            <p:cNvSpPr>
              <a:spLocks/>
            </p:cNvSpPr>
            <p:nvPr/>
          </p:nvSpPr>
          <p:spPr bwMode="auto">
            <a:xfrm>
              <a:off x="4678" y="862"/>
              <a:ext cx="34" cy="81"/>
            </a:xfrm>
            <a:custGeom>
              <a:avLst/>
              <a:gdLst>
                <a:gd name="T0" fmla="*/ 90 w 90"/>
                <a:gd name="T1" fmla="*/ 0 h 280"/>
                <a:gd name="T2" fmla="*/ 0 w 90"/>
                <a:gd name="T3" fmla="*/ 80 h 280"/>
                <a:gd name="T4" fmla="*/ 41 w 90"/>
                <a:gd name="T5" fmla="*/ 138 h 280"/>
                <a:gd name="T6" fmla="*/ 23 w 90"/>
                <a:gd name="T7" fmla="*/ 205 h 280"/>
                <a:gd name="T8" fmla="*/ 16 w 90"/>
                <a:gd name="T9" fmla="*/ 249 h 280"/>
                <a:gd name="T10" fmla="*/ 35 w 90"/>
                <a:gd name="T11" fmla="*/ 274 h 280"/>
                <a:gd name="T12" fmla="*/ 79 w 90"/>
                <a:gd name="T13" fmla="*/ 280 h 280"/>
                <a:gd name="T14" fmla="*/ 56 w 90"/>
                <a:gd name="T15" fmla="*/ 253 h 280"/>
                <a:gd name="T16" fmla="*/ 46 w 90"/>
                <a:gd name="T17" fmla="*/ 226 h 280"/>
                <a:gd name="T18" fmla="*/ 46 w 90"/>
                <a:gd name="T19" fmla="*/ 224 h 280"/>
                <a:gd name="T20" fmla="*/ 48 w 90"/>
                <a:gd name="T21" fmla="*/ 220 h 280"/>
                <a:gd name="T22" fmla="*/ 50 w 90"/>
                <a:gd name="T23" fmla="*/ 213 h 280"/>
                <a:gd name="T24" fmla="*/ 54 w 90"/>
                <a:gd name="T25" fmla="*/ 205 h 280"/>
                <a:gd name="T26" fmla="*/ 56 w 90"/>
                <a:gd name="T27" fmla="*/ 195 h 280"/>
                <a:gd name="T28" fmla="*/ 60 w 90"/>
                <a:gd name="T29" fmla="*/ 188 h 280"/>
                <a:gd name="T30" fmla="*/ 62 w 90"/>
                <a:gd name="T31" fmla="*/ 180 h 280"/>
                <a:gd name="T32" fmla="*/ 62 w 90"/>
                <a:gd name="T33" fmla="*/ 174 h 280"/>
                <a:gd name="T34" fmla="*/ 64 w 90"/>
                <a:gd name="T35" fmla="*/ 171 h 280"/>
                <a:gd name="T36" fmla="*/ 66 w 90"/>
                <a:gd name="T37" fmla="*/ 165 h 280"/>
                <a:gd name="T38" fmla="*/ 67 w 90"/>
                <a:gd name="T39" fmla="*/ 157 h 280"/>
                <a:gd name="T40" fmla="*/ 71 w 90"/>
                <a:gd name="T41" fmla="*/ 149 h 280"/>
                <a:gd name="T42" fmla="*/ 73 w 90"/>
                <a:gd name="T43" fmla="*/ 144 h 280"/>
                <a:gd name="T44" fmla="*/ 75 w 90"/>
                <a:gd name="T45" fmla="*/ 138 h 280"/>
                <a:gd name="T46" fmla="*/ 77 w 90"/>
                <a:gd name="T47" fmla="*/ 134 h 280"/>
                <a:gd name="T48" fmla="*/ 77 w 90"/>
                <a:gd name="T49" fmla="*/ 134 h 280"/>
                <a:gd name="T50" fmla="*/ 87 w 90"/>
                <a:gd name="T51" fmla="*/ 77 h 280"/>
                <a:gd name="T52" fmla="*/ 90 w 90"/>
                <a:gd name="T53" fmla="*/ 0 h 2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90"/>
                <a:gd name="T82" fmla="*/ 0 h 280"/>
                <a:gd name="T83" fmla="*/ 90 w 90"/>
                <a:gd name="T84" fmla="*/ 280 h 28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90" h="280">
                  <a:moveTo>
                    <a:pt x="90" y="0"/>
                  </a:moveTo>
                  <a:lnTo>
                    <a:pt x="0" y="80"/>
                  </a:lnTo>
                  <a:lnTo>
                    <a:pt x="41" y="138"/>
                  </a:lnTo>
                  <a:lnTo>
                    <a:pt x="23" y="205"/>
                  </a:lnTo>
                  <a:lnTo>
                    <a:pt x="16" y="249"/>
                  </a:lnTo>
                  <a:lnTo>
                    <a:pt x="35" y="274"/>
                  </a:lnTo>
                  <a:lnTo>
                    <a:pt x="79" y="280"/>
                  </a:lnTo>
                  <a:lnTo>
                    <a:pt x="56" y="253"/>
                  </a:lnTo>
                  <a:lnTo>
                    <a:pt x="46" y="226"/>
                  </a:lnTo>
                  <a:lnTo>
                    <a:pt x="46" y="224"/>
                  </a:lnTo>
                  <a:lnTo>
                    <a:pt x="48" y="220"/>
                  </a:lnTo>
                  <a:lnTo>
                    <a:pt x="50" y="213"/>
                  </a:lnTo>
                  <a:lnTo>
                    <a:pt x="54" y="205"/>
                  </a:lnTo>
                  <a:lnTo>
                    <a:pt x="56" y="195"/>
                  </a:lnTo>
                  <a:lnTo>
                    <a:pt x="60" y="188"/>
                  </a:lnTo>
                  <a:lnTo>
                    <a:pt x="62" y="180"/>
                  </a:lnTo>
                  <a:lnTo>
                    <a:pt x="62" y="174"/>
                  </a:lnTo>
                  <a:lnTo>
                    <a:pt x="64" y="171"/>
                  </a:lnTo>
                  <a:lnTo>
                    <a:pt x="66" y="165"/>
                  </a:lnTo>
                  <a:lnTo>
                    <a:pt x="67" y="157"/>
                  </a:lnTo>
                  <a:lnTo>
                    <a:pt x="71" y="149"/>
                  </a:lnTo>
                  <a:lnTo>
                    <a:pt x="73" y="144"/>
                  </a:lnTo>
                  <a:lnTo>
                    <a:pt x="75" y="138"/>
                  </a:lnTo>
                  <a:lnTo>
                    <a:pt x="77" y="134"/>
                  </a:lnTo>
                  <a:lnTo>
                    <a:pt x="87" y="77"/>
                  </a:lnTo>
                  <a:lnTo>
                    <a:pt x="90" y="0"/>
                  </a:lnTo>
                  <a:close/>
                </a:path>
              </a:pathLst>
            </a:custGeom>
            <a:solidFill>
              <a:srgbClr val="F2B791"/>
            </a:solidFill>
            <a:ln w="9525">
              <a:noFill/>
              <a:round/>
              <a:headEnd/>
              <a:tailEnd/>
            </a:ln>
          </p:spPr>
          <p:txBody>
            <a:bodyPr/>
            <a:lstStyle/>
            <a:p>
              <a:endParaRPr lang="en-US" dirty="0"/>
            </a:p>
          </p:txBody>
        </p:sp>
        <p:sp>
          <p:nvSpPr>
            <p:cNvPr id="12342" name="Freeform 29"/>
            <p:cNvSpPr>
              <a:spLocks/>
            </p:cNvSpPr>
            <p:nvPr/>
          </p:nvSpPr>
          <p:spPr bwMode="auto">
            <a:xfrm>
              <a:off x="4791" y="902"/>
              <a:ext cx="78" cy="79"/>
            </a:xfrm>
            <a:custGeom>
              <a:avLst/>
              <a:gdLst>
                <a:gd name="T0" fmla="*/ 0 w 201"/>
                <a:gd name="T1" fmla="*/ 119 h 274"/>
                <a:gd name="T2" fmla="*/ 105 w 201"/>
                <a:gd name="T3" fmla="*/ 65 h 274"/>
                <a:gd name="T4" fmla="*/ 159 w 201"/>
                <a:gd name="T5" fmla="*/ 36 h 274"/>
                <a:gd name="T6" fmla="*/ 201 w 201"/>
                <a:gd name="T7" fmla="*/ 0 h 274"/>
                <a:gd name="T8" fmla="*/ 165 w 201"/>
                <a:gd name="T9" fmla="*/ 63 h 274"/>
                <a:gd name="T10" fmla="*/ 148 w 201"/>
                <a:gd name="T11" fmla="*/ 100 h 274"/>
                <a:gd name="T12" fmla="*/ 148 w 201"/>
                <a:gd name="T13" fmla="*/ 102 h 274"/>
                <a:gd name="T14" fmla="*/ 146 w 201"/>
                <a:gd name="T15" fmla="*/ 107 h 274"/>
                <a:gd name="T16" fmla="*/ 146 w 201"/>
                <a:gd name="T17" fmla="*/ 115 h 274"/>
                <a:gd name="T18" fmla="*/ 146 w 201"/>
                <a:gd name="T19" fmla="*/ 125 h 274"/>
                <a:gd name="T20" fmla="*/ 144 w 201"/>
                <a:gd name="T21" fmla="*/ 134 h 274"/>
                <a:gd name="T22" fmla="*/ 144 w 201"/>
                <a:gd name="T23" fmla="*/ 144 h 274"/>
                <a:gd name="T24" fmla="*/ 142 w 201"/>
                <a:gd name="T25" fmla="*/ 153 h 274"/>
                <a:gd name="T26" fmla="*/ 142 w 201"/>
                <a:gd name="T27" fmla="*/ 163 h 274"/>
                <a:gd name="T28" fmla="*/ 140 w 201"/>
                <a:gd name="T29" fmla="*/ 173 h 274"/>
                <a:gd name="T30" fmla="*/ 142 w 201"/>
                <a:gd name="T31" fmla="*/ 184 h 274"/>
                <a:gd name="T32" fmla="*/ 142 w 201"/>
                <a:gd name="T33" fmla="*/ 198 h 274"/>
                <a:gd name="T34" fmla="*/ 144 w 201"/>
                <a:gd name="T35" fmla="*/ 211 h 274"/>
                <a:gd name="T36" fmla="*/ 144 w 201"/>
                <a:gd name="T37" fmla="*/ 222 h 274"/>
                <a:gd name="T38" fmla="*/ 146 w 201"/>
                <a:gd name="T39" fmla="*/ 232 h 274"/>
                <a:gd name="T40" fmla="*/ 148 w 201"/>
                <a:gd name="T41" fmla="*/ 240 h 274"/>
                <a:gd name="T42" fmla="*/ 148 w 201"/>
                <a:gd name="T43" fmla="*/ 242 h 274"/>
                <a:gd name="T44" fmla="*/ 134 w 201"/>
                <a:gd name="T45" fmla="*/ 274 h 274"/>
                <a:gd name="T46" fmla="*/ 128 w 201"/>
                <a:gd name="T47" fmla="*/ 267 h 274"/>
                <a:gd name="T48" fmla="*/ 113 w 201"/>
                <a:gd name="T49" fmla="*/ 249 h 274"/>
                <a:gd name="T50" fmla="*/ 92 w 201"/>
                <a:gd name="T51" fmla="*/ 224 h 274"/>
                <a:gd name="T52" fmla="*/ 67 w 201"/>
                <a:gd name="T53" fmla="*/ 198 h 274"/>
                <a:gd name="T54" fmla="*/ 42 w 201"/>
                <a:gd name="T55" fmla="*/ 169 h 274"/>
                <a:gd name="T56" fmla="*/ 21 w 201"/>
                <a:gd name="T57" fmla="*/ 144 h 274"/>
                <a:gd name="T58" fmla="*/ 6 w 201"/>
                <a:gd name="T59" fmla="*/ 127 h 274"/>
                <a:gd name="T60" fmla="*/ 0 w 201"/>
                <a:gd name="T61" fmla="*/ 119 h 2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01"/>
                <a:gd name="T94" fmla="*/ 0 h 274"/>
                <a:gd name="T95" fmla="*/ 201 w 201"/>
                <a:gd name="T96" fmla="*/ 274 h 27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01" h="274">
                  <a:moveTo>
                    <a:pt x="0" y="119"/>
                  </a:moveTo>
                  <a:lnTo>
                    <a:pt x="105" y="65"/>
                  </a:lnTo>
                  <a:lnTo>
                    <a:pt x="159" y="36"/>
                  </a:lnTo>
                  <a:lnTo>
                    <a:pt x="201" y="0"/>
                  </a:lnTo>
                  <a:lnTo>
                    <a:pt x="165" y="63"/>
                  </a:lnTo>
                  <a:lnTo>
                    <a:pt x="148" y="100"/>
                  </a:lnTo>
                  <a:lnTo>
                    <a:pt x="148" y="102"/>
                  </a:lnTo>
                  <a:lnTo>
                    <a:pt x="146" y="107"/>
                  </a:lnTo>
                  <a:lnTo>
                    <a:pt x="146" y="115"/>
                  </a:lnTo>
                  <a:lnTo>
                    <a:pt x="146" y="125"/>
                  </a:lnTo>
                  <a:lnTo>
                    <a:pt x="144" y="134"/>
                  </a:lnTo>
                  <a:lnTo>
                    <a:pt x="144" y="144"/>
                  </a:lnTo>
                  <a:lnTo>
                    <a:pt x="142" y="153"/>
                  </a:lnTo>
                  <a:lnTo>
                    <a:pt x="142" y="163"/>
                  </a:lnTo>
                  <a:lnTo>
                    <a:pt x="140" y="173"/>
                  </a:lnTo>
                  <a:lnTo>
                    <a:pt x="142" y="184"/>
                  </a:lnTo>
                  <a:lnTo>
                    <a:pt x="142" y="198"/>
                  </a:lnTo>
                  <a:lnTo>
                    <a:pt x="144" y="211"/>
                  </a:lnTo>
                  <a:lnTo>
                    <a:pt x="144" y="222"/>
                  </a:lnTo>
                  <a:lnTo>
                    <a:pt x="146" y="232"/>
                  </a:lnTo>
                  <a:lnTo>
                    <a:pt x="148" y="240"/>
                  </a:lnTo>
                  <a:lnTo>
                    <a:pt x="148" y="242"/>
                  </a:lnTo>
                  <a:lnTo>
                    <a:pt x="134" y="274"/>
                  </a:lnTo>
                  <a:lnTo>
                    <a:pt x="128" y="267"/>
                  </a:lnTo>
                  <a:lnTo>
                    <a:pt x="113" y="249"/>
                  </a:lnTo>
                  <a:lnTo>
                    <a:pt x="92" y="224"/>
                  </a:lnTo>
                  <a:lnTo>
                    <a:pt x="67" y="198"/>
                  </a:lnTo>
                  <a:lnTo>
                    <a:pt x="42" y="169"/>
                  </a:lnTo>
                  <a:lnTo>
                    <a:pt x="21" y="144"/>
                  </a:lnTo>
                  <a:lnTo>
                    <a:pt x="6" y="127"/>
                  </a:lnTo>
                  <a:lnTo>
                    <a:pt x="0" y="119"/>
                  </a:lnTo>
                  <a:close/>
                </a:path>
              </a:pathLst>
            </a:custGeom>
            <a:solidFill>
              <a:srgbClr val="D6A37F"/>
            </a:solidFill>
            <a:ln w="9525">
              <a:noFill/>
              <a:round/>
              <a:headEnd/>
              <a:tailEnd/>
            </a:ln>
          </p:spPr>
          <p:txBody>
            <a:bodyPr/>
            <a:lstStyle/>
            <a:p>
              <a:endParaRPr lang="en-US" dirty="0"/>
            </a:p>
          </p:txBody>
        </p:sp>
        <p:sp>
          <p:nvSpPr>
            <p:cNvPr id="12343" name="Freeform 30"/>
            <p:cNvSpPr>
              <a:spLocks/>
            </p:cNvSpPr>
            <p:nvPr/>
          </p:nvSpPr>
          <p:spPr bwMode="auto">
            <a:xfrm>
              <a:off x="4760" y="571"/>
              <a:ext cx="114" cy="49"/>
            </a:xfrm>
            <a:custGeom>
              <a:avLst/>
              <a:gdLst>
                <a:gd name="T0" fmla="*/ 10 w 296"/>
                <a:gd name="T1" fmla="*/ 65 h 168"/>
                <a:gd name="T2" fmla="*/ 27 w 296"/>
                <a:gd name="T3" fmla="*/ 49 h 168"/>
                <a:gd name="T4" fmla="*/ 44 w 296"/>
                <a:gd name="T5" fmla="*/ 36 h 168"/>
                <a:gd name="T6" fmla="*/ 50 w 296"/>
                <a:gd name="T7" fmla="*/ 28 h 168"/>
                <a:gd name="T8" fmla="*/ 58 w 296"/>
                <a:gd name="T9" fmla="*/ 21 h 168"/>
                <a:gd name="T10" fmla="*/ 64 w 296"/>
                <a:gd name="T11" fmla="*/ 17 h 168"/>
                <a:gd name="T12" fmla="*/ 69 w 296"/>
                <a:gd name="T13" fmla="*/ 11 h 168"/>
                <a:gd name="T14" fmla="*/ 77 w 296"/>
                <a:gd name="T15" fmla="*/ 5 h 168"/>
                <a:gd name="T16" fmla="*/ 81 w 296"/>
                <a:gd name="T17" fmla="*/ 3 h 168"/>
                <a:gd name="T18" fmla="*/ 87 w 296"/>
                <a:gd name="T19" fmla="*/ 1 h 168"/>
                <a:gd name="T20" fmla="*/ 88 w 296"/>
                <a:gd name="T21" fmla="*/ 0 h 168"/>
                <a:gd name="T22" fmla="*/ 90 w 296"/>
                <a:gd name="T23" fmla="*/ 15 h 168"/>
                <a:gd name="T24" fmla="*/ 85 w 296"/>
                <a:gd name="T25" fmla="*/ 23 h 168"/>
                <a:gd name="T26" fmla="*/ 77 w 296"/>
                <a:gd name="T27" fmla="*/ 28 h 168"/>
                <a:gd name="T28" fmla="*/ 88 w 296"/>
                <a:gd name="T29" fmla="*/ 28 h 168"/>
                <a:gd name="T30" fmla="*/ 108 w 296"/>
                <a:gd name="T31" fmla="*/ 23 h 168"/>
                <a:gd name="T32" fmla="*/ 127 w 296"/>
                <a:gd name="T33" fmla="*/ 19 h 168"/>
                <a:gd name="T34" fmla="*/ 131 w 296"/>
                <a:gd name="T35" fmla="*/ 23 h 168"/>
                <a:gd name="T36" fmla="*/ 135 w 296"/>
                <a:gd name="T37" fmla="*/ 26 h 168"/>
                <a:gd name="T38" fmla="*/ 142 w 296"/>
                <a:gd name="T39" fmla="*/ 32 h 168"/>
                <a:gd name="T40" fmla="*/ 171 w 296"/>
                <a:gd name="T41" fmla="*/ 36 h 168"/>
                <a:gd name="T42" fmla="*/ 200 w 296"/>
                <a:gd name="T43" fmla="*/ 36 h 168"/>
                <a:gd name="T44" fmla="*/ 206 w 296"/>
                <a:gd name="T45" fmla="*/ 47 h 168"/>
                <a:gd name="T46" fmla="*/ 188 w 296"/>
                <a:gd name="T47" fmla="*/ 65 h 168"/>
                <a:gd name="T48" fmla="*/ 167 w 296"/>
                <a:gd name="T49" fmla="*/ 71 h 168"/>
                <a:gd name="T50" fmla="*/ 167 w 296"/>
                <a:gd name="T51" fmla="*/ 74 h 168"/>
                <a:gd name="T52" fmla="*/ 165 w 296"/>
                <a:gd name="T53" fmla="*/ 74 h 168"/>
                <a:gd name="T54" fmla="*/ 173 w 296"/>
                <a:gd name="T55" fmla="*/ 78 h 168"/>
                <a:gd name="T56" fmla="*/ 202 w 296"/>
                <a:gd name="T57" fmla="*/ 88 h 168"/>
                <a:gd name="T58" fmla="*/ 230 w 296"/>
                <a:gd name="T59" fmla="*/ 99 h 168"/>
                <a:gd name="T60" fmla="*/ 234 w 296"/>
                <a:gd name="T61" fmla="*/ 120 h 168"/>
                <a:gd name="T62" fmla="*/ 230 w 296"/>
                <a:gd name="T63" fmla="*/ 124 h 168"/>
                <a:gd name="T64" fmla="*/ 225 w 296"/>
                <a:gd name="T65" fmla="*/ 126 h 168"/>
                <a:gd name="T66" fmla="*/ 225 w 296"/>
                <a:gd name="T67" fmla="*/ 134 h 168"/>
                <a:gd name="T68" fmla="*/ 296 w 296"/>
                <a:gd name="T69" fmla="*/ 145 h 168"/>
                <a:gd name="T70" fmla="*/ 280 w 296"/>
                <a:gd name="T71" fmla="*/ 149 h 168"/>
                <a:gd name="T72" fmla="*/ 265 w 296"/>
                <a:gd name="T73" fmla="*/ 153 h 168"/>
                <a:gd name="T74" fmla="*/ 252 w 296"/>
                <a:gd name="T75" fmla="*/ 157 h 168"/>
                <a:gd name="T76" fmla="*/ 225 w 296"/>
                <a:gd name="T77" fmla="*/ 165 h 168"/>
                <a:gd name="T78" fmla="*/ 194 w 296"/>
                <a:gd name="T79" fmla="*/ 168 h 168"/>
                <a:gd name="T80" fmla="*/ 182 w 296"/>
                <a:gd name="T81" fmla="*/ 165 h 168"/>
                <a:gd name="T82" fmla="*/ 175 w 296"/>
                <a:gd name="T83" fmla="*/ 159 h 168"/>
                <a:gd name="T84" fmla="*/ 171 w 296"/>
                <a:gd name="T85" fmla="*/ 153 h 168"/>
                <a:gd name="T86" fmla="*/ 186 w 296"/>
                <a:gd name="T87" fmla="*/ 145 h 168"/>
                <a:gd name="T88" fmla="*/ 204 w 296"/>
                <a:gd name="T89" fmla="*/ 136 h 168"/>
                <a:gd name="T90" fmla="*/ 213 w 296"/>
                <a:gd name="T91" fmla="*/ 118 h 168"/>
                <a:gd name="T92" fmla="*/ 184 w 296"/>
                <a:gd name="T93" fmla="*/ 109 h 168"/>
                <a:gd name="T94" fmla="*/ 140 w 296"/>
                <a:gd name="T95" fmla="*/ 113 h 168"/>
                <a:gd name="T96" fmla="*/ 100 w 296"/>
                <a:gd name="T97" fmla="*/ 109 h 168"/>
                <a:gd name="T98" fmla="*/ 106 w 296"/>
                <a:gd name="T99" fmla="*/ 95 h 168"/>
                <a:gd name="T100" fmla="*/ 115 w 296"/>
                <a:gd name="T101" fmla="*/ 86 h 168"/>
                <a:gd name="T102" fmla="*/ 115 w 296"/>
                <a:gd name="T103" fmla="*/ 78 h 168"/>
                <a:gd name="T104" fmla="*/ 94 w 296"/>
                <a:gd name="T105" fmla="*/ 78 h 168"/>
                <a:gd name="T106" fmla="*/ 67 w 296"/>
                <a:gd name="T107" fmla="*/ 80 h 168"/>
                <a:gd name="T108" fmla="*/ 54 w 296"/>
                <a:gd name="T109" fmla="*/ 86 h 168"/>
                <a:gd name="T110" fmla="*/ 29 w 296"/>
                <a:gd name="T111" fmla="*/ 88 h 168"/>
                <a:gd name="T112" fmla="*/ 8 w 296"/>
                <a:gd name="T113" fmla="*/ 86 h 168"/>
                <a:gd name="T114" fmla="*/ 0 w 296"/>
                <a:gd name="T115" fmla="*/ 80 h 168"/>
                <a:gd name="T116" fmla="*/ 0 w 296"/>
                <a:gd name="T117" fmla="*/ 76 h 168"/>
                <a:gd name="T118" fmla="*/ 2 w 296"/>
                <a:gd name="T119" fmla="*/ 74 h 16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96"/>
                <a:gd name="T181" fmla="*/ 0 h 168"/>
                <a:gd name="T182" fmla="*/ 296 w 296"/>
                <a:gd name="T183" fmla="*/ 168 h 16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96" h="168">
                  <a:moveTo>
                    <a:pt x="0" y="71"/>
                  </a:moveTo>
                  <a:lnTo>
                    <a:pt x="6" y="69"/>
                  </a:lnTo>
                  <a:lnTo>
                    <a:pt x="10" y="65"/>
                  </a:lnTo>
                  <a:lnTo>
                    <a:pt x="16" y="61"/>
                  </a:lnTo>
                  <a:lnTo>
                    <a:pt x="21" y="55"/>
                  </a:lnTo>
                  <a:lnTo>
                    <a:pt x="27" y="49"/>
                  </a:lnTo>
                  <a:lnTo>
                    <a:pt x="33" y="46"/>
                  </a:lnTo>
                  <a:lnTo>
                    <a:pt x="39" y="40"/>
                  </a:lnTo>
                  <a:lnTo>
                    <a:pt x="44" y="36"/>
                  </a:lnTo>
                  <a:lnTo>
                    <a:pt x="44" y="34"/>
                  </a:lnTo>
                  <a:lnTo>
                    <a:pt x="46" y="32"/>
                  </a:lnTo>
                  <a:lnTo>
                    <a:pt x="50" y="28"/>
                  </a:lnTo>
                  <a:lnTo>
                    <a:pt x="52" y="26"/>
                  </a:lnTo>
                  <a:lnTo>
                    <a:pt x="56" y="23"/>
                  </a:lnTo>
                  <a:lnTo>
                    <a:pt x="58" y="21"/>
                  </a:lnTo>
                  <a:lnTo>
                    <a:pt x="62" y="19"/>
                  </a:lnTo>
                  <a:lnTo>
                    <a:pt x="64" y="19"/>
                  </a:lnTo>
                  <a:lnTo>
                    <a:pt x="64" y="17"/>
                  </a:lnTo>
                  <a:lnTo>
                    <a:pt x="65" y="15"/>
                  </a:lnTo>
                  <a:lnTo>
                    <a:pt x="67" y="13"/>
                  </a:lnTo>
                  <a:lnTo>
                    <a:pt x="69" y="11"/>
                  </a:lnTo>
                  <a:lnTo>
                    <a:pt x="71" y="9"/>
                  </a:lnTo>
                  <a:lnTo>
                    <a:pt x="75" y="7"/>
                  </a:lnTo>
                  <a:lnTo>
                    <a:pt x="77" y="5"/>
                  </a:lnTo>
                  <a:lnTo>
                    <a:pt x="79" y="3"/>
                  </a:lnTo>
                  <a:lnTo>
                    <a:pt x="81" y="3"/>
                  </a:lnTo>
                  <a:lnTo>
                    <a:pt x="83" y="3"/>
                  </a:lnTo>
                  <a:lnTo>
                    <a:pt x="85" y="3"/>
                  </a:lnTo>
                  <a:lnTo>
                    <a:pt x="87" y="1"/>
                  </a:lnTo>
                  <a:lnTo>
                    <a:pt x="88" y="1"/>
                  </a:lnTo>
                  <a:lnTo>
                    <a:pt x="88" y="0"/>
                  </a:lnTo>
                  <a:lnTo>
                    <a:pt x="92" y="3"/>
                  </a:lnTo>
                  <a:lnTo>
                    <a:pt x="92" y="15"/>
                  </a:lnTo>
                  <a:lnTo>
                    <a:pt x="90" y="15"/>
                  </a:lnTo>
                  <a:lnTo>
                    <a:pt x="88" y="17"/>
                  </a:lnTo>
                  <a:lnTo>
                    <a:pt x="87" y="19"/>
                  </a:lnTo>
                  <a:lnTo>
                    <a:pt x="85" y="23"/>
                  </a:lnTo>
                  <a:lnTo>
                    <a:pt x="81" y="24"/>
                  </a:lnTo>
                  <a:lnTo>
                    <a:pt x="79" y="26"/>
                  </a:lnTo>
                  <a:lnTo>
                    <a:pt x="77" y="28"/>
                  </a:lnTo>
                  <a:lnTo>
                    <a:pt x="75" y="30"/>
                  </a:lnTo>
                  <a:lnTo>
                    <a:pt x="81" y="28"/>
                  </a:lnTo>
                  <a:lnTo>
                    <a:pt x="88" y="28"/>
                  </a:lnTo>
                  <a:lnTo>
                    <a:pt x="94" y="26"/>
                  </a:lnTo>
                  <a:lnTo>
                    <a:pt x="100" y="24"/>
                  </a:lnTo>
                  <a:lnTo>
                    <a:pt x="108" y="23"/>
                  </a:lnTo>
                  <a:lnTo>
                    <a:pt x="113" y="21"/>
                  </a:lnTo>
                  <a:lnTo>
                    <a:pt x="119" y="19"/>
                  </a:lnTo>
                  <a:lnTo>
                    <a:pt x="127" y="19"/>
                  </a:lnTo>
                  <a:lnTo>
                    <a:pt x="129" y="19"/>
                  </a:lnTo>
                  <a:lnTo>
                    <a:pt x="129" y="21"/>
                  </a:lnTo>
                  <a:lnTo>
                    <a:pt x="131" y="23"/>
                  </a:lnTo>
                  <a:lnTo>
                    <a:pt x="133" y="24"/>
                  </a:lnTo>
                  <a:lnTo>
                    <a:pt x="135" y="26"/>
                  </a:lnTo>
                  <a:lnTo>
                    <a:pt x="135" y="28"/>
                  </a:lnTo>
                  <a:lnTo>
                    <a:pt x="135" y="30"/>
                  </a:lnTo>
                  <a:lnTo>
                    <a:pt x="142" y="32"/>
                  </a:lnTo>
                  <a:lnTo>
                    <a:pt x="152" y="34"/>
                  </a:lnTo>
                  <a:lnTo>
                    <a:pt x="161" y="36"/>
                  </a:lnTo>
                  <a:lnTo>
                    <a:pt x="171" y="36"/>
                  </a:lnTo>
                  <a:lnTo>
                    <a:pt x="181" y="36"/>
                  </a:lnTo>
                  <a:lnTo>
                    <a:pt x="192" y="36"/>
                  </a:lnTo>
                  <a:lnTo>
                    <a:pt x="200" y="36"/>
                  </a:lnTo>
                  <a:lnTo>
                    <a:pt x="209" y="36"/>
                  </a:lnTo>
                  <a:lnTo>
                    <a:pt x="207" y="42"/>
                  </a:lnTo>
                  <a:lnTo>
                    <a:pt x="206" y="47"/>
                  </a:lnTo>
                  <a:lnTo>
                    <a:pt x="200" y="53"/>
                  </a:lnTo>
                  <a:lnTo>
                    <a:pt x="194" y="59"/>
                  </a:lnTo>
                  <a:lnTo>
                    <a:pt x="188" y="65"/>
                  </a:lnTo>
                  <a:lnTo>
                    <a:pt x="181" y="67"/>
                  </a:lnTo>
                  <a:lnTo>
                    <a:pt x="175" y="71"/>
                  </a:lnTo>
                  <a:lnTo>
                    <a:pt x="167" y="71"/>
                  </a:lnTo>
                  <a:lnTo>
                    <a:pt x="167" y="72"/>
                  </a:lnTo>
                  <a:lnTo>
                    <a:pt x="167" y="74"/>
                  </a:lnTo>
                  <a:lnTo>
                    <a:pt x="165" y="74"/>
                  </a:lnTo>
                  <a:lnTo>
                    <a:pt x="165" y="76"/>
                  </a:lnTo>
                  <a:lnTo>
                    <a:pt x="163" y="78"/>
                  </a:lnTo>
                  <a:lnTo>
                    <a:pt x="173" y="78"/>
                  </a:lnTo>
                  <a:lnTo>
                    <a:pt x="182" y="80"/>
                  </a:lnTo>
                  <a:lnTo>
                    <a:pt x="192" y="84"/>
                  </a:lnTo>
                  <a:lnTo>
                    <a:pt x="202" y="88"/>
                  </a:lnTo>
                  <a:lnTo>
                    <a:pt x="213" y="92"/>
                  </a:lnTo>
                  <a:lnTo>
                    <a:pt x="223" y="95"/>
                  </a:lnTo>
                  <a:lnTo>
                    <a:pt x="230" y="99"/>
                  </a:lnTo>
                  <a:lnTo>
                    <a:pt x="236" y="105"/>
                  </a:lnTo>
                  <a:lnTo>
                    <a:pt x="236" y="118"/>
                  </a:lnTo>
                  <a:lnTo>
                    <a:pt x="234" y="120"/>
                  </a:lnTo>
                  <a:lnTo>
                    <a:pt x="232" y="122"/>
                  </a:lnTo>
                  <a:lnTo>
                    <a:pt x="230" y="122"/>
                  </a:lnTo>
                  <a:lnTo>
                    <a:pt x="230" y="124"/>
                  </a:lnTo>
                  <a:lnTo>
                    <a:pt x="229" y="126"/>
                  </a:lnTo>
                  <a:lnTo>
                    <a:pt x="227" y="126"/>
                  </a:lnTo>
                  <a:lnTo>
                    <a:pt x="225" y="126"/>
                  </a:lnTo>
                  <a:lnTo>
                    <a:pt x="225" y="130"/>
                  </a:lnTo>
                  <a:lnTo>
                    <a:pt x="225" y="134"/>
                  </a:lnTo>
                  <a:lnTo>
                    <a:pt x="296" y="138"/>
                  </a:lnTo>
                  <a:lnTo>
                    <a:pt x="296" y="141"/>
                  </a:lnTo>
                  <a:lnTo>
                    <a:pt x="296" y="145"/>
                  </a:lnTo>
                  <a:lnTo>
                    <a:pt x="292" y="147"/>
                  </a:lnTo>
                  <a:lnTo>
                    <a:pt x="286" y="147"/>
                  </a:lnTo>
                  <a:lnTo>
                    <a:pt x="280" y="149"/>
                  </a:lnTo>
                  <a:lnTo>
                    <a:pt x="277" y="151"/>
                  </a:lnTo>
                  <a:lnTo>
                    <a:pt x="271" y="151"/>
                  </a:lnTo>
                  <a:lnTo>
                    <a:pt x="265" y="153"/>
                  </a:lnTo>
                  <a:lnTo>
                    <a:pt x="259" y="153"/>
                  </a:lnTo>
                  <a:lnTo>
                    <a:pt x="253" y="153"/>
                  </a:lnTo>
                  <a:lnTo>
                    <a:pt x="252" y="157"/>
                  </a:lnTo>
                  <a:lnTo>
                    <a:pt x="244" y="161"/>
                  </a:lnTo>
                  <a:lnTo>
                    <a:pt x="234" y="163"/>
                  </a:lnTo>
                  <a:lnTo>
                    <a:pt x="225" y="165"/>
                  </a:lnTo>
                  <a:lnTo>
                    <a:pt x="213" y="166"/>
                  </a:lnTo>
                  <a:lnTo>
                    <a:pt x="204" y="166"/>
                  </a:lnTo>
                  <a:lnTo>
                    <a:pt x="194" y="168"/>
                  </a:lnTo>
                  <a:lnTo>
                    <a:pt x="186" y="168"/>
                  </a:lnTo>
                  <a:lnTo>
                    <a:pt x="184" y="166"/>
                  </a:lnTo>
                  <a:lnTo>
                    <a:pt x="182" y="165"/>
                  </a:lnTo>
                  <a:lnTo>
                    <a:pt x="181" y="163"/>
                  </a:lnTo>
                  <a:lnTo>
                    <a:pt x="179" y="161"/>
                  </a:lnTo>
                  <a:lnTo>
                    <a:pt x="175" y="159"/>
                  </a:lnTo>
                  <a:lnTo>
                    <a:pt x="173" y="157"/>
                  </a:lnTo>
                  <a:lnTo>
                    <a:pt x="173" y="155"/>
                  </a:lnTo>
                  <a:lnTo>
                    <a:pt x="171" y="153"/>
                  </a:lnTo>
                  <a:lnTo>
                    <a:pt x="177" y="151"/>
                  </a:lnTo>
                  <a:lnTo>
                    <a:pt x="181" y="149"/>
                  </a:lnTo>
                  <a:lnTo>
                    <a:pt x="186" y="145"/>
                  </a:lnTo>
                  <a:lnTo>
                    <a:pt x="192" y="141"/>
                  </a:lnTo>
                  <a:lnTo>
                    <a:pt x="198" y="138"/>
                  </a:lnTo>
                  <a:lnTo>
                    <a:pt x="204" y="136"/>
                  </a:lnTo>
                  <a:lnTo>
                    <a:pt x="207" y="132"/>
                  </a:lnTo>
                  <a:lnTo>
                    <a:pt x="213" y="130"/>
                  </a:lnTo>
                  <a:lnTo>
                    <a:pt x="213" y="118"/>
                  </a:lnTo>
                  <a:lnTo>
                    <a:pt x="209" y="115"/>
                  </a:lnTo>
                  <a:lnTo>
                    <a:pt x="198" y="111"/>
                  </a:lnTo>
                  <a:lnTo>
                    <a:pt x="184" y="109"/>
                  </a:lnTo>
                  <a:lnTo>
                    <a:pt x="169" y="109"/>
                  </a:lnTo>
                  <a:lnTo>
                    <a:pt x="156" y="111"/>
                  </a:lnTo>
                  <a:lnTo>
                    <a:pt x="140" y="113"/>
                  </a:lnTo>
                  <a:lnTo>
                    <a:pt x="127" y="113"/>
                  </a:lnTo>
                  <a:lnTo>
                    <a:pt x="113" y="113"/>
                  </a:lnTo>
                  <a:lnTo>
                    <a:pt x="100" y="109"/>
                  </a:lnTo>
                  <a:lnTo>
                    <a:pt x="102" y="103"/>
                  </a:lnTo>
                  <a:lnTo>
                    <a:pt x="104" y="99"/>
                  </a:lnTo>
                  <a:lnTo>
                    <a:pt x="106" y="95"/>
                  </a:lnTo>
                  <a:lnTo>
                    <a:pt x="108" y="92"/>
                  </a:lnTo>
                  <a:lnTo>
                    <a:pt x="111" y="90"/>
                  </a:lnTo>
                  <a:lnTo>
                    <a:pt x="115" y="86"/>
                  </a:lnTo>
                  <a:lnTo>
                    <a:pt x="117" y="84"/>
                  </a:lnTo>
                  <a:lnTo>
                    <a:pt x="119" y="82"/>
                  </a:lnTo>
                  <a:lnTo>
                    <a:pt x="115" y="78"/>
                  </a:lnTo>
                  <a:lnTo>
                    <a:pt x="111" y="78"/>
                  </a:lnTo>
                  <a:lnTo>
                    <a:pt x="104" y="78"/>
                  </a:lnTo>
                  <a:lnTo>
                    <a:pt x="94" y="78"/>
                  </a:lnTo>
                  <a:lnTo>
                    <a:pt x="85" y="78"/>
                  </a:lnTo>
                  <a:lnTo>
                    <a:pt x="75" y="78"/>
                  </a:lnTo>
                  <a:lnTo>
                    <a:pt x="67" y="80"/>
                  </a:lnTo>
                  <a:lnTo>
                    <a:pt x="62" y="82"/>
                  </a:lnTo>
                  <a:lnTo>
                    <a:pt x="60" y="86"/>
                  </a:lnTo>
                  <a:lnTo>
                    <a:pt x="54" y="86"/>
                  </a:lnTo>
                  <a:lnTo>
                    <a:pt x="46" y="86"/>
                  </a:lnTo>
                  <a:lnTo>
                    <a:pt x="39" y="86"/>
                  </a:lnTo>
                  <a:lnTo>
                    <a:pt x="29" y="88"/>
                  </a:lnTo>
                  <a:lnTo>
                    <a:pt x="21" y="88"/>
                  </a:lnTo>
                  <a:lnTo>
                    <a:pt x="14" y="88"/>
                  </a:lnTo>
                  <a:lnTo>
                    <a:pt x="8" y="86"/>
                  </a:lnTo>
                  <a:lnTo>
                    <a:pt x="4" y="86"/>
                  </a:lnTo>
                  <a:lnTo>
                    <a:pt x="0" y="82"/>
                  </a:lnTo>
                  <a:lnTo>
                    <a:pt x="0" y="80"/>
                  </a:lnTo>
                  <a:lnTo>
                    <a:pt x="0" y="78"/>
                  </a:lnTo>
                  <a:lnTo>
                    <a:pt x="0" y="76"/>
                  </a:lnTo>
                  <a:lnTo>
                    <a:pt x="0" y="74"/>
                  </a:lnTo>
                  <a:lnTo>
                    <a:pt x="2" y="74"/>
                  </a:lnTo>
                  <a:lnTo>
                    <a:pt x="4" y="74"/>
                  </a:lnTo>
                  <a:lnTo>
                    <a:pt x="0" y="71"/>
                  </a:lnTo>
                  <a:close/>
                </a:path>
              </a:pathLst>
            </a:custGeom>
            <a:solidFill>
              <a:srgbClr val="FFED1C"/>
            </a:solidFill>
            <a:ln w="9525">
              <a:noFill/>
              <a:round/>
              <a:headEnd/>
              <a:tailEnd/>
            </a:ln>
          </p:spPr>
          <p:txBody>
            <a:bodyPr/>
            <a:lstStyle/>
            <a:p>
              <a:endParaRPr lang="en-US" dirty="0"/>
            </a:p>
          </p:txBody>
        </p:sp>
        <p:sp>
          <p:nvSpPr>
            <p:cNvPr id="12344" name="Freeform 31"/>
            <p:cNvSpPr>
              <a:spLocks/>
            </p:cNvSpPr>
            <p:nvPr/>
          </p:nvSpPr>
          <p:spPr bwMode="auto">
            <a:xfrm>
              <a:off x="4922" y="707"/>
              <a:ext cx="232" cy="251"/>
            </a:xfrm>
            <a:custGeom>
              <a:avLst/>
              <a:gdLst>
                <a:gd name="T0" fmla="*/ 66 w 603"/>
                <a:gd name="T1" fmla="*/ 17 h 863"/>
                <a:gd name="T2" fmla="*/ 56 w 603"/>
                <a:gd name="T3" fmla="*/ 53 h 863"/>
                <a:gd name="T4" fmla="*/ 83 w 603"/>
                <a:gd name="T5" fmla="*/ 74 h 863"/>
                <a:gd name="T6" fmla="*/ 64 w 603"/>
                <a:gd name="T7" fmla="*/ 103 h 863"/>
                <a:gd name="T8" fmla="*/ 16 w 603"/>
                <a:gd name="T9" fmla="*/ 134 h 863"/>
                <a:gd name="T10" fmla="*/ 64 w 603"/>
                <a:gd name="T11" fmla="*/ 166 h 863"/>
                <a:gd name="T12" fmla="*/ 27 w 603"/>
                <a:gd name="T13" fmla="*/ 201 h 863"/>
                <a:gd name="T14" fmla="*/ 20 w 603"/>
                <a:gd name="T15" fmla="*/ 218 h 863"/>
                <a:gd name="T16" fmla="*/ 71 w 603"/>
                <a:gd name="T17" fmla="*/ 266 h 863"/>
                <a:gd name="T18" fmla="*/ 0 w 603"/>
                <a:gd name="T19" fmla="*/ 301 h 863"/>
                <a:gd name="T20" fmla="*/ 4 w 603"/>
                <a:gd name="T21" fmla="*/ 316 h 863"/>
                <a:gd name="T22" fmla="*/ 89 w 603"/>
                <a:gd name="T23" fmla="*/ 377 h 863"/>
                <a:gd name="T24" fmla="*/ 54 w 603"/>
                <a:gd name="T25" fmla="*/ 443 h 863"/>
                <a:gd name="T26" fmla="*/ 69 w 603"/>
                <a:gd name="T27" fmla="*/ 483 h 863"/>
                <a:gd name="T28" fmla="*/ 104 w 603"/>
                <a:gd name="T29" fmla="*/ 443 h 863"/>
                <a:gd name="T30" fmla="*/ 167 w 603"/>
                <a:gd name="T31" fmla="*/ 383 h 863"/>
                <a:gd name="T32" fmla="*/ 152 w 603"/>
                <a:gd name="T33" fmla="*/ 312 h 863"/>
                <a:gd name="T34" fmla="*/ 181 w 603"/>
                <a:gd name="T35" fmla="*/ 274 h 863"/>
                <a:gd name="T36" fmla="*/ 209 w 603"/>
                <a:gd name="T37" fmla="*/ 293 h 863"/>
                <a:gd name="T38" fmla="*/ 244 w 603"/>
                <a:gd name="T39" fmla="*/ 358 h 863"/>
                <a:gd name="T40" fmla="*/ 183 w 603"/>
                <a:gd name="T41" fmla="*/ 414 h 863"/>
                <a:gd name="T42" fmla="*/ 227 w 603"/>
                <a:gd name="T43" fmla="*/ 506 h 863"/>
                <a:gd name="T44" fmla="*/ 223 w 603"/>
                <a:gd name="T45" fmla="*/ 558 h 863"/>
                <a:gd name="T46" fmla="*/ 163 w 603"/>
                <a:gd name="T47" fmla="*/ 594 h 863"/>
                <a:gd name="T48" fmla="*/ 183 w 603"/>
                <a:gd name="T49" fmla="*/ 634 h 863"/>
                <a:gd name="T50" fmla="*/ 248 w 603"/>
                <a:gd name="T51" fmla="*/ 658 h 863"/>
                <a:gd name="T52" fmla="*/ 284 w 603"/>
                <a:gd name="T53" fmla="*/ 704 h 863"/>
                <a:gd name="T54" fmla="*/ 317 w 603"/>
                <a:gd name="T55" fmla="*/ 696 h 863"/>
                <a:gd name="T56" fmla="*/ 309 w 603"/>
                <a:gd name="T57" fmla="*/ 646 h 863"/>
                <a:gd name="T58" fmla="*/ 298 w 603"/>
                <a:gd name="T59" fmla="*/ 623 h 863"/>
                <a:gd name="T60" fmla="*/ 319 w 603"/>
                <a:gd name="T61" fmla="*/ 610 h 863"/>
                <a:gd name="T62" fmla="*/ 323 w 603"/>
                <a:gd name="T63" fmla="*/ 533 h 863"/>
                <a:gd name="T64" fmla="*/ 369 w 603"/>
                <a:gd name="T65" fmla="*/ 435 h 863"/>
                <a:gd name="T66" fmla="*/ 405 w 603"/>
                <a:gd name="T67" fmla="*/ 554 h 863"/>
                <a:gd name="T68" fmla="*/ 490 w 603"/>
                <a:gd name="T69" fmla="*/ 648 h 863"/>
                <a:gd name="T70" fmla="*/ 449 w 603"/>
                <a:gd name="T71" fmla="*/ 702 h 863"/>
                <a:gd name="T72" fmla="*/ 436 w 603"/>
                <a:gd name="T73" fmla="*/ 765 h 863"/>
                <a:gd name="T74" fmla="*/ 507 w 603"/>
                <a:gd name="T75" fmla="*/ 796 h 863"/>
                <a:gd name="T76" fmla="*/ 520 w 603"/>
                <a:gd name="T77" fmla="*/ 857 h 863"/>
                <a:gd name="T78" fmla="*/ 532 w 603"/>
                <a:gd name="T79" fmla="*/ 773 h 863"/>
                <a:gd name="T80" fmla="*/ 576 w 603"/>
                <a:gd name="T81" fmla="*/ 736 h 863"/>
                <a:gd name="T82" fmla="*/ 597 w 603"/>
                <a:gd name="T83" fmla="*/ 727 h 863"/>
                <a:gd name="T84" fmla="*/ 584 w 603"/>
                <a:gd name="T85" fmla="*/ 679 h 863"/>
                <a:gd name="T86" fmla="*/ 586 w 603"/>
                <a:gd name="T87" fmla="*/ 638 h 863"/>
                <a:gd name="T88" fmla="*/ 599 w 603"/>
                <a:gd name="T89" fmla="*/ 606 h 863"/>
                <a:gd name="T90" fmla="*/ 555 w 603"/>
                <a:gd name="T91" fmla="*/ 587 h 863"/>
                <a:gd name="T92" fmla="*/ 539 w 603"/>
                <a:gd name="T93" fmla="*/ 516 h 863"/>
                <a:gd name="T94" fmla="*/ 536 w 603"/>
                <a:gd name="T95" fmla="*/ 435 h 863"/>
                <a:gd name="T96" fmla="*/ 488 w 603"/>
                <a:gd name="T97" fmla="*/ 387 h 863"/>
                <a:gd name="T98" fmla="*/ 528 w 603"/>
                <a:gd name="T99" fmla="*/ 345 h 863"/>
                <a:gd name="T100" fmla="*/ 497 w 603"/>
                <a:gd name="T101" fmla="*/ 283 h 863"/>
                <a:gd name="T102" fmla="*/ 465 w 603"/>
                <a:gd name="T103" fmla="*/ 224 h 863"/>
                <a:gd name="T104" fmla="*/ 493 w 603"/>
                <a:gd name="T105" fmla="*/ 143 h 863"/>
                <a:gd name="T106" fmla="*/ 419 w 603"/>
                <a:gd name="T107" fmla="*/ 99 h 863"/>
                <a:gd name="T108" fmla="*/ 398 w 603"/>
                <a:gd name="T109" fmla="*/ 95 h 863"/>
                <a:gd name="T110" fmla="*/ 359 w 603"/>
                <a:gd name="T111" fmla="*/ 47 h 863"/>
                <a:gd name="T112" fmla="*/ 332 w 603"/>
                <a:gd name="T113" fmla="*/ 80 h 863"/>
                <a:gd name="T114" fmla="*/ 317 w 603"/>
                <a:gd name="T115" fmla="*/ 103 h 863"/>
                <a:gd name="T116" fmla="*/ 286 w 603"/>
                <a:gd name="T117" fmla="*/ 53 h 863"/>
                <a:gd name="T118" fmla="*/ 234 w 603"/>
                <a:gd name="T119" fmla="*/ 19 h 863"/>
                <a:gd name="T120" fmla="*/ 158 w 603"/>
                <a:gd name="T121" fmla="*/ 0 h 863"/>
                <a:gd name="T122" fmla="*/ 98 w 603"/>
                <a:gd name="T123" fmla="*/ 24 h 86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3"/>
                <a:gd name="T187" fmla="*/ 0 h 863"/>
                <a:gd name="T188" fmla="*/ 603 w 603"/>
                <a:gd name="T189" fmla="*/ 863 h 86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3" h="863">
                  <a:moveTo>
                    <a:pt x="102" y="9"/>
                  </a:moveTo>
                  <a:lnTo>
                    <a:pt x="96" y="11"/>
                  </a:lnTo>
                  <a:lnTo>
                    <a:pt x="91" y="11"/>
                  </a:lnTo>
                  <a:lnTo>
                    <a:pt x="87" y="13"/>
                  </a:lnTo>
                  <a:lnTo>
                    <a:pt x="81" y="13"/>
                  </a:lnTo>
                  <a:lnTo>
                    <a:pt x="77" y="15"/>
                  </a:lnTo>
                  <a:lnTo>
                    <a:pt x="71" y="15"/>
                  </a:lnTo>
                  <a:lnTo>
                    <a:pt x="66" y="17"/>
                  </a:lnTo>
                  <a:lnTo>
                    <a:pt x="60" y="17"/>
                  </a:lnTo>
                  <a:lnTo>
                    <a:pt x="56" y="21"/>
                  </a:lnTo>
                  <a:lnTo>
                    <a:pt x="56" y="24"/>
                  </a:lnTo>
                  <a:lnTo>
                    <a:pt x="52" y="24"/>
                  </a:lnTo>
                  <a:lnTo>
                    <a:pt x="50" y="28"/>
                  </a:lnTo>
                  <a:lnTo>
                    <a:pt x="50" y="49"/>
                  </a:lnTo>
                  <a:lnTo>
                    <a:pt x="52" y="53"/>
                  </a:lnTo>
                  <a:lnTo>
                    <a:pt x="56" y="53"/>
                  </a:lnTo>
                  <a:lnTo>
                    <a:pt x="60" y="55"/>
                  </a:lnTo>
                  <a:lnTo>
                    <a:pt x="64" y="57"/>
                  </a:lnTo>
                  <a:lnTo>
                    <a:pt x="67" y="59"/>
                  </a:lnTo>
                  <a:lnTo>
                    <a:pt x="71" y="63"/>
                  </a:lnTo>
                  <a:lnTo>
                    <a:pt x="77" y="65"/>
                  </a:lnTo>
                  <a:lnTo>
                    <a:pt x="79" y="67"/>
                  </a:lnTo>
                  <a:lnTo>
                    <a:pt x="83" y="69"/>
                  </a:lnTo>
                  <a:lnTo>
                    <a:pt x="83" y="74"/>
                  </a:lnTo>
                  <a:lnTo>
                    <a:pt x="81" y="80"/>
                  </a:lnTo>
                  <a:lnTo>
                    <a:pt x="79" y="84"/>
                  </a:lnTo>
                  <a:lnTo>
                    <a:pt x="75" y="90"/>
                  </a:lnTo>
                  <a:lnTo>
                    <a:pt x="73" y="94"/>
                  </a:lnTo>
                  <a:lnTo>
                    <a:pt x="69" y="97"/>
                  </a:lnTo>
                  <a:lnTo>
                    <a:pt x="69" y="101"/>
                  </a:lnTo>
                  <a:lnTo>
                    <a:pt x="67" y="103"/>
                  </a:lnTo>
                  <a:lnTo>
                    <a:pt x="64" y="103"/>
                  </a:lnTo>
                  <a:lnTo>
                    <a:pt x="56" y="105"/>
                  </a:lnTo>
                  <a:lnTo>
                    <a:pt x="48" y="109"/>
                  </a:lnTo>
                  <a:lnTo>
                    <a:pt x="41" y="115"/>
                  </a:lnTo>
                  <a:lnTo>
                    <a:pt x="31" y="118"/>
                  </a:lnTo>
                  <a:lnTo>
                    <a:pt x="23" y="122"/>
                  </a:lnTo>
                  <a:lnTo>
                    <a:pt x="18" y="126"/>
                  </a:lnTo>
                  <a:lnTo>
                    <a:pt x="12" y="128"/>
                  </a:lnTo>
                  <a:lnTo>
                    <a:pt x="16" y="134"/>
                  </a:lnTo>
                  <a:lnTo>
                    <a:pt x="21" y="140"/>
                  </a:lnTo>
                  <a:lnTo>
                    <a:pt x="27" y="143"/>
                  </a:lnTo>
                  <a:lnTo>
                    <a:pt x="35" y="147"/>
                  </a:lnTo>
                  <a:lnTo>
                    <a:pt x="43" y="151"/>
                  </a:lnTo>
                  <a:lnTo>
                    <a:pt x="50" y="155"/>
                  </a:lnTo>
                  <a:lnTo>
                    <a:pt x="58" y="157"/>
                  </a:lnTo>
                  <a:lnTo>
                    <a:pt x="64" y="159"/>
                  </a:lnTo>
                  <a:lnTo>
                    <a:pt x="64" y="166"/>
                  </a:lnTo>
                  <a:lnTo>
                    <a:pt x="62" y="172"/>
                  </a:lnTo>
                  <a:lnTo>
                    <a:pt x="58" y="180"/>
                  </a:lnTo>
                  <a:lnTo>
                    <a:pt x="52" y="186"/>
                  </a:lnTo>
                  <a:lnTo>
                    <a:pt x="46" y="191"/>
                  </a:lnTo>
                  <a:lnTo>
                    <a:pt x="41" y="195"/>
                  </a:lnTo>
                  <a:lnTo>
                    <a:pt x="33" y="199"/>
                  </a:lnTo>
                  <a:lnTo>
                    <a:pt x="27" y="199"/>
                  </a:lnTo>
                  <a:lnTo>
                    <a:pt x="27" y="201"/>
                  </a:lnTo>
                  <a:lnTo>
                    <a:pt x="25" y="203"/>
                  </a:lnTo>
                  <a:lnTo>
                    <a:pt x="25" y="205"/>
                  </a:lnTo>
                  <a:lnTo>
                    <a:pt x="23" y="207"/>
                  </a:lnTo>
                  <a:lnTo>
                    <a:pt x="21" y="207"/>
                  </a:lnTo>
                  <a:lnTo>
                    <a:pt x="20" y="207"/>
                  </a:lnTo>
                  <a:lnTo>
                    <a:pt x="20" y="218"/>
                  </a:lnTo>
                  <a:lnTo>
                    <a:pt x="27" y="224"/>
                  </a:lnTo>
                  <a:lnTo>
                    <a:pt x="35" y="230"/>
                  </a:lnTo>
                  <a:lnTo>
                    <a:pt x="44" y="234"/>
                  </a:lnTo>
                  <a:lnTo>
                    <a:pt x="52" y="239"/>
                  </a:lnTo>
                  <a:lnTo>
                    <a:pt x="60" y="243"/>
                  </a:lnTo>
                  <a:lnTo>
                    <a:pt x="66" y="249"/>
                  </a:lnTo>
                  <a:lnTo>
                    <a:pt x="69" y="257"/>
                  </a:lnTo>
                  <a:lnTo>
                    <a:pt x="71" y="266"/>
                  </a:lnTo>
                  <a:lnTo>
                    <a:pt x="64" y="274"/>
                  </a:lnTo>
                  <a:lnTo>
                    <a:pt x="54" y="278"/>
                  </a:lnTo>
                  <a:lnTo>
                    <a:pt x="44" y="280"/>
                  </a:lnTo>
                  <a:lnTo>
                    <a:pt x="33" y="283"/>
                  </a:lnTo>
                  <a:lnTo>
                    <a:pt x="23" y="285"/>
                  </a:lnTo>
                  <a:lnTo>
                    <a:pt x="14" y="289"/>
                  </a:lnTo>
                  <a:lnTo>
                    <a:pt x="6" y="293"/>
                  </a:lnTo>
                  <a:lnTo>
                    <a:pt x="0" y="301"/>
                  </a:lnTo>
                  <a:lnTo>
                    <a:pt x="0" y="303"/>
                  </a:lnTo>
                  <a:lnTo>
                    <a:pt x="0" y="305"/>
                  </a:lnTo>
                  <a:lnTo>
                    <a:pt x="2" y="306"/>
                  </a:lnTo>
                  <a:lnTo>
                    <a:pt x="2" y="308"/>
                  </a:lnTo>
                  <a:lnTo>
                    <a:pt x="2" y="310"/>
                  </a:lnTo>
                  <a:lnTo>
                    <a:pt x="4" y="312"/>
                  </a:lnTo>
                  <a:lnTo>
                    <a:pt x="4" y="314"/>
                  </a:lnTo>
                  <a:lnTo>
                    <a:pt x="4" y="316"/>
                  </a:lnTo>
                  <a:lnTo>
                    <a:pt x="16" y="320"/>
                  </a:lnTo>
                  <a:lnTo>
                    <a:pt x="29" y="328"/>
                  </a:lnTo>
                  <a:lnTo>
                    <a:pt x="43" y="335"/>
                  </a:lnTo>
                  <a:lnTo>
                    <a:pt x="58" y="345"/>
                  </a:lnTo>
                  <a:lnTo>
                    <a:pt x="69" y="354"/>
                  </a:lnTo>
                  <a:lnTo>
                    <a:pt x="81" y="366"/>
                  </a:lnTo>
                  <a:lnTo>
                    <a:pt x="85" y="372"/>
                  </a:lnTo>
                  <a:lnTo>
                    <a:pt x="89" y="377"/>
                  </a:lnTo>
                  <a:lnTo>
                    <a:pt x="91" y="385"/>
                  </a:lnTo>
                  <a:lnTo>
                    <a:pt x="91" y="391"/>
                  </a:lnTo>
                  <a:lnTo>
                    <a:pt x="81" y="400"/>
                  </a:lnTo>
                  <a:lnTo>
                    <a:pt x="71" y="408"/>
                  </a:lnTo>
                  <a:lnTo>
                    <a:pt x="66" y="416"/>
                  </a:lnTo>
                  <a:lnTo>
                    <a:pt x="60" y="423"/>
                  </a:lnTo>
                  <a:lnTo>
                    <a:pt x="58" y="431"/>
                  </a:lnTo>
                  <a:lnTo>
                    <a:pt x="54" y="443"/>
                  </a:lnTo>
                  <a:lnTo>
                    <a:pt x="54" y="456"/>
                  </a:lnTo>
                  <a:lnTo>
                    <a:pt x="52" y="473"/>
                  </a:lnTo>
                  <a:lnTo>
                    <a:pt x="56" y="473"/>
                  </a:lnTo>
                  <a:lnTo>
                    <a:pt x="58" y="475"/>
                  </a:lnTo>
                  <a:lnTo>
                    <a:pt x="62" y="477"/>
                  </a:lnTo>
                  <a:lnTo>
                    <a:pt x="66" y="479"/>
                  </a:lnTo>
                  <a:lnTo>
                    <a:pt x="67" y="481"/>
                  </a:lnTo>
                  <a:lnTo>
                    <a:pt x="69" y="483"/>
                  </a:lnTo>
                  <a:lnTo>
                    <a:pt x="67" y="483"/>
                  </a:lnTo>
                  <a:lnTo>
                    <a:pt x="64" y="481"/>
                  </a:lnTo>
                  <a:lnTo>
                    <a:pt x="66" y="468"/>
                  </a:lnTo>
                  <a:lnTo>
                    <a:pt x="71" y="460"/>
                  </a:lnTo>
                  <a:lnTo>
                    <a:pt x="77" y="454"/>
                  </a:lnTo>
                  <a:lnTo>
                    <a:pt x="85" y="448"/>
                  </a:lnTo>
                  <a:lnTo>
                    <a:pt x="94" y="446"/>
                  </a:lnTo>
                  <a:lnTo>
                    <a:pt x="104" y="443"/>
                  </a:lnTo>
                  <a:lnTo>
                    <a:pt x="114" y="437"/>
                  </a:lnTo>
                  <a:lnTo>
                    <a:pt x="121" y="431"/>
                  </a:lnTo>
                  <a:lnTo>
                    <a:pt x="121" y="383"/>
                  </a:lnTo>
                  <a:lnTo>
                    <a:pt x="129" y="383"/>
                  </a:lnTo>
                  <a:lnTo>
                    <a:pt x="137" y="383"/>
                  </a:lnTo>
                  <a:lnTo>
                    <a:pt x="148" y="383"/>
                  </a:lnTo>
                  <a:lnTo>
                    <a:pt x="158" y="383"/>
                  </a:lnTo>
                  <a:lnTo>
                    <a:pt x="167" y="383"/>
                  </a:lnTo>
                  <a:lnTo>
                    <a:pt x="177" y="383"/>
                  </a:lnTo>
                  <a:lnTo>
                    <a:pt x="185" y="379"/>
                  </a:lnTo>
                  <a:lnTo>
                    <a:pt x="192" y="376"/>
                  </a:lnTo>
                  <a:lnTo>
                    <a:pt x="192" y="356"/>
                  </a:lnTo>
                  <a:lnTo>
                    <a:pt x="181" y="345"/>
                  </a:lnTo>
                  <a:lnTo>
                    <a:pt x="169" y="335"/>
                  </a:lnTo>
                  <a:lnTo>
                    <a:pt x="160" y="324"/>
                  </a:lnTo>
                  <a:lnTo>
                    <a:pt x="152" y="312"/>
                  </a:lnTo>
                  <a:lnTo>
                    <a:pt x="150" y="308"/>
                  </a:lnTo>
                  <a:lnTo>
                    <a:pt x="150" y="303"/>
                  </a:lnTo>
                  <a:lnTo>
                    <a:pt x="150" y="297"/>
                  </a:lnTo>
                  <a:lnTo>
                    <a:pt x="152" y="293"/>
                  </a:lnTo>
                  <a:lnTo>
                    <a:pt x="156" y="287"/>
                  </a:lnTo>
                  <a:lnTo>
                    <a:pt x="162" y="283"/>
                  </a:lnTo>
                  <a:lnTo>
                    <a:pt x="171" y="280"/>
                  </a:lnTo>
                  <a:lnTo>
                    <a:pt x="181" y="274"/>
                  </a:lnTo>
                  <a:lnTo>
                    <a:pt x="183" y="276"/>
                  </a:lnTo>
                  <a:lnTo>
                    <a:pt x="186" y="278"/>
                  </a:lnTo>
                  <a:lnTo>
                    <a:pt x="190" y="282"/>
                  </a:lnTo>
                  <a:lnTo>
                    <a:pt x="196" y="283"/>
                  </a:lnTo>
                  <a:lnTo>
                    <a:pt x="200" y="287"/>
                  </a:lnTo>
                  <a:lnTo>
                    <a:pt x="204" y="289"/>
                  </a:lnTo>
                  <a:lnTo>
                    <a:pt x="208" y="291"/>
                  </a:lnTo>
                  <a:lnTo>
                    <a:pt x="209" y="293"/>
                  </a:lnTo>
                  <a:lnTo>
                    <a:pt x="209" y="301"/>
                  </a:lnTo>
                  <a:lnTo>
                    <a:pt x="209" y="308"/>
                  </a:lnTo>
                  <a:lnTo>
                    <a:pt x="219" y="316"/>
                  </a:lnTo>
                  <a:lnTo>
                    <a:pt x="225" y="324"/>
                  </a:lnTo>
                  <a:lnTo>
                    <a:pt x="233" y="333"/>
                  </a:lnTo>
                  <a:lnTo>
                    <a:pt x="236" y="341"/>
                  </a:lnTo>
                  <a:lnTo>
                    <a:pt x="240" y="351"/>
                  </a:lnTo>
                  <a:lnTo>
                    <a:pt x="244" y="358"/>
                  </a:lnTo>
                  <a:lnTo>
                    <a:pt x="244" y="368"/>
                  </a:lnTo>
                  <a:lnTo>
                    <a:pt x="244" y="379"/>
                  </a:lnTo>
                  <a:lnTo>
                    <a:pt x="234" y="383"/>
                  </a:lnTo>
                  <a:lnTo>
                    <a:pt x="225" y="389"/>
                  </a:lnTo>
                  <a:lnTo>
                    <a:pt x="213" y="395"/>
                  </a:lnTo>
                  <a:lnTo>
                    <a:pt x="204" y="400"/>
                  </a:lnTo>
                  <a:lnTo>
                    <a:pt x="192" y="408"/>
                  </a:lnTo>
                  <a:lnTo>
                    <a:pt x="183" y="414"/>
                  </a:lnTo>
                  <a:lnTo>
                    <a:pt x="173" y="422"/>
                  </a:lnTo>
                  <a:lnTo>
                    <a:pt x="165" y="427"/>
                  </a:lnTo>
                  <a:lnTo>
                    <a:pt x="165" y="477"/>
                  </a:lnTo>
                  <a:lnTo>
                    <a:pt x="177" y="485"/>
                  </a:lnTo>
                  <a:lnTo>
                    <a:pt x="188" y="491"/>
                  </a:lnTo>
                  <a:lnTo>
                    <a:pt x="202" y="496"/>
                  </a:lnTo>
                  <a:lnTo>
                    <a:pt x="215" y="500"/>
                  </a:lnTo>
                  <a:lnTo>
                    <a:pt x="227" y="506"/>
                  </a:lnTo>
                  <a:lnTo>
                    <a:pt x="236" y="516"/>
                  </a:lnTo>
                  <a:lnTo>
                    <a:pt x="238" y="521"/>
                  </a:lnTo>
                  <a:lnTo>
                    <a:pt x="242" y="527"/>
                  </a:lnTo>
                  <a:lnTo>
                    <a:pt x="244" y="535"/>
                  </a:lnTo>
                  <a:lnTo>
                    <a:pt x="244" y="544"/>
                  </a:lnTo>
                  <a:lnTo>
                    <a:pt x="236" y="550"/>
                  </a:lnTo>
                  <a:lnTo>
                    <a:pt x="231" y="554"/>
                  </a:lnTo>
                  <a:lnTo>
                    <a:pt x="223" y="558"/>
                  </a:lnTo>
                  <a:lnTo>
                    <a:pt x="213" y="560"/>
                  </a:lnTo>
                  <a:lnTo>
                    <a:pt x="198" y="565"/>
                  </a:lnTo>
                  <a:lnTo>
                    <a:pt x="183" y="569"/>
                  </a:lnTo>
                  <a:lnTo>
                    <a:pt x="177" y="571"/>
                  </a:lnTo>
                  <a:lnTo>
                    <a:pt x="171" y="575"/>
                  </a:lnTo>
                  <a:lnTo>
                    <a:pt x="167" y="581"/>
                  </a:lnTo>
                  <a:lnTo>
                    <a:pt x="165" y="587"/>
                  </a:lnTo>
                  <a:lnTo>
                    <a:pt x="163" y="594"/>
                  </a:lnTo>
                  <a:lnTo>
                    <a:pt x="165" y="604"/>
                  </a:lnTo>
                  <a:lnTo>
                    <a:pt x="167" y="615"/>
                  </a:lnTo>
                  <a:lnTo>
                    <a:pt x="173" y="631"/>
                  </a:lnTo>
                  <a:lnTo>
                    <a:pt x="175" y="631"/>
                  </a:lnTo>
                  <a:lnTo>
                    <a:pt x="177" y="631"/>
                  </a:lnTo>
                  <a:lnTo>
                    <a:pt x="181" y="633"/>
                  </a:lnTo>
                  <a:lnTo>
                    <a:pt x="183" y="633"/>
                  </a:lnTo>
                  <a:lnTo>
                    <a:pt x="183" y="634"/>
                  </a:lnTo>
                  <a:lnTo>
                    <a:pt x="185" y="634"/>
                  </a:lnTo>
                  <a:lnTo>
                    <a:pt x="186" y="636"/>
                  </a:lnTo>
                  <a:lnTo>
                    <a:pt x="188" y="638"/>
                  </a:lnTo>
                  <a:lnTo>
                    <a:pt x="200" y="638"/>
                  </a:lnTo>
                  <a:lnTo>
                    <a:pt x="211" y="642"/>
                  </a:lnTo>
                  <a:lnTo>
                    <a:pt x="223" y="648"/>
                  </a:lnTo>
                  <a:lnTo>
                    <a:pt x="236" y="654"/>
                  </a:lnTo>
                  <a:lnTo>
                    <a:pt x="248" y="658"/>
                  </a:lnTo>
                  <a:lnTo>
                    <a:pt x="259" y="663"/>
                  </a:lnTo>
                  <a:lnTo>
                    <a:pt x="271" y="667"/>
                  </a:lnTo>
                  <a:lnTo>
                    <a:pt x="282" y="667"/>
                  </a:lnTo>
                  <a:lnTo>
                    <a:pt x="282" y="673"/>
                  </a:lnTo>
                  <a:lnTo>
                    <a:pt x="282" y="679"/>
                  </a:lnTo>
                  <a:lnTo>
                    <a:pt x="284" y="686"/>
                  </a:lnTo>
                  <a:lnTo>
                    <a:pt x="284" y="694"/>
                  </a:lnTo>
                  <a:lnTo>
                    <a:pt x="284" y="704"/>
                  </a:lnTo>
                  <a:lnTo>
                    <a:pt x="284" y="709"/>
                  </a:lnTo>
                  <a:lnTo>
                    <a:pt x="284" y="715"/>
                  </a:lnTo>
                  <a:lnTo>
                    <a:pt x="282" y="717"/>
                  </a:lnTo>
                  <a:lnTo>
                    <a:pt x="284" y="721"/>
                  </a:lnTo>
                  <a:lnTo>
                    <a:pt x="296" y="719"/>
                  </a:lnTo>
                  <a:lnTo>
                    <a:pt x="303" y="713"/>
                  </a:lnTo>
                  <a:lnTo>
                    <a:pt x="311" y="705"/>
                  </a:lnTo>
                  <a:lnTo>
                    <a:pt x="317" y="696"/>
                  </a:lnTo>
                  <a:lnTo>
                    <a:pt x="321" y="686"/>
                  </a:lnTo>
                  <a:lnTo>
                    <a:pt x="323" y="677"/>
                  </a:lnTo>
                  <a:lnTo>
                    <a:pt x="323" y="665"/>
                  </a:lnTo>
                  <a:lnTo>
                    <a:pt x="323" y="656"/>
                  </a:lnTo>
                  <a:lnTo>
                    <a:pt x="319" y="656"/>
                  </a:lnTo>
                  <a:lnTo>
                    <a:pt x="317" y="652"/>
                  </a:lnTo>
                  <a:lnTo>
                    <a:pt x="313" y="650"/>
                  </a:lnTo>
                  <a:lnTo>
                    <a:pt x="309" y="646"/>
                  </a:lnTo>
                  <a:lnTo>
                    <a:pt x="305" y="644"/>
                  </a:lnTo>
                  <a:lnTo>
                    <a:pt x="303" y="640"/>
                  </a:lnTo>
                  <a:lnTo>
                    <a:pt x="300" y="636"/>
                  </a:lnTo>
                  <a:lnTo>
                    <a:pt x="296" y="634"/>
                  </a:lnTo>
                  <a:lnTo>
                    <a:pt x="296" y="631"/>
                  </a:lnTo>
                  <a:lnTo>
                    <a:pt x="298" y="629"/>
                  </a:lnTo>
                  <a:lnTo>
                    <a:pt x="298" y="625"/>
                  </a:lnTo>
                  <a:lnTo>
                    <a:pt x="298" y="623"/>
                  </a:lnTo>
                  <a:lnTo>
                    <a:pt x="300" y="619"/>
                  </a:lnTo>
                  <a:lnTo>
                    <a:pt x="300" y="617"/>
                  </a:lnTo>
                  <a:lnTo>
                    <a:pt x="300" y="615"/>
                  </a:lnTo>
                  <a:lnTo>
                    <a:pt x="300" y="611"/>
                  </a:lnTo>
                  <a:lnTo>
                    <a:pt x="305" y="610"/>
                  </a:lnTo>
                  <a:lnTo>
                    <a:pt x="311" y="610"/>
                  </a:lnTo>
                  <a:lnTo>
                    <a:pt x="315" y="610"/>
                  </a:lnTo>
                  <a:lnTo>
                    <a:pt x="319" y="610"/>
                  </a:lnTo>
                  <a:lnTo>
                    <a:pt x="323" y="611"/>
                  </a:lnTo>
                  <a:lnTo>
                    <a:pt x="328" y="611"/>
                  </a:lnTo>
                  <a:lnTo>
                    <a:pt x="332" y="611"/>
                  </a:lnTo>
                  <a:lnTo>
                    <a:pt x="338" y="611"/>
                  </a:lnTo>
                  <a:lnTo>
                    <a:pt x="336" y="590"/>
                  </a:lnTo>
                  <a:lnTo>
                    <a:pt x="332" y="571"/>
                  </a:lnTo>
                  <a:lnTo>
                    <a:pt x="328" y="552"/>
                  </a:lnTo>
                  <a:lnTo>
                    <a:pt x="323" y="533"/>
                  </a:lnTo>
                  <a:lnTo>
                    <a:pt x="317" y="514"/>
                  </a:lnTo>
                  <a:lnTo>
                    <a:pt x="313" y="493"/>
                  </a:lnTo>
                  <a:lnTo>
                    <a:pt x="313" y="471"/>
                  </a:lnTo>
                  <a:lnTo>
                    <a:pt x="315" y="446"/>
                  </a:lnTo>
                  <a:lnTo>
                    <a:pt x="336" y="439"/>
                  </a:lnTo>
                  <a:lnTo>
                    <a:pt x="353" y="435"/>
                  </a:lnTo>
                  <a:lnTo>
                    <a:pt x="361" y="435"/>
                  </a:lnTo>
                  <a:lnTo>
                    <a:pt x="369" y="435"/>
                  </a:lnTo>
                  <a:lnTo>
                    <a:pt x="374" y="437"/>
                  </a:lnTo>
                  <a:lnTo>
                    <a:pt x="380" y="441"/>
                  </a:lnTo>
                  <a:lnTo>
                    <a:pt x="390" y="448"/>
                  </a:lnTo>
                  <a:lnTo>
                    <a:pt x="398" y="458"/>
                  </a:lnTo>
                  <a:lnTo>
                    <a:pt x="401" y="471"/>
                  </a:lnTo>
                  <a:lnTo>
                    <a:pt x="405" y="487"/>
                  </a:lnTo>
                  <a:lnTo>
                    <a:pt x="407" y="519"/>
                  </a:lnTo>
                  <a:lnTo>
                    <a:pt x="405" y="554"/>
                  </a:lnTo>
                  <a:lnTo>
                    <a:pt x="403" y="585"/>
                  </a:lnTo>
                  <a:lnTo>
                    <a:pt x="401" y="608"/>
                  </a:lnTo>
                  <a:lnTo>
                    <a:pt x="413" y="613"/>
                  </a:lnTo>
                  <a:lnTo>
                    <a:pt x="426" y="621"/>
                  </a:lnTo>
                  <a:lnTo>
                    <a:pt x="444" y="627"/>
                  </a:lnTo>
                  <a:lnTo>
                    <a:pt x="459" y="634"/>
                  </a:lnTo>
                  <a:lnTo>
                    <a:pt x="476" y="640"/>
                  </a:lnTo>
                  <a:lnTo>
                    <a:pt x="490" y="648"/>
                  </a:lnTo>
                  <a:lnTo>
                    <a:pt x="501" y="654"/>
                  </a:lnTo>
                  <a:lnTo>
                    <a:pt x="511" y="659"/>
                  </a:lnTo>
                  <a:lnTo>
                    <a:pt x="509" y="665"/>
                  </a:lnTo>
                  <a:lnTo>
                    <a:pt x="505" y="671"/>
                  </a:lnTo>
                  <a:lnTo>
                    <a:pt x="497" y="677"/>
                  </a:lnTo>
                  <a:lnTo>
                    <a:pt x="490" y="681"/>
                  </a:lnTo>
                  <a:lnTo>
                    <a:pt x="470" y="690"/>
                  </a:lnTo>
                  <a:lnTo>
                    <a:pt x="449" y="702"/>
                  </a:lnTo>
                  <a:lnTo>
                    <a:pt x="440" y="707"/>
                  </a:lnTo>
                  <a:lnTo>
                    <a:pt x="432" y="713"/>
                  </a:lnTo>
                  <a:lnTo>
                    <a:pt x="426" y="721"/>
                  </a:lnTo>
                  <a:lnTo>
                    <a:pt x="421" y="728"/>
                  </a:lnTo>
                  <a:lnTo>
                    <a:pt x="421" y="736"/>
                  </a:lnTo>
                  <a:lnTo>
                    <a:pt x="421" y="744"/>
                  </a:lnTo>
                  <a:lnTo>
                    <a:pt x="426" y="755"/>
                  </a:lnTo>
                  <a:lnTo>
                    <a:pt x="436" y="765"/>
                  </a:lnTo>
                  <a:lnTo>
                    <a:pt x="445" y="765"/>
                  </a:lnTo>
                  <a:lnTo>
                    <a:pt x="455" y="767"/>
                  </a:lnTo>
                  <a:lnTo>
                    <a:pt x="465" y="769"/>
                  </a:lnTo>
                  <a:lnTo>
                    <a:pt x="474" y="773"/>
                  </a:lnTo>
                  <a:lnTo>
                    <a:pt x="482" y="776"/>
                  </a:lnTo>
                  <a:lnTo>
                    <a:pt x="492" y="782"/>
                  </a:lnTo>
                  <a:lnTo>
                    <a:pt x="499" y="788"/>
                  </a:lnTo>
                  <a:lnTo>
                    <a:pt x="507" y="796"/>
                  </a:lnTo>
                  <a:lnTo>
                    <a:pt x="501" y="801"/>
                  </a:lnTo>
                  <a:lnTo>
                    <a:pt x="499" y="809"/>
                  </a:lnTo>
                  <a:lnTo>
                    <a:pt x="497" y="815"/>
                  </a:lnTo>
                  <a:lnTo>
                    <a:pt x="495" y="821"/>
                  </a:lnTo>
                  <a:lnTo>
                    <a:pt x="497" y="832"/>
                  </a:lnTo>
                  <a:lnTo>
                    <a:pt x="503" y="844"/>
                  </a:lnTo>
                  <a:lnTo>
                    <a:pt x="511" y="851"/>
                  </a:lnTo>
                  <a:lnTo>
                    <a:pt x="520" y="857"/>
                  </a:lnTo>
                  <a:lnTo>
                    <a:pt x="532" y="861"/>
                  </a:lnTo>
                  <a:lnTo>
                    <a:pt x="543" y="863"/>
                  </a:lnTo>
                  <a:lnTo>
                    <a:pt x="543" y="847"/>
                  </a:lnTo>
                  <a:lnTo>
                    <a:pt x="541" y="832"/>
                  </a:lnTo>
                  <a:lnTo>
                    <a:pt x="539" y="817"/>
                  </a:lnTo>
                  <a:lnTo>
                    <a:pt x="536" y="801"/>
                  </a:lnTo>
                  <a:lnTo>
                    <a:pt x="534" y="786"/>
                  </a:lnTo>
                  <a:lnTo>
                    <a:pt x="532" y="773"/>
                  </a:lnTo>
                  <a:lnTo>
                    <a:pt x="530" y="759"/>
                  </a:lnTo>
                  <a:lnTo>
                    <a:pt x="528" y="746"/>
                  </a:lnTo>
                  <a:lnTo>
                    <a:pt x="536" y="744"/>
                  </a:lnTo>
                  <a:lnTo>
                    <a:pt x="543" y="742"/>
                  </a:lnTo>
                  <a:lnTo>
                    <a:pt x="551" y="740"/>
                  </a:lnTo>
                  <a:lnTo>
                    <a:pt x="559" y="738"/>
                  </a:lnTo>
                  <a:lnTo>
                    <a:pt x="566" y="736"/>
                  </a:lnTo>
                  <a:lnTo>
                    <a:pt x="576" y="736"/>
                  </a:lnTo>
                  <a:lnTo>
                    <a:pt x="584" y="736"/>
                  </a:lnTo>
                  <a:lnTo>
                    <a:pt x="591" y="734"/>
                  </a:lnTo>
                  <a:lnTo>
                    <a:pt x="593" y="734"/>
                  </a:lnTo>
                  <a:lnTo>
                    <a:pt x="593" y="732"/>
                  </a:lnTo>
                  <a:lnTo>
                    <a:pt x="593" y="730"/>
                  </a:lnTo>
                  <a:lnTo>
                    <a:pt x="595" y="730"/>
                  </a:lnTo>
                  <a:lnTo>
                    <a:pt x="595" y="728"/>
                  </a:lnTo>
                  <a:lnTo>
                    <a:pt x="597" y="727"/>
                  </a:lnTo>
                  <a:lnTo>
                    <a:pt x="599" y="725"/>
                  </a:lnTo>
                  <a:lnTo>
                    <a:pt x="599" y="705"/>
                  </a:lnTo>
                  <a:lnTo>
                    <a:pt x="595" y="700"/>
                  </a:lnTo>
                  <a:lnTo>
                    <a:pt x="593" y="696"/>
                  </a:lnTo>
                  <a:lnTo>
                    <a:pt x="589" y="690"/>
                  </a:lnTo>
                  <a:lnTo>
                    <a:pt x="587" y="684"/>
                  </a:lnTo>
                  <a:lnTo>
                    <a:pt x="584" y="679"/>
                  </a:lnTo>
                  <a:lnTo>
                    <a:pt x="580" y="673"/>
                  </a:lnTo>
                  <a:lnTo>
                    <a:pt x="578" y="669"/>
                  </a:lnTo>
                  <a:lnTo>
                    <a:pt x="574" y="663"/>
                  </a:lnTo>
                  <a:lnTo>
                    <a:pt x="574" y="654"/>
                  </a:lnTo>
                  <a:lnTo>
                    <a:pt x="574" y="650"/>
                  </a:lnTo>
                  <a:lnTo>
                    <a:pt x="578" y="646"/>
                  </a:lnTo>
                  <a:lnTo>
                    <a:pt x="582" y="642"/>
                  </a:lnTo>
                  <a:lnTo>
                    <a:pt x="586" y="638"/>
                  </a:lnTo>
                  <a:lnTo>
                    <a:pt x="589" y="634"/>
                  </a:lnTo>
                  <a:lnTo>
                    <a:pt x="593" y="631"/>
                  </a:lnTo>
                  <a:lnTo>
                    <a:pt x="597" y="625"/>
                  </a:lnTo>
                  <a:lnTo>
                    <a:pt x="601" y="623"/>
                  </a:lnTo>
                  <a:lnTo>
                    <a:pt x="603" y="619"/>
                  </a:lnTo>
                  <a:lnTo>
                    <a:pt x="603" y="615"/>
                  </a:lnTo>
                  <a:lnTo>
                    <a:pt x="601" y="611"/>
                  </a:lnTo>
                  <a:lnTo>
                    <a:pt x="599" y="606"/>
                  </a:lnTo>
                  <a:lnTo>
                    <a:pt x="597" y="602"/>
                  </a:lnTo>
                  <a:lnTo>
                    <a:pt x="593" y="598"/>
                  </a:lnTo>
                  <a:lnTo>
                    <a:pt x="591" y="596"/>
                  </a:lnTo>
                  <a:lnTo>
                    <a:pt x="587" y="592"/>
                  </a:lnTo>
                  <a:lnTo>
                    <a:pt x="586" y="588"/>
                  </a:lnTo>
                  <a:lnTo>
                    <a:pt x="574" y="588"/>
                  </a:lnTo>
                  <a:lnTo>
                    <a:pt x="564" y="588"/>
                  </a:lnTo>
                  <a:lnTo>
                    <a:pt x="555" y="587"/>
                  </a:lnTo>
                  <a:lnTo>
                    <a:pt x="545" y="583"/>
                  </a:lnTo>
                  <a:lnTo>
                    <a:pt x="538" y="579"/>
                  </a:lnTo>
                  <a:lnTo>
                    <a:pt x="530" y="573"/>
                  </a:lnTo>
                  <a:lnTo>
                    <a:pt x="524" y="565"/>
                  </a:lnTo>
                  <a:lnTo>
                    <a:pt x="520" y="556"/>
                  </a:lnTo>
                  <a:lnTo>
                    <a:pt x="526" y="539"/>
                  </a:lnTo>
                  <a:lnTo>
                    <a:pt x="532" y="527"/>
                  </a:lnTo>
                  <a:lnTo>
                    <a:pt x="539" y="516"/>
                  </a:lnTo>
                  <a:lnTo>
                    <a:pt x="545" y="506"/>
                  </a:lnTo>
                  <a:lnTo>
                    <a:pt x="551" y="496"/>
                  </a:lnTo>
                  <a:lnTo>
                    <a:pt x="557" y="483"/>
                  </a:lnTo>
                  <a:lnTo>
                    <a:pt x="559" y="470"/>
                  </a:lnTo>
                  <a:lnTo>
                    <a:pt x="559" y="450"/>
                  </a:lnTo>
                  <a:lnTo>
                    <a:pt x="551" y="445"/>
                  </a:lnTo>
                  <a:lnTo>
                    <a:pt x="543" y="441"/>
                  </a:lnTo>
                  <a:lnTo>
                    <a:pt x="536" y="435"/>
                  </a:lnTo>
                  <a:lnTo>
                    <a:pt x="530" y="431"/>
                  </a:lnTo>
                  <a:lnTo>
                    <a:pt x="522" y="427"/>
                  </a:lnTo>
                  <a:lnTo>
                    <a:pt x="515" y="425"/>
                  </a:lnTo>
                  <a:lnTo>
                    <a:pt x="505" y="422"/>
                  </a:lnTo>
                  <a:lnTo>
                    <a:pt x="495" y="422"/>
                  </a:lnTo>
                  <a:lnTo>
                    <a:pt x="492" y="410"/>
                  </a:lnTo>
                  <a:lnTo>
                    <a:pt x="490" y="399"/>
                  </a:lnTo>
                  <a:lnTo>
                    <a:pt x="488" y="387"/>
                  </a:lnTo>
                  <a:lnTo>
                    <a:pt x="488" y="377"/>
                  </a:lnTo>
                  <a:lnTo>
                    <a:pt x="492" y="368"/>
                  </a:lnTo>
                  <a:lnTo>
                    <a:pt x="497" y="360"/>
                  </a:lnTo>
                  <a:lnTo>
                    <a:pt x="501" y="356"/>
                  </a:lnTo>
                  <a:lnTo>
                    <a:pt x="507" y="354"/>
                  </a:lnTo>
                  <a:lnTo>
                    <a:pt x="513" y="354"/>
                  </a:lnTo>
                  <a:lnTo>
                    <a:pt x="520" y="352"/>
                  </a:lnTo>
                  <a:lnTo>
                    <a:pt x="528" y="345"/>
                  </a:lnTo>
                  <a:lnTo>
                    <a:pt x="532" y="337"/>
                  </a:lnTo>
                  <a:lnTo>
                    <a:pt x="534" y="329"/>
                  </a:lnTo>
                  <a:lnTo>
                    <a:pt x="532" y="322"/>
                  </a:lnTo>
                  <a:lnTo>
                    <a:pt x="530" y="316"/>
                  </a:lnTo>
                  <a:lnTo>
                    <a:pt x="524" y="308"/>
                  </a:lnTo>
                  <a:lnTo>
                    <a:pt x="518" y="303"/>
                  </a:lnTo>
                  <a:lnTo>
                    <a:pt x="513" y="295"/>
                  </a:lnTo>
                  <a:lnTo>
                    <a:pt x="497" y="283"/>
                  </a:lnTo>
                  <a:lnTo>
                    <a:pt x="482" y="272"/>
                  </a:lnTo>
                  <a:lnTo>
                    <a:pt x="469" y="262"/>
                  </a:lnTo>
                  <a:lnTo>
                    <a:pt x="461" y="253"/>
                  </a:lnTo>
                  <a:lnTo>
                    <a:pt x="459" y="247"/>
                  </a:lnTo>
                  <a:lnTo>
                    <a:pt x="459" y="241"/>
                  </a:lnTo>
                  <a:lnTo>
                    <a:pt x="459" y="235"/>
                  </a:lnTo>
                  <a:lnTo>
                    <a:pt x="459" y="232"/>
                  </a:lnTo>
                  <a:lnTo>
                    <a:pt x="465" y="224"/>
                  </a:lnTo>
                  <a:lnTo>
                    <a:pt x="470" y="218"/>
                  </a:lnTo>
                  <a:lnTo>
                    <a:pt x="478" y="212"/>
                  </a:lnTo>
                  <a:lnTo>
                    <a:pt x="486" y="207"/>
                  </a:lnTo>
                  <a:lnTo>
                    <a:pt x="492" y="199"/>
                  </a:lnTo>
                  <a:lnTo>
                    <a:pt x="495" y="191"/>
                  </a:lnTo>
                  <a:lnTo>
                    <a:pt x="497" y="170"/>
                  </a:lnTo>
                  <a:lnTo>
                    <a:pt x="495" y="151"/>
                  </a:lnTo>
                  <a:lnTo>
                    <a:pt x="493" y="143"/>
                  </a:lnTo>
                  <a:lnTo>
                    <a:pt x="492" y="136"/>
                  </a:lnTo>
                  <a:lnTo>
                    <a:pt x="488" y="130"/>
                  </a:lnTo>
                  <a:lnTo>
                    <a:pt x="482" y="124"/>
                  </a:lnTo>
                  <a:lnTo>
                    <a:pt x="470" y="115"/>
                  </a:lnTo>
                  <a:lnTo>
                    <a:pt x="457" y="107"/>
                  </a:lnTo>
                  <a:lnTo>
                    <a:pt x="440" y="101"/>
                  </a:lnTo>
                  <a:lnTo>
                    <a:pt x="421" y="99"/>
                  </a:lnTo>
                  <a:lnTo>
                    <a:pt x="419" y="99"/>
                  </a:lnTo>
                  <a:lnTo>
                    <a:pt x="417" y="99"/>
                  </a:lnTo>
                  <a:lnTo>
                    <a:pt x="415" y="101"/>
                  </a:lnTo>
                  <a:lnTo>
                    <a:pt x="413" y="103"/>
                  </a:lnTo>
                  <a:lnTo>
                    <a:pt x="411" y="103"/>
                  </a:lnTo>
                  <a:lnTo>
                    <a:pt x="409" y="105"/>
                  </a:lnTo>
                  <a:lnTo>
                    <a:pt x="407" y="105"/>
                  </a:lnTo>
                  <a:lnTo>
                    <a:pt x="405" y="107"/>
                  </a:lnTo>
                  <a:lnTo>
                    <a:pt x="398" y="95"/>
                  </a:lnTo>
                  <a:lnTo>
                    <a:pt x="392" y="82"/>
                  </a:lnTo>
                  <a:lnTo>
                    <a:pt x="388" y="70"/>
                  </a:lnTo>
                  <a:lnTo>
                    <a:pt x="382" y="59"/>
                  </a:lnTo>
                  <a:lnTo>
                    <a:pt x="380" y="55"/>
                  </a:lnTo>
                  <a:lnTo>
                    <a:pt x="376" y="51"/>
                  </a:lnTo>
                  <a:lnTo>
                    <a:pt x="373" y="49"/>
                  </a:lnTo>
                  <a:lnTo>
                    <a:pt x="367" y="47"/>
                  </a:lnTo>
                  <a:lnTo>
                    <a:pt x="359" y="47"/>
                  </a:lnTo>
                  <a:lnTo>
                    <a:pt x="351" y="49"/>
                  </a:lnTo>
                  <a:lnTo>
                    <a:pt x="342" y="51"/>
                  </a:lnTo>
                  <a:lnTo>
                    <a:pt x="330" y="57"/>
                  </a:lnTo>
                  <a:lnTo>
                    <a:pt x="330" y="61"/>
                  </a:lnTo>
                  <a:lnTo>
                    <a:pt x="330" y="67"/>
                  </a:lnTo>
                  <a:lnTo>
                    <a:pt x="330" y="70"/>
                  </a:lnTo>
                  <a:lnTo>
                    <a:pt x="332" y="76"/>
                  </a:lnTo>
                  <a:lnTo>
                    <a:pt x="332" y="80"/>
                  </a:lnTo>
                  <a:lnTo>
                    <a:pt x="334" y="86"/>
                  </a:lnTo>
                  <a:lnTo>
                    <a:pt x="334" y="90"/>
                  </a:lnTo>
                  <a:lnTo>
                    <a:pt x="334" y="95"/>
                  </a:lnTo>
                  <a:lnTo>
                    <a:pt x="330" y="95"/>
                  </a:lnTo>
                  <a:lnTo>
                    <a:pt x="328" y="97"/>
                  </a:lnTo>
                  <a:lnTo>
                    <a:pt x="325" y="99"/>
                  </a:lnTo>
                  <a:lnTo>
                    <a:pt x="321" y="101"/>
                  </a:lnTo>
                  <a:lnTo>
                    <a:pt x="317" y="103"/>
                  </a:lnTo>
                  <a:lnTo>
                    <a:pt x="313" y="105"/>
                  </a:lnTo>
                  <a:lnTo>
                    <a:pt x="311" y="105"/>
                  </a:lnTo>
                  <a:lnTo>
                    <a:pt x="307" y="107"/>
                  </a:lnTo>
                  <a:lnTo>
                    <a:pt x="302" y="99"/>
                  </a:lnTo>
                  <a:lnTo>
                    <a:pt x="298" y="92"/>
                  </a:lnTo>
                  <a:lnTo>
                    <a:pt x="294" y="84"/>
                  </a:lnTo>
                  <a:lnTo>
                    <a:pt x="292" y="74"/>
                  </a:lnTo>
                  <a:lnTo>
                    <a:pt x="286" y="53"/>
                  </a:lnTo>
                  <a:lnTo>
                    <a:pt x="280" y="36"/>
                  </a:lnTo>
                  <a:lnTo>
                    <a:pt x="277" y="28"/>
                  </a:lnTo>
                  <a:lnTo>
                    <a:pt x="273" y="21"/>
                  </a:lnTo>
                  <a:lnTo>
                    <a:pt x="267" y="17"/>
                  </a:lnTo>
                  <a:lnTo>
                    <a:pt x="261" y="13"/>
                  </a:lnTo>
                  <a:lnTo>
                    <a:pt x="254" y="13"/>
                  </a:lnTo>
                  <a:lnTo>
                    <a:pt x="244" y="15"/>
                  </a:lnTo>
                  <a:lnTo>
                    <a:pt x="234" y="19"/>
                  </a:lnTo>
                  <a:lnTo>
                    <a:pt x="221" y="28"/>
                  </a:lnTo>
                  <a:lnTo>
                    <a:pt x="221" y="34"/>
                  </a:lnTo>
                  <a:lnTo>
                    <a:pt x="217" y="38"/>
                  </a:lnTo>
                  <a:lnTo>
                    <a:pt x="204" y="38"/>
                  </a:lnTo>
                  <a:lnTo>
                    <a:pt x="192" y="24"/>
                  </a:lnTo>
                  <a:lnTo>
                    <a:pt x="181" y="13"/>
                  </a:lnTo>
                  <a:lnTo>
                    <a:pt x="169" y="3"/>
                  </a:lnTo>
                  <a:lnTo>
                    <a:pt x="158" y="0"/>
                  </a:lnTo>
                  <a:lnTo>
                    <a:pt x="150" y="0"/>
                  </a:lnTo>
                  <a:lnTo>
                    <a:pt x="144" y="0"/>
                  </a:lnTo>
                  <a:lnTo>
                    <a:pt x="138" y="1"/>
                  </a:lnTo>
                  <a:lnTo>
                    <a:pt x="133" y="3"/>
                  </a:lnTo>
                  <a:lnTo>
                    <a:pt x="119" y="11"/>
                  </a:lnTo>
                  <a:lnTo>
                    <a:pt x="106" y="24"/>
                  </a:lnTo>
                  <a:lnTo>
                    <a:pt x="102" y="24"/>
                  </a:lnTo>
                  <a:lnTo>
                    <a:pt x="98" y="24"/>
                  </a:lnTo>
                  <a:lnTo>
                    <a:pt x="102" y="9"/>
                  </a:lnTo>
                  <a:close/>
                </a:path>
              </a:pathLst>
            </a:custGeom>
            <a:solidFill>
              <a:srgbClr val="FFED1C"/>
            </a:solidFill>
            <a:ln w="9525">
              <a:noFill/>
              <a:round/>
              <a:headEnd/>
              <a:tailEnd/>
            </a:ln>
          </p:spPr>
          <p:txBody>
            <a:bodyPr/>
            <a:lstStyle/>
            <a:p>
              <a:endParaRPr lang="en-US" dirty="0"/>
            </a:p>
          </p:txBody>
        </p:sp>
        <p:sp>
          <p:nvSpPr>
            <p:cNvPr id="12345" name="Freeform 32"/>
            <p:cNvSpPr>
              <a:spLocks/>
            </p:cNvSpPr>
            <p:nvPr/>
          </p:nvSpPr>
          <p:spPr bwMode="auto">
            <a:xfrm>
              <a:off x="5068" y="576"/>
              <a:ext cx="108" cy="74"/>
            </a:xfrm>
            <a:custGeom>
              <a:avLst/>
              <a:gdLst>
                <a:gd name="T0" fmla="*/ 8 w 282"/>
                <a:gd name="T1" fmla="*/ 117 h 255"/>
                <a:gd name="T2" fmla="*/ 2 w 282"/>
                <a:gd name="T3" fmla="*/ 107 h 255"/>
                <a:gd name="T4" fmla="*/ 0 w 282"/>
                <a:gd name="T5" fmla="*/ 98 h 255"/>
                <a:gd name="T6" fmla="*/ 16 w 282"/>
                <a:gd name="T7" fmla="*/ 94 h 255"/>
                <a:gd name="T8" fmla="*/ 31 w 282"/>
                <a:gd name="T9" fmla="*/ 84 h 255"/>
                <a:gd name="T10" fmla="*/ 39 w 282"/>
                <a:gd name="T11" fmla="*/ 69 h 255"/>
                <a:gd name="T12" fmla="*/ 31 w 282"/>
                <a:gd name="T13" fmla="*/ 65 h 255"/>
                <a:gd name="T14" fmla="*/ 25 w 282"/>
                <a:gd name="T15" fmla="*/ 63 h 255"/>
                <a:gd name="T16" fmla="*/ 20 w 282"/>
                <a:gd name="T17" fmla="*/ 61 h 255"/>
                <a:gd name="T18" fmla="*/ 18 w 282"/>
                <a:gd name="T19" fmla="*/ 54 h 255"/>
                <a:gd name="T20" fmla="*/ 16 w 282"/>
                <a:gd name="T21" fmla="*/ 50 h 255"/>
                <a:gd name="T22" fmla="*/ 31 w 282"/>
                <a:gd name="T23" fmla="*/ 34 h 255"/>
                <a:gd name="T24" fmla="*/ 96 w 282"/>
                <a:gd name="T25" fmla="*/ 4 h 255"/>
                <a:gd name="T26" fmla="*/ 133 w 282"/>
                <a:gd name="T27" fmla="*/ 0 h 255"/>
                <a:gd name="T28" fmla="*/ 163 w 282"/>
                <a:gd name="T29" fmla="*/ 6 h 255"/>
                <a:gd name="T30" fmla="*/ 188 w 282"/>
                <a:gd name="T31" fmla="*/ 15 h 255"/>
                <a:gd name="T32" fmla="*/ 196 w 282"/>
                <a:gd name="T33" fmla="*/ 13 h 255"/>
                <a:gd name="T34" fmla="*/ 206 w 282"/>
                <a:gd name="T35" fmla="*/ 6 h 255"/>
                <a:gd name="T36" fmla="*/ 227 w 282"/>
                <a:gd name="T37" fmla="*/ 19 h 255"/>
                <a:gd name="T38" fmla="*/ 254 w 282"/>
                <a:gd name="T39" fmla="*/ 57 h 255"/>
                <a:gd name="T40" fmla="*/ 267 w 282"/>
                <a:gd name="T41" fmla="*/ 71 h 255"/>
                <a:gd name="T42" fmla="*/ 273 w 282"/>
                <a:gd name="T43" fmla="*/ 77 h 255"/>
                <a:gd name="T44" fmla="*/ 280 w 282"/>
                <a:gd name="T45" fmla="*/ 80 h 255"/>
                <a:gd name="T46" fmla="*/ 280 w 282"/>
                <a:gd name="T47" fmla="*/ 90 h 255"/>
                <a:gd name="T48" fmla="*/ 269 w 282"/>
                <a:gd name="T49" fmla="*/ 96 h 255"/>
                <a:gd name="T50" fmla="*/ 238 w 282"/>
                <a:gd name="T51" fmla="*/ 88 h 255"/>
                <a:gd name="T52" fmla="*/ 221 w 282"/>
                <a:gd name="T53" fmla="*/ 69 h 255"/>
                <a:gd name="T54" fmla="*/ 215 w 282"/>
                <a:gd name="T55" fmla="*/ 73 h 255"/>
                <a:gd name="T56" fmla="*/ 211 w 282"/>
                <a:gd name="T57" fmla="*/ 80 h 255"/>
                <a:gd name="T58" fmla="*/ 211 w 282"/>
                <a:gd name="T59" fmla="*/ 84 h 255"/>
                <a:gd name="T60" fmla="*/ 213 w 282"/>
                <a:gd name="T61" fmla="*/ 88 h 255"/>
                <a:gd name="T62" fmla="*/ 217 w 282"/>
                <a:gd name="T63" fmla="*/ 94 h 255"/>
                <a:gd name="T64" fmla="*/ 227 w 282"/>
                <a:gd name="T65" fmla="*/ 96 h 255"/>
                <a:gd name="T66" fmla="*/ 238 w 282"/>
                <a:gd name="T67" fmla="*/ 103 h 255"/>
                <a:gd name="T68" fmla="*/ 248 w 282"/>
                <a:gd name="T69" fmla="*/ 109 h 255"/>
                <a:gd name="T70" fmla="*/ 208 w 282"/>
                <a:gd name="T71" fmla="*/ 155 h 255"/>
                <a:gd name="T72" fmla="*/ 232 w 282"/>
                <a:gd name="T73" fmla="*/ 186 h 255"/>
                <a:gd name="T74" fmla="*/ 240 w 282"/>
                <a:gd name="T75" fmla="*/ 209 h 255"/>
                <a:gd name="T76" fmla="*/ 236 w 282"/>
                <a:gd name="T77" fmla="*/ 226 h 255"/>
                <a:gd name="T78" fmla="*/ 217 w 282"/>
                <a:gd name="T79" fmla="*/ 242 h 255"/>
                <a:gd name="T80" fmla="*/ 194 w 282"/>
                <a:gd name="T81" fmla="*/ 218 h 255"/>
                <a:gd name="T82" fmla="*/ 173 w 282"/>
                <a:gd name="T83" fmla="*/ 194 h 255"/>
                <a:gd name="T84" fmla="*/ 142 w 282"/>
                <a:gd name="T85" fmla="*/ 176 h 255"/>
                <a:gd name="T86" fmla="*/ 133 w 282"/>
                <a:gd name="T87" fmla="*/ 205 h 255"/>
                <a:gd name="T88" fmla="*/ 144 w 282"/>
                <a:gd name="T89" fmla="*/ 228 h 255"/>
                <a:gd name="T90" fmla="*/ 146 w 282"/>
                <a:gd name="T91" fmla="*/ 249 h 255"/>
                <a:gd name="T92" fmla="*/ 135 w 282"/>
                <a:gd name="T93" fmla="*/ 253 h 255"/>
                <a:gd name="T94" fmla="*/ 125 w 282"/>
                <a:gd name="T95" fmla="*/ 255 h 255"/>
                <a:gd name="T96" fmla="*/ 100 w 282"/>
                <a:gd name="T97" fmla="*/ 230 h 255"/>
                <a:gd name="T98" fmla="*/ 85 w 282"/>
                <a:gd name="T99" fmla="*/ 188 h 255"/>
                <a:gd name="T100" fmla="*/ 67 w 282"/>
                <a:gd name="T101" fmla="*/ 144 h 255"/>
                <a:gd name="T102" fmla="*/ 52 w 282"/>
                <a:gd name="T103" fmla="*/ 144 h 255"/>
                <a:gd name="T104" fmla="*/ 39 w 282"/>
                <a:gd name="T105" fmla="*/ 140 h 255"/>
                <a:gd name="T106" fmla="*/ 27 w 282"/>
                <a:gd name="T107" fmla="*/ 113 h 25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82"/>
                <a:gd name="T163" fmla="*/ 0 h 255"/>
                <a:gd name="T164" fmla="*/ 282 w 282"/>
                <a:gd name="T165" fmla="*/ 255 h 25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82" h="255">
                  <a:moveTo>
                    <a:pt x="8" y="121"/>
                  </a:moveTo>
                  <a:lnTo>
                    <a:pt x="8" y="119"/>
                  </a:lnTo>
                  <a:lnTo>
                    <a:pt x="8" y="117"/>
                  </a:lnTo>
                  <a:lnTo>
                    <a:pt x="6" y="115"/>
                  </a:lnTo>
                  <a:lnTo>
                    <a:pt x="4" y="111"/>
                  </a:lnTo>
                  <a:lnTo>
                    <a:pt x="2" y="107"/>
                  </a:lnTo>
                  <a:lnTo>
                    <a:pt x="2" y="105"/>
                  </a:lnTo>
                  <a:lnTo>
                    <a:pt x="0" y="101"/>
                  </a:lnTo>
                  <a:lnTo>
                    <a:pt x="0" y="98"/>
                  </a:lnTo>
                  <a:lnTo>
                    <a:pt x="4" y="98"/>
                  </a:lnTo>
                  <a:lnTo>
                    <a:pt x="10" y="96"/>
                  </a:lnTo>
                  <a:lnTo>
                    <a:pt x="16" y="94"/>
                  </a:lnTo>
                  <a:lnTo>
                    <a:pt x="21" y="90"/>
                  </a:lnTo>
                  <a:lnTo>
                    <a:pt x="27" y="88"/>
                  </a:lnTo>
                  <a:lnTo>
                    <a:pt x="31" y="84"/>
                  </a:lnTo>
                  <a:lnTo>
                    <a:pt x="37" y="82"/>
                  </a:lnTo>
                  <a:lnTo>
                    <a:pt x="39" y="80"/>
                  </a:lnTo>
                  <a:lnTo>
                    <a:pt x="39" y="69"/>
                  </a:lnTo>
                  <a:lnTo>
                    <a:pt x="35" y="65"/>
                  </a:lnTo>
                  <a:lnTo>
                    <a:pt x="33" y="65"/>
                  </a:lnTo>
                  <a:lnTo>
                    <a:pt x="31" y="65"/>
                  </a:lnTo>
                  <a:lnTo>
                    <a:pt x="29" y="63"/>
                  </a:lnTo>
                  <a:lnTo>
                    <a:pt x="27" y="63"/>
                  </a:lnTo>
                  <a:lnTo>
                    <a:pt x="25" y="63"/>
                  </a:lnTo>
                  <a:lnTo>
                    <a:pt x="23" y="61"/>
                  </a:lnTo>
                  <a:lnTo>
                    <a:pt x="21" y="61"/>
                  </a:lnTo>
                  <a:lnTo>
                    <a:pt x="20" y="61"/>
                  </a:lnTo>
                  <a:lnTo>
                    <a:pt x="20" y="59"/>
                  </a:lnTo>
                  <a:lnTo>
                    <a:pt x="20" y="55"/>
                  </a:lnTo>
                  <a:lnTo>
                    <a:pt x="18" y="54"/>
                  </a:lnTo>
                  <a:lnTo>
                    <a:pt x="18" y="52"/>
                  </a:lnTo>
                  <a:lnTo>
                    <a:pt x="18" y="50"/>
                  </a:lnTo>
                  <a:lnTo>
                    <a:pt x="16" y="50"/>
                  </a:lnTo>
                  <a:lnTo>
                    <a:pt x="16" y="48"/>
                  </a:lnTo>
                  <a:lnTo>
                    <a:pt x="16" y="46"/>
                  </a:lnTo>
                  <a:lnTo>
                    <a:pt x="31" y="34"/>
                  </a:lnTo>
                  <a:lnTo>
                    <a:pt x="50" y="23"/>
                  </a:lnTo>
                  <a:lnTo>
                    <a:pt x="73" y="11"/>
                  </a:lnTo>
                  <a:lnTo>
                    <a:pt x="96" y="4"/>
                  </a:lnTo>
                  <a:lnTo>
                    <a:pt x="110" y="2"/>
                  </a:lnTo>
                  <a:lnTo>
                    <a:pt x="121" y="0"/>
                  </a:lnTo>
                  <a:lnTo>
                    <a:pt x="133" y="0"/>
                  </a:lnTo>
                  <a:lnTo>
                    <a:pt x="144" y="0"/>
                  </a:lnTo>
                  <a:lnTo>
                    <a:pt x="154" y="2"/>
                  </a:lnTo>
                  <a:lnTo>
                    <a:pt x="163" y="6"/>
                  </a:lnTo>
                  <a:lnTo>
                    <a:pt x="173" y="9"/>
                  </a:lnTo>
                  <a:lnTo>
                    <a:pt x="181" y="15"/>
                  </a:lnTo>
                  <a:lnTo>
                    <a:pt x="188" y="15"/>
                  </a:lnTo>
                  <a:lnTo>
                    <a:pt x="188" y="13"/>
                  </a:lnTo>
                  <a:lnTo>
                    <a:pt x="192" y="13"/>
                  </a:lnTo>
                  <a:lnTo>
                    <a:pt x="196" y="13"/>
                  </a:lnTo>
                  <a:lnTo>
                    <a:pt x="196" y="9"/>
                  </a:lnTo>
                  <a:lnTo>
                    <a:pt x="202" y="6"/>
                  </a:lnTo>
                  <a:lnTo>
                    <a:pt x="206" y="6"/>
                  </a:lnTo>
                  <a:lnTo>
                    <a:pt x="211" y="7"/>
                  </a:lnTo>
                  <a:lnTo>
                    <a:pt x="217" y="9"/>
                  </a:lnTo>
                  <a:lnTo>
                    <a:pt x="227" y="19"/>
                  </a:lnTo>
                  <a:lnTo>
                    <a:pt x="236" y="32"/>
                  </a:lnTo>
                  <a:lnTo>
                    <a:pt x="246" y="44"/>
                  </a:lnTo>
                  <a:lnTo>
                    <a:pt x="254" y="57"/>
                  </a:lnTo>
                  <a:lnTo>
                    <a:pt x="261" y="65"/>
                  </a:lnTo>
                  <a:lnTo>
                    <a:pt x="267" y="69"/>
                  </a:lnTo>
                  <a:lnTo>
                    <a:pt x="267" y="71"/>
                  </a:lnTo>
                  <a:lnTo>
                    <a:pt x="269" y="73"/>
                  </a:lnTo>
                  <a:lnTo>
                    <a:pt x="271" y="75"/>
                  </a:lnTo>
                  <a:lnTo>
                    <a:pt x="273" y="77"/>
                  </a:lnTo>
                  <a:lnTo>
                    <a:pt x="275" y="77"/>
                  </a:lnTo>
                  <a:lnTo>
                    <a:pt x="279" y="78"/>
                  </a:lnTo>
                  <a:lnTo>
                    <a:pt x="280" y="80"/>
                  </a:lnTo>
                  <a:lnTo>
                    <a:pt x="282" y="84"/>
                  </a:lnTo>
                  <a:lnTo>
                    <a:pt x="282" y="88"/>
                  </a:lnTo>
                  <a:lnTo>
                    <a:pt x="280" y="90"/>
                  </a:lnTo>
                  <a:lnTo>
                    <a:pt x="277" y="92"/>
                  </a:lnTo>
                  <a:lnTo>
                    <a:pt x="273" y="94"/>
                  </a:lnTo>
                  <a:lnTo>
                    <a:pt x="269" y="96"/>
                  </a:lnTo>
                  <a:lnTo>
                    <a:pt x="259" y="94"/>
                  </a:lnTo>
                  <a:lnTo>
                    <a:pt x="250" y="92"/>
                  </a:lnTo>
                  <a:lnTo>
                    <a:pt x="238" y="88"/>
                  </a:lnTo>
                  <a:lnTo>
                    <a:pt x="231" y="82"/>
                  </a:lnTo>
                  <a:lnTo>
                    <a:pt x="225" y="75"/>
                  </a:lnTo>
                  <a:lnTo>
                    <a:pt x="221" y="69"/>
                  </a:lnTo>
                  <a:lnTo>
                    <a:pt x="219" y="69"/>
                  </a:lnTo>
                  <a:lnTo>
                    <a:pt x="217" y="71"/>
                  </a:lnTo>
                  <a:lnTo>
                    <a:pt x="215" y="73"/>
                  </a:lnTo>
                  <a:lnTo>
                    <a:pt x="213" y="75"/>
                  </a:lnTo>
                  <a:lnTo>
                    <a:pt x="211" y="77"/>
                  </a:lnTo>
                  <a:lnTo>
                    <a:pt x="211" y="80"/>
                  </a:lnTo>
                  <a:lnTo>
                    <a:pt x="211" y="82"/>
                  </a:lnTo>
                  <a:lnTo>
                    <a:pt x="211" y="84"/>
                  </a:lnTo>
                  <a:lnTo>
                    <a:pt x="213" y="86"/>
                  </a:lnTo>
                  <a:lnTo>
                    <a:pt x="213" y="88"/>
                  </a:lnTo>
                  <a:lnTo>
                    <a:pt x="215" y="90"/>
                  </a:lnTo>
                  <a:lnTo>
                    <a:pt x="217" y="92"/>
                  </a:lnTo>
                  <a:lnTo>
                    <a:pt x="217" y="94"/>
                  </a:lnTo>
                  <a:lnTo>
                    <a:pt x="223" y="96"/>
                  </a:lnTo>
                  <a:lnTo>
                    <a:pt x="227" y="96"/>
                  </a:lnTo>
                  <a:lnTo>
                    <a:pt x="231" y="98"/>
                  </a:lnTo>
                  <a:lnTo>
                    <a:pt x="234" y="101"/>
                  </a:lnTo>
                  <a:lnTo>
                    <a:pt x="238" y="103"/>
                  </a:lnTo>
                  <a:lnTo>
                    <a:pt x="242" y="105"/>
                  </a:lnTo>
                  <a:lnTo>
                    <a:pt x="244" y="107"/>
                  </a:lnTo>
                  <a:lnTo>
                    <a:pt x="248" y="109"/>
                  </a:lnTo>
                  <a:lnTo>
                    <a:pt x="248" y="128"/>
                  </a:lnTo>
                  <a:lnTo>
                    <a:pt x="208" y="140"/>
                  </a:lnTo>
                  <a:lnTo>
                    <a:pt x="208" y="155"/>
                  </a:lnTo>
                  <a:lnTo>
                    <a:pt x="215" y="165"/>
                  </a:lnTo>
                  <a:lnTo>
                    <a:pt x="225" y="174"/>
                  </a:lnTo>
                  <a:lnTo>
                    <a:pt x="232" y="186"/>
                  </a:lnTo>
                  <a:lnTo>
                    <a:pt x="238" y="197"/>
                  </a:lnTo>
                  <a:lnTo>
                    <a:pt x="240" y="203"/>
                  </a:lnTo>
                  <a:lnTo>
                    <a:pt x="240" y="209"/>
                  </a:lnTo>
                  <a:lnTo>
                    <a:pt x="240" y="215"/>
                  </a:lnTo>
                  <a:lnTo>
                    <a:pt x="238" y="220"/>
                  </a:lnTo>
                  <a:lnTo>
                    <a:pt x="236" y="226"/>
                  </a:lnTo>
                  <a:lnTo>
                    <a:pt x="231" y="232"/>
                  </a:lnTo>
                  <a:lnTo>
                    <a:pt x="225" y="236"/>
                  </a:lnTo>
                  <a:lnTo>
                    <a:pt x="217" y="242"/>
                  </a:lnTo>
                  <a:lnTo>
                    <a:pt x="209" y="234"/>
                  </a:lnTo>
                  <a:lnTo>
                    <a:pt x="202" y="228"/>
                  </a:lnTo>
                  <a:lnTo>
                    <a:pt x="194" y="218"/>
                  </a:lnTo>
                  <a:lnTo>
                    <a:pt x="186" y="211"/>
                  </a:lnTo>
                  <a:lnTo>
                    <a:pt x="179" y="201"/>
                  </a:lnTo>
                  <a:lnTo>
                    <a:pt x="173" y="194"/>
                  </a:lnTo>
                  <a:lnTo>
                    <a:pt x="165" y="184"/>
                  </a:lnTo>
                  <a:lnTo>
                    <a:pt x="158" y="176"/>
                  </a:lnTo>
                  <a:lnTo>
                    <a:pt x="142" y="176"/>
                  </a:lnTo>
                  <a:lnTo>
                    <a:pt x="135" y="188"/>
                  </a:lnTo>
                  <a:lnTo>
                    <a:pt x="131" y="197"/>
                  </a:lnTo>
                  <a:lnTo>
                    <a:pt x="133" y="205"/>
                  </a:lnTo>
                  <a:lnTo>
                    <a:pt x="135" y="213"/>
                  </a:lnTo>
                  <a:lnTo>
                    <a:pt x="140" y="220"/>
                  </a:lnTo>
                  <a:lnTo>
                    <a:pt x="144" y="228"/>
                  </a:lnTo>
                  <a:lnTo>
                    <a:pt x="148" y="238"/>
                  </a:lnTo>
                  <a:lnTo>
                    <a:pt x="150" y="249"/>
                  </a:lnTo>
                  <a:lnTo>
                    <a:pt x="146" y="249"/>
                  </a:lnTo>
                  <a:lnTo>
                    <a:pt x="142" y="251"/>
                  </a:lnTo>
                  <a:lnTo>
                    <a:pt x="138" y="253"/>
                  </a:lnTo>
                  <a:lnTo>
                    <a:pt x="135" y="253"/>
                  </a:lnTo>
                  <a:lnTo>
                    <a:pt x="133" y="255"/>
                  </a:lnTo>
                  <a:lnTo>
                    <a:pt x="129" y="255"/>
                  </a:lnTo>
                  <a:lnTo>
                    <a:pt x="125" y="255"/>
                  </a:lnTo>
                  <a:lnTo>
                    <a:pt x="121" y="255"/>
                  </a:lnTo>
                  <a:lnTo>
                    <a:pt x="108" y="243"/>
                  </a:lnTo>
                  <a:lnTo>
                    <a:pt x="100" y="230"/>
                  </a:lnTo>
                  <a:lnTo>
                    <a:pt x="94" y="217"/>
                  </a:lnTo>
                  <a:lnTo>
                    <a:pt x="89" y="203"/>
                  </a:lnTo>
                  <a:lnTo>
                    <a:pt x="85" y="188"/>
                  </a:lnTo>
                  <a:lnTo>
                    <a:pt x="81" y="172"/>
                  </a:lnTo>
                  <a:lnTo>
                    <a:pt x="75" y="157"/>
                  </a:lnTo>
                  <a:lnTo>
                    <a:pt x="67" y="144"/>
                  </a:lnTo>
                  <a:lnTo>
                    <a:pt x="62" y="144"/>
                  </a:lnTo>
                  <a:lnTo>
                    <a:pt x="56" y="144"/>
                  </a:lnTo>
                  <a:lnTo>
                    <a:pt x="52" y="144"/>
                  </a:lnTo>
                  <a:lnTo>
                    <a:pt x="48" y="142"/>
                  </a:lnTo>
                  <a:lnTo>
                    <a:pt x="43" y="142"/>
                  </a:lnTo>
                  <a:lnTo>
                    <a:pt x="39" y="140"/>
                  </a:lnTo>
                  <a:lnTo>
                    <a:pt x="33" y="138"/>
                  </a:lnTo>
                  <a:lnTo>
                    <a:pt x="27" y="136"/>
                  </a:lnTo>
                  <a:lnTo>
                    <a:pt x="27" y="113"/>
                  </a:lnTo>
                  <a:lnTo>
                    <a:pt x="8" y="121"/>
                  </a:lnTo>
                  <a:close/>
                </a:path>
              </a:pathLst>
            </a:custGeom>
            <a:solidFill>
              <a:srgbClr val="FFED1C"/>
            </a:solidFill>
            <a:ln w="9525">
              <a:noFill/>
              <a:round/>
              <a:headEnd/>
              <a:tailEnd/>
            </a:ln>
          </p:spPr>
          <p:txBody>
            <a:bodyPr/>
            <a:lstStyle/>
            <a:p>
              <a:endParaRPr lang="en-US" dirty="0"/>
            </a:p>
          </p:txBody>
        </p:sp>
        <p:sp>
          <p:nvSpPr>
            <p:cNvPr id="12346" name="Freeform 33"/>
            <p:cNvSpPr>
              <a:spLocks/>
            </p:cNvSpPr>
            <p:nvPr/>
          </p:nvSpPr>
          <p:spPr bwMode="auto">
            <a:xfrm>
              <a:off x="4856" y="577"/>
              <a:ext cx="150" cy="92"/>
            </a:xfrm>
            <a:custGeom>
              <a:avLst/>
              <a:gdLst>
                <a:gd name="T0" fmla="*/ 78 w 389"/>
                <a:gd name="T1" fmla="*/ 4 h 318"/>
                <a:gd name="T2" fmla="*/ 111 w 389"/>
                <a:gd name="T3" fmla="*/ 2 h 318"/>
                <a:gd name="T4" fmla="*/ 126 w 389"/>
                <a:gd name="T5" fmla="*/ 9 h 318"/>
                <a:gd name="T6" fmla="*/ 153 w 389"/>
                <a:gd name="T7" fmla="*/ 13 h 318"/>
                <a:gd name="T8" fmla="*/ 184 w 389"/>
                <a:gd name="T9" fmla="*/ 4 h 318"/>
                <a:gd name="T10" fmla="*/ 224 w 389"/>
                <a:gd name="T11" fmla="*/ 2 h 318"/>
                <a:gd name="T12" fmla="*/ 243 w 389"/>
                <a:gd name="T13" fmla="*/ 17 h 318"/>
                <a:gd name="T14" fmla="*/ 224 w 389"/>
                <a:gd name="T15" fmla="*/ 23 h 318"/>
                <a:gd name="T16" fmla="*/ 215 w 389"/>
                <a:gd name="T17" fmla="*/ 32 h 318"/>
                <a:gd name="T18" fmla="*/ 297 w 389"/>
                <a:gd name="T19" fmla="*/ 44 h 318"/>
                <a:gd name="T20" fmla="*/ 330 w 389"/>
                <a:gd name="T21" fmla="*/ 63 h 318"/>
                <a:gd name="T22" fmla="*/ 312 w 389"/>
                <a:gd name="T23" fmla="*/ 71 h 318"/>
                <a:gd name="T24" fmla="*/ 299 w 389"/>
                <a:gd name="T25" fmla="*/ 86 h 318"/>
                <a:gd name="T26" fmla="*/ 330 w 389"/>
                <a:gd name="T27" fmla="*/ 126 h 318"/>
                <a:gd name="T28" fmla="*/ 243 w 389"/>
                <a:gd name="T29" fmla="*/ 149 h 318"/>
                <a:gd name="T30" fmla="*/ 259 w 389"/>
                <a:gd name="T31" fmla="*/ 190 h 318"/>
                <a:gd name="T32" fmla="*/ 362 w 389"/>
                <a:gd name="T33" fmla="*/ 211 h 318"/>
                <a:gd name="T34" fmla="*/ 389 w 389"/>
                <a:gd name="T35" fmla="*/ 243 h 318"/>
                <a:gd name="T36" fmla="*/ 376 w 389"/>
                <a:gd name="T37" fmla="*/ 261 h 318"/>
                <a:gd name="T38" fmla="*/ 347 w 389"/>
                <a:gd name="T39" fmla="*/ 270 h 318"/>
                <a:gd name="T40" fmla="*/ 310 w 389"/>
                <a:gd name="T41" fmla="*/ 284 h 318"/>
                <a:gd name="T42" fmla="*/ 309 w 389"/>
                <a:gd name="T43" fmla="*/ 301 h 318"/>
                <a:gd name="T44" fmla="*/ 310 w 389"/>
                <a:gd name="T45" fmla="*/ 314 h 318"/>
                <a:gd name="T46" fmla="*/ 257 w 389"/>
                <a:gd name="T47" fmla="*/ 316 h 318"/>
                <a:gd name="T48" fmla="*/ 224 w 389"/>
                <a:gd name="T49" fmla="*/ 310 h 318"/>
                <a:gd name="T50" fmla="*/ 232 w 389"/>
                <a:gd name="T51" fmla="*/ 307 h 318"/>
                <a:gd name="T52" fmla="*/ 243 w 389"/>
                <a:gd name="T53" fmla="*/ 301 h 318"/>
                <a:gd name="T54" fmla="*/ 280 w 389"/>
                <a:gd name="T55" fmla="*/ 287 h 318"/>
                <a:gd name="T56" fmla="*/ 287 w 389"/>
                <a:gd name="T57" fmla="*/ 282 h 318"/>
                <a:gd name="T58" fmla="*/ 282 w 389"/>
                <a:gd name="T59" fmla="*/ 274 h 318"/>
                <a:gd name="T60" fmla="*/ 215 w 389"/>
                <a:gd name="T61" fmla="*/ 241 h 318"/>
                <a:gd name="T62" fmla="*/ 215 w 389"/>
                <a:gd name="T63" fmla="*/ 228 h 318"/>
                <a:gd name="T64" fmla="*/ 243 w 389"/>
                <a:gd name="T65" fmla="*/ 213 h 318"/>
                <a:gd name="T66" fmla="*/ 190 w 389"/>
                <a:gd name="T67" fmla="*/ 193 h 318"/>
                <a:gd name="T68" fmla="*/ 174 w 389"/>
                <a:gd name="T69" fmla="*/ 167 h 318"/>
                <a:gd name="T70" fmla="*/ 220 w 389"/>
                <a:gd name="T71" fmla="*/ 147 h 318"/>
                <a:gd name="T72" fmla="*/ 197 w 389"/>
                <a:gd name="T73" fmla="*/ 132 h 318"/>
                <a:gd name="T74" fmla="*/ 168 w 389"/>
                <a:gd name="T75" fmla="*/ 142 h 318"/>
                <a:gd name="T76" fmla="*/ 136 w 389"/>
                <a:gd name="T77" fmla="*/ 146 h 318"/>
                <a:gd name="T78" fmla="*/ 98 w 389"/>
                <a:gd name="T79" fmla="*/ 130 h 318"/>
                <a:gd name="T80" fmla="*/ 130 w 389"/>
                <a:gd name="T81" fmla="*/ 107 h 318"/>
                <a:gd name="T82" fmla="*/ 176 w 389"/>
                <a:gd name="T83" fmla="*/ 63 h 318"/>
                <a:gd name="T84" fmla="*/ 115 w 389"/>
                <a:gd name="T85" fmla="*/ 75 h 318"/>
                <a:gd name="T86" fmla="*/ 61 w 389"/>
                <a:gd name="T87" fmla="*/ 96 h 318"/>
                <a:gd name="T88" fmla="*/ 38 w 389"/>
                <a:gd name="T89" fmla="*/ 78 h 318"/>
                <a:gd name="T90" fmla="*/ 65 w 389"/>
                <a:gd name="T91" fmla="*/ 63 h 318"/>
                <a:gd name="T92" fmla="*/ 71 w 389"/>
                <a:gd name="T93" fmla="*/ 38 h 318"/>
                <a:gd name="T94" fmla="*/ 23 w 389"/>
                <a:gd name="T95" fmla="*/ 30 h 318"/>
                <a:gd name="T96" fmla="*/ 2 w 389"/>
                <a:gd name="T97" fmla="*/ 19 h 318"/>
                <a:gd name="T98" fmla="*/ 7 w 389"/>
                <a:gd name="T99" fmla="*/ 7 h 318"/>
                <a:gd name="T100" fmla="*/ 28 w 389"/>
                <a:gd name="T101" fmla="*/ 11 h 31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89"/>
                <a:gd name="T154" fmla="*/ 0 h 318"/>
                <a:gd name="T155" fmla="*/ 389 w 389"/>
                <a:gd name="T156" fmla="*/ 318 h 31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89" h="318">
                  <a:moveTo>
                    <a:pt x="50" y="13"/>
                  </a:moveTo>
                  <a:lnTo>
                    <a:pt x="55" y="11"/>
                  </a:lnTo>
                  <a:lnTo>
                    <a:pt x="63" y="9"/>
                  </a:lnTo>
                  <a:lnTo>
                    <a:pt x="71" y="5"/>
                  </a:lnTo>
                  <a:lnTo>
                    <a:pt x="78" y="4"/>
                  </a:lnTo>
                  <a:lnTo>
                    <a:pt x="86" y="2"/>
                  </a:lnTo>
                  <a:lnTo>
                    <a:pt x="94" y="0"/>
                  </a:lnTo>
                  <a:lnTo>
                    <a:pt x="101" y="0"/>
                  </a:lnTo>
                  <a:lnTo>
                    <a:pt x="109" y="0"/>
                  </a:lnTo>
                  <a:lnTo>
                    <a:pt x="111" y="2"/>
                  </a:lnTo>
                  <a:lnTo>
                    <a:pt x="115" y="4"/>
                  </a:lnTo>
                  <a:lnTo>
                    <a:pt x="117" y="5"/>
                  </a:lnTo>
                  <a:lnTo>
                    <a:pt x="121" y="7"/>
                  </a:lnTo>
                  <a:lnTo>
                    <a:pt x="122" y="7"/>
                  </a:lnTo>
                  <a:lnTo>
                    <a:pt x="126" y="9"/>
                  </a:lnTo>
                  <a:lnTo>
                    <a:pt x="128" y="11"/>
                  </a:lnTo>
                  <a:lnTo>
                    <a:pt x="132" y="13"/>
                  </a:lnTo>
                  <a:lnTo>
                    <a:pt x="138" y="13"/>
                  </a:lnTo>
                  <a:lnTo>
                    <a:pt x="145" y="13"/>
                  </a:lnTo>
                  <a:lnTo>
                    <a:pt x="153" y="13"/>
                  </a:lnTo>
                  <a:lnTo>
                    <a:pt x="159" y="11"/>
                  </a:lnTo>
                  <a:lnTo>
                    <a:pt x="165" y="9"/>
                  </a:lnTo>
                  <a:lnTo>
                    <a:pt x="172" y="7"/>
                  </a:lnTo>
                  <a:lnTo>
                    <a:pt x="178" y="5"/>
                  </a:lnTo>
                  <a:lnTo>
                    <a:pt x="184" y="4"/>
                  </a:lnTo>
                  <a:lnTo>
                    <a:pt x="192" y="2"/>
                  </a:lnTo>
                  <a:lnTo>
                    <a:pt x="201" y="2"/>
                  </a:lnTo>
                  <a:lnTo>
                    <a:pt x="209" y="2"/>
                  </a:lnTo>
                  <a:lnTo>
                    <a:pt x="216" y="2"/>
                  </a:lnTo>
                  <a:lnTo>
                    <a:pt x="224" y="2"/>
                  </a:lnTo>
                  <a:lnTo>
                    <a:pt x="232" y="4"/>
                  </a:lnTo>
                  <a:lnTo>
                    <a:pt x="238" y="5"/>
                  </a:lnTo>
                  <a:lnTo>
                    <a:pt x="243" y="11"/>
                  </a:lnTo>
                  <a:lnTo>
                    <a:pt x="243" y="13"/>
                  </a:lnTo>
                  <a:lnTo>
                    <a:pt x="243" y="17"/>
                  </a:lnTo>
                  <a:lnTo>
                    <a:pt x="241" y="19"/>
                  </a:lnTo>
                  <a:lnTo>
                    <a:pt x="238" y="19"/>
                  </a:lnTo>
                  <a:lnTo>
                    <a:pt x="234" y="21"/>
                  </a:lnTo>
                  <a:lnTo>
                    <a:pt x="228" y="21"/>
                  </a:lnTo>
                  <a:lnTo>
                    <a:pt x="224" y="23"/>
                  </a:lnTo>
                  <a:lnTo>
                    <a:pt x="220" y="25"/>
                  </a:lnTo>
                  <a:lnTo>
                    <a:pt x="216" y="25"/>
                  </a:lnTo>
                  <a:lnTo>
                    <a:pt x="215" y="25"/>
                  </a:lnTo>
                  <a:lnTo>
                    <a:pt x="215" y="28"/>
                  </a:lnTo>
                  <a:lnTo>
                    <a:pt x="215" y="32"/>
                  </a:lnTo>
                  <a:lnTo>
                    <a:pt x="222" y="38"/>
                  </a:lnTo>
                  <a:lnTo>
                    <a:pt x="238" y="40"/>
                  </a:lnTo>
                  <a:lnTo>
                    <a:pt x="257" y="42"/>
                  </a:lnTo>
                  <a:lnTo>
                    <a:pt x="278" y="42"/>
                  </a:lnTo>
                  <a:lnTo>
                    <a:pt x="297" y="44"/>
                  </a:lnTo>
                  <a:lnTo>
                    <a:pt x="314" y="48"/>
                  </a:lnTo>
                  <a:lnTo>
                    <a:pt x="320" y="50"/>
                  </a:lnTo>
                  <a:lnTo>
                    <a:pt x="326" y="53"/>
                  </a:lnTo>
                  <a:lnTo>
                    <a:pt x="330" y="57"/>
                  </a:lnTo>
                  <a:lnTo>
                    <a:pt x="330" y="63"/>
                  </a:lnTo>
                  <a:lnTo>
                    <a:pt x="328" y="65"/>
                  </a:lnTo>
                  <a:lnTo>
                    <a:pt x="324" y="67"/>
                  </a:lnTo>
                  <a:lnTo>
                    <a:pt x="320" y="69"/>
                  </a:lnTo>
                  <a:lnTo>
                    <a:pt x="316" y="71"/>
                  </a:lnTo>
                  <a:lnTo>
                    <a:pt x="312" y="71"/>
                  </a:lnTo>
                  <a:lnTo>
                    <a:pt x="310" y="73"/>
                  </a:lnTo>
                  <a:lnTo>
                    <a:pt x="307" y="73"/>
                  </a:lnTo>
                  <a:lnTo>
                    <a:pt x="303" y="75"/>
                  </a:lnTo>
                  <a:lnTo>
                    <a:pt x="299" y="78"/>
                  </a:lnTo>
                  <a:lnTo>
                    <a:pt x="299" y="86"/>
                  </a:lnTo>
                  <a:lnTo>
                    <a:pt x="345" y="107"/>
                  </a:lnTo>
                  <a:lnTo>
                    <a:pt x="343" y="113"/>
                  </a:lnTo>
                  <a:lnTo>
                    <a:pt x="341" y="119"/>
                  </a:lnTo>
                  <a:lnTo>
                    <a:pt x="335" y="122"/>
                  </a:lnTo>
                  <a:lnTo>
                    <a:pt x="330" y="126"/>
                  </a:lnTo>
                  <a:lnTo>
                    <a:pt x="314" y="132"/>
                  </a:lnTo>
                  <a:lnTo>
                    <a:pt x="295" y="138"/>
                  </a:lnTo>
                  <a:lnTo>
                    <a:pt x="276" y="142"/>
                  </a:lnTo>
                  <a:lnTo>
                    <a:pt x="259" y="146"/>
                  </a:lnTo>
                  <a:lnTo>
                    <a:pt x="243" y="149"/>
                  </a:lnTo>
                  <a:lnTo>
                    <a:pt x="232" y="157"/>
                  </a:lnTo>
                  <a:lnTo>
                    <a:pt x="232" y="174"/>
                  </a:lnTo>
                  <a:lnTo>
                    <a:pt x="239" y="182"/>
                  </a:lnTo>
                  <a:lnTo>
                    <a:pt x="249" y="186"/>
                  </a:lnTo>
                  <a:lnTo>
                    <a:pt x="259" y="190"/>
                  </a:lnTo>
                  <a:lnTo>
                    <a:pt x="270" y="193"/>
                  </a:lnTo>
                  <a:lnTo>
                    <a:pt x="293" y="197"/>
                  </a:lnTo>
                  <a:lnTo>
                    <a:pt x="318" y="199"/>
                  </a:lnTo>
                  <a:lnTo>
                    <a:pt x="341" y="203"/>
                  </a:lnTo>
                  <a:lnTo>
                    <a:pt x="362" y="211"/>
                  </a:lnTo>
                  <a:lnTo>
                    <a:pt x="372" y="215"/>
                  </a:lnTo>
                  <a:lnTo>
                    <a:pt x="380" y="222"/>
                  </a:lnTo>
                  <a:lnTo>
                    <a:pt x="385" y="230"/>
                  </a:lnTo>
                  <a:lnTo>
                    <a:pt x="389" y="240"/>
                  </a:lnTo>
                  <a:lnTo>
                    <a:pt x="389" y="243"/>
                  </a:lnTo>
                  <a:lnTo>
                    <a:pt x="389" y="245"/>
                  </a:lnTo>
                  <a:lnTo>
                    <a:pt x="387" y="249"/>
                  </a:lnTo>
                  <a:lnTo>
                    <a:pt x="383" y="253"/>
                  </a:lnTo>
                  <a:lnTo>
                    <a:pt x="380" y="257"/>
                  </a:lnTo>
                  <a:lnTo>
                    <a:pt x="376" y="261"/>
                  </a:lnTo>
                  <a:lnTo>
                    <a:pt x="370" y="264"/>
                  </a:lnTo>
                  <a:lnTo>
                    <a:pt x="366" y="266"/>
                  </a:lnTo>
                  <a:lnTo>
                    <a:pt x="364" y="268"/>
                  </a:lnTo>
                  <a:lnTo>
                    <a:pt x="355" y="270"/>
                  </a:lnTo>
                  <a:lnTo>
                    <a:pt x="347" y="270"/>
                  </a:lnTo>
                  <a:lnTo>
                    <a:pt x="339" y="274"/>
                  </a:lnTo>
                  <a:lnTo>
                    <a:pt x="332" y="276"/>
                  </a:lnTo>
                  <a:lnTo>
                    <a:pt x="326" y="280"/>
                  </a:lnTo>
                  <a:lnTo>
                    <a:pt x="318" y="282"/>
                  </a:lnTo>
                  <a:lnTo>
                    <a:pt x="310" y="284"/>
                  </a:lnTo>
                  <a:lnTo>
                    <a:pt x="303" y="284"/>
                  </a:lnTo>
                  <a:lnTo>
                    <a:pt x="303" y="295"/>
                  </a:lnTo>
                  <a:lnTo>
                    <a:pt x="307" y="297"/>
                  </a:lnTo>
                  <a:lnTo>
                    <a:pt x="309" y="299"/>
                  </a:lnTo>
                  <a:lnTo>
                    <a:pt x="309" y="301"/>
                  </a:lnTo>
                  <a:lnTo>
                    <a:pt x="310" y="303"/>
                  </a:lnTo>
                  <a:lnTo>
                    <a:pt x="310" y="305"/>
                  </a:lnTo>
                  <a:lnTo>
                    <a:pt x="310" y="309"/>
                  </a:lnTo>
                  <a:lnTo>
                    <a:pt x="310" y="310"/>
                  </a:lnTo>
                  <a:lnTo>
                    <a:pt x="310" y="314"/>
                  </a:lnTo>
                  <a:lnTo>
                    <a:pt x="301" y="314"/>
                  </a:lnTo>
                  <a:lnTo>
                    <a:pt x="289" y="316"/>
                  </a:lnTo>
                  <a:lnTo>
                    <a:pt x="280" y="316"/>
                  </a:lnTo>
                  <a:lnTo>
                    <a:pt x="268" y="316"/>
                  </a:lnTo>
                  <a:lnTo>
                    <a:pt x="257" y="316"/>
                  </a:lnTo>
                  <a:lnTo>
                    <a:pt x="245" y="318"/>
                  </a:lnTo>
                  <a:lnTo>
                    <a:pt x="236" y="318"/>
                  </a:lnTo>
                  <a:lnTo>
                    <a:pt x="224" y="318"/>
                  </a:lnTo>
                  <a:lnTo>
                    <a:pt x="224" y="314"/>
                  </a:lnTo>
                  <a:lnTo>
                    <a:pt x="224" y="310"/>
                  </a:lnTo>
                  <a:lnTo>
                    <a:pt x="226" y="310"/>
                  </a:lnTo>
                  <a:lnTo>
                    <a:pt x="228" y="309"/>
                  </a:lnTo>
                  <a:lnTo>
                    <a:pt x="230" y="309"/>
                  </a:lnTo>
                  <a:lnTo>
                    <a:pt x="232" y="307"/>
                  </a:lnTo>
                  <a:lnTo>
                    <a:pt x="234" y="307"/>
                  </a:lnTo>
                  <a:lnTo>
                    <a:pt x="236" y="307"/>
                  </a:lnTo>
                  <a:lnTo>
                    <a:pt x="239" y="303"/>
                  </a:lnTo>
                  <a:lnTo>
                    <a:pt x="243" y="301"/>
                  </a:lnTo>
                  <a:lnTo>
                    <a:pt x="251" y="297"/>
                  </a:lnTo>
                  <a:lnTo>
                    <a:pt x="259" y="293"/>
                  </a:lnTo>
                  <a:lnTo>
                    <a:pt x="266" y="291"/>
                  </a:lnTo>
                  <a:lnTo>
                    <a:pt x="274" y="289"/>
                  </a:lnTo>
                  <a:lnTo>
                    <a:pt x="280" y="287"/>
                  </a:lnTo>
                  <a:lnTo>
                    <a:pt x="286" y="287"/>
                  </a:lnTo>
                  <a:lnTo>
                    <a:pt x="286" y="286"/>
                  </a:lnTo>
                  <a:lnTo>
                    <a:pt x="286" y="284"/>
                  </a:lnTo>
                  <a:lnTo>
                    <a:pt x="287" y="282"/>
                  </a:lnTo>
                  <a:lnTo>
                    <a:pt x="287" y="280"/>
                  </a:lnTo>
                  <a:lnTo>
                    <a:pt x="289" y="278"/>
                  </a:lnTo>
                  <a:lnTo>
                    <a:pt x="289" y="276"/>
                  </a:lnTo>
                  <a:lnTo>
                    <a:pt x="282" y="274"/>
                  </a:lnTo>
                  <a:lnTo>
                    <a:pt x="270" y="270"/>
                  </a:lnTo>
                  <a:lnTo>
                    <a:pt x="257" y="264"/>
                  </a:lnTo>
                  <a:lnTo>
                    <a:pt x="241" y="257"/>
                  </a:lnTo>
                  <a:lnTo>
                    <a:pt x="228" y="249"/>
                  </a:lnTo>
                  <a:lnTo>
                    <a:pt x="215" y="241"/>
                  </a:lnTo>
                  <a:lnTo>
                    <a:pt x="203" y="236"/>
                  </a:lnTo>
                  <a:lnTo>
                    <a:pt x="195" y="232"/>
                  </a:lnTo>
                  <a:lnTo>
                    <a:pt x="201" y="232"/>
                  </a:lnTo>
                  <a:lnTo>
                    <a:pt x="207" y="230"/>
                  </a:lnTo>
                  <a:lnTo>
                    <a:pt x="215" y="228"/>
                  </a:lnTo>
                  <a:lnTo>
                    <a:pt x="220" y="226"/>
                  </a:lnTo>
                  <a:lnTo>
                    <a:pt x="228" y="224"/>
                  </a:lnTo>
                  <a:lnTo>
                    <a:pt x="234" y="220"/>
                  </a:lnTo>
                  <a:lnTo>
                    <a:pt x="239" y="216"/>
                  </a:lnTo>
                  <a:lnTo>
                    <a:pt x="243" y="213"/>
                  </a:lnTo>
                  <a:lnTo>
                    <a:pt x="236" y="211"/>
                  </a:lnTo>
                  <a:lnTo>
                    <a:pt x="224" y="209"/>
                  </a:lnTo>
                  <a:lnTo>
                    <a:pt x="213" y="205"/>
                  </a:lnTo>
                  <a:lnTo>
                    <a:pt x="201" y="199"/>
                  </a:lnTo>
                  <a:lnTo>
                    <a:pt x="190" y="193"/>
                  </a:lnTo>
                  <a:lnTo>
                    <a:pt x="178" y="188"/>
                  </a:lnTo>
                  <a:lnTo>
                    <a:pt x="168" y="182"/>
                  </a:lnTo>
                  <a:lnTo>
                    <a:pt x="161" y="174"/>
                  </a:lnTo>
                  <a:lnTo>
                    <a:pt x="167" y="170"/>
                  </a:lnTo>
                  <a:lnTo>
                    <a:pt x="174" y="167"/>
                  </a:lnTo>
                  <a:lnTo>
                    <a:pt x="182" y="163"/>
                  </a:lnTo>
                  <a:lnTo>
                    <a:pt x="193" y="159"/>
                  </a:lnTo>
                  <a:lnTo>
                    <a:pt x="203" y="157"/>
                  </a:lnTo>
                  <a:lnTo>
                    <a:pt x="213" y="153"/>
                  </a:lnTo>
                  <a:lnTo>
                    <a:pt x="220" y="147"/>
                  </a:lnTo>
                  <a:lnTo>
                    <a:pt x="224" y="142"/>
                  </a:lnTo>
                  <a:lnTo>
                    <a:pt x="218" y="136"/>
                  </a:lnTo>
                  <a:lnTo>
                    <a:pt x="211" y="132"/>
                  </a:lnTo>
                  <a:lnTo>
                    <a:pt x="203" y="132"/>
                  </a:lnTo>
                  <a:lnTo>
                    <a:pt x="197" y="132"/>
                  </a:lnTo>
                  <a:lnTo>
                    <a:pt x="190" y="134"/>
                  </a:lnTo>
                  <a:lnTo>
                    <a:pt x="184" y="136"/>
                  </a:lnTo>
                  <a:lnTo>
                    <a:pt x="176" y="138"/>
                  </a:lnTo>
                  <a:lnTo>
                    <a:pt x="168" y="138"/>
                  </a:lnTo>
                  <a:lnTo>
                    <a:pt x="168" y="142"/>
                  </a:lnTo>
                  <a:lnTo>
                    <a:pt x="167" y="144"/>
                  </a:lnTo>
                  <a:lnTo>
                    <a:pt x="163" y="146"/>
                  </a:lnTo>
                  <a:lnTo>
                    <a:pt x="159" y="147"/>
                  </a:lnTo>
                  <a:lnTo>
                    <a:pt x="147" y="147"/>
                  </a:lnTo>
                  <a:lnTo>
                    <a:pt x="136" y="146"/>
                  </a:lnTo>
                  <a:lnTo>
                    <a:pt x="124" y="144"/>
                  </a:lnTo>
                  <a:lnTo>
                    <a:pt x="113" y="140"/>
                  </a:lnTo>
                  <a:lnTo>
                    <a:pt x="103" y="136"/>
                  </a:lnTo>
                  <a:lnTo>
                    <a:pt x="98" y="134"/>
                  </a:lnTo>
                  <a:lnTo>
                    <a:pt x="98" y="130"/>
                  </a:lnTo>
                  <a:lnTo>
                    <a:pt x="99" y="124"/>
                  </a:lnTo>
                  <a:lnTo>
                    <a:pt x="103" y="121"/>
                  </a:lnTo>
                  <a:lnTo>
                    <a:pt x="107" y="119"/>
                  </a:lnTo>
                  <a:lnTo>
                    <a:pt x="119" y="111"/>
                  </a:lnTo>
                  <a:lnTo>
                    <a:pt x="130" y="107"/>
                  </a:lnTo>
                  <a:lnTo>
                    <a:pt x="144" y="101"/>
                  </a:lnTo>
                  <a:lnTo>
                    <a:pt x="157" y="98"/>
                  </a:lnTo>
                  <a:lnTo>
                    <a:pt x="168" y="92"/>
                  </a:lnTo>
                  <a:lnTo>
                    <a:pt x="176" y="86"/>
                  </a:lnTo>
                  <a:lnTo>
                    <a:pt x="176" y="63"/>
                  </a:lnTo>
                  <a:lnTo>
                    <a:pt x="157" y="63"/>
                  </a:lnTo>
                  <a:lnTo>
                    <a:pt x="144" y="65"/>
                  </a:lnTo>
                  <a:lnTo>
                    <a:pt x="132" y="67"/>
                  </a:lnTo>
                  <a:lnTo>
                    <a:pt x="124" y="71"/>
                  </a:lnTo>
                  <a:lnTo>
                    <a:pt x="115" y="75"/>
                  </a:lnTo>
                  <a:lnTo>
                    <a:pt x="105" y="80"/>
                  </a:lnTo>
                  <a:lnTo>
                    <a:pt x="90" y="88"/>
                  </a:lnTo>
                  <a:lnTo>
                    <a:pt x="71" y="96"/>
                  </a:lnTo>
                  <a:lnTo>
                    <a:pt x="67" y="98"/>
                  </a:lnTo>
                  <a:lnTo>
                    <a:pt x="61" y="96"/>
                  </a:lnTo>
                  <a:lnTo>
                    <a:pt x="55" y="94"/>
                  </a:lnTo>
                  <a:lnTo>
                    <a:pt x="50" y="92"/>
                  </a:lnTo>
                  <a:lnTo>
                    <a:pt x="46" y="88"/>
                  </a:lnTo>
                  <a:lnTo>
                    <a:pt x="42" y="82"/>
                  </a:lnTo>
                  <a:lnTo>
                    <a:pt x="38" y="78"/>
                  </a:lnTo>
                  <a:lnTo>
                    <a:pt x="38" y="75"/>
                  </a:lnTo>
                  <a:lnTo>
                    <a:pt x="44" y="73"/>
                  </a:lnTo>
                  <a:lnTo>
                    <a:pt x="51" y="71"/>
                  </a:lnTo>
                  <a:lnTo>
                    <a:pt x="57" y="67"/>
                  </a:lnTo>
                  <a:lnTo>
                    <a:pt x="65" y="63"/>
                  </a:lnTo>
                  <a:lnTo>
                    <a:pt x="71" y="57"/>
                  </a:lnTo>
                  <a:lnTo>
                    <a:pt x="74" y="53"/>
                  </a:lnTo>
                  <a:lnTo>
                    <a:pt x="78" y="48"/>
                  </a:lnTo>
                  <a:lnTo>
                    <a:pt x="78" y="40"/>
                  </a:lnTo>
                  <a:lnTo>
                    <a:pt x="71" y="38"/>
                  </a:lnTo>
                  <a:lnTo>
                    <a:pt x="63" y="36"/>
                  </a:lnTo>
                  <a:lnTo>
                    <a:pt x="53" y="34"/>
                  </a:lnTo>
                  <a:lnTo>
                    <a:pt x="44" y="32"/>
                  </a:lnTo>
                  <a:lnTo>
                    <a:pt x="32" y="30"/>
                  </a:lnTo>
                  <a:lnTo>
                    <a:pt x="23" y="30"/>
                  </a:lnTo>
                  <a:lnTo>
                    <a:pt x="13" y="28"/>
                  </a:lnTo>
                  <a:lnTo>
                    <a:pt x="3" y="28"/>
                  </a:lnTo>
                  <a:lnTo>
                    <a:pt x="0" y="25"/>
                  </a:lnTo>
                  <a:lnTo>
                    <a:pt x="2" y="23"/>
                  </a:lnTo>
                  <a:lnTo>
                    <a:pt x="2" y="19"/>
                  </a:lnTo>
                  <a:lnTo>
                    <a:pt x="3" y="17"/>
                  </a:lnTo>
                  <a:lnTo>
                    <a:pt x="3" y="15"/>
                  </a:lnTo>
                  <a:lnTo>
                    <a:pt x="5" y="11"/>
                  </a:lnTo>
                  <a:lnTo>
                    <a:pt x="7" y="9"/>
                  </a:lnTo>
                  <a:lnTo>
                    <a:pt x="7" y="7"/>
                  </a:lnTo>
                  <a:lnTo>
                    <a:pt x="13" y="7"/>
                  </a:lnTo>
                  <a:lnTo>
                    <a:pt x="19" y="7"/>
                  </a:lnTo>
                  <a:lnTo>
                    <a:pt x="23" y="9"/>
                  </a:lnTo>
                  <a:lnTo>
                    <a:pt x="28" y="11"/>
                  </a:lnTo>
                  <a:lnTo>
                    <a:pt x="34" y="11"/>
                  </a:lnTo>
                  <a:lnTo>
                    <a:pt x="38" y="13"/>
                  </a:lnTo>
                  <a:lnTo>
                    <a:pt x="44" y="13"/>
                  </a:lnTo>
                  <a:lnTo>
                    <a:pt x="50" y="13"/>
                  </a:lnTo>
                  <a:close/>
                </a:path>
              </a:pathLst>
            </a:custGeom>
            <a:solidFill>
              <a:srgbClr val="FFED1C"/>
            </a:solidFill>
            <a:ln w="9525">
              <a:noFill/>
              <a:round/>
              <a:headEnd/>
              <a:tailEnd/>
            </a:ln>
          </p:spPr>
          <p:txBody>
            <a:bodyPr/>
            <a:lstStyle/>
            <a:p>
              <a:endParaRPr lang="en-US" dirty="0"/>
            </a:p>
          </p:txBody>
        </p:sp>
        <p:sp>
          <p:nvSpPr>
            <p:cNvPr id="12347" name="Freeform 34"/>
            <p:cNvSpPr>
              <a:spLocks/>
            </p:cNvSpPr>
            <p:nvPr/>
          </p:nvSpPr>
          <p:spPr bwMode="auto">
            <a:xfrm>
              <a:off x="4662" y="865"/>
              <a:ext cx="27" cy="7"/>
            </a:xfrm>
            <a:custGeom>
              <a:avLst/>
              <a:gdLst>
                <a:gd name="T0" fmla="*/ 71 w 71"/>
                <a:gd name="T1" fmla="*/ 0 h 27"/>
                <a:gd name="T2" fmla="*/ 2 w 71"/>
                <a:gd name="T3" fmla="*/ 0 h 27"/>
                <a:gd name="T4" fmla="*/ 0 w 71"/>
                <a:gd name="T5" fmla="*/ 27 h 27"/>
                <a:gd name="T6" fmla="*/ 54 w 71"/>
                <a:gd name="T7" fmla="*/ 10 h 27"/>
                <a:gd name="T8" fmla="*/ 71 w 71"/>
                <a:gd name="T9" fmla="*/ 0 h 27"/>
                <a:gd name="T10" fmla="*/ 0 60000 65536"/>
                <a:gd name="T11" fmla="*/ 0 60000 65536"/>
                <a:gd name="T12" fmla="*/ 0 60000 65536"/>
                <a:gd name="T13" fmla="*/ 0 60000 65536"/>
                <a:gd name="T14" fmla="*/ 0 60000 65536"/>
                <a:gd name="T15" fmla="*/ 0 w 71"/>
                <a:gd name="T16" fmla="*/ 0 h 27"/>
                <a:gd name="T17" fmla="*/ 71 w 71"/>
                <a:gd name="T18" fmla="*/ 27 h 27"/>
              </a:gdLst>
              <a:ahLst/>
              <a:cxnLst>
                <a:cxn ang="T10">
                  <a:pos x="T0" y="T1"/>
                </a:cxn>
                <a:cxn ang="T11">
                  <a:pos x="T2" y="T3"/>
                </a:cxn>
                <a:cxn ang="T12">
                  <a:pos x="T4" y="T5"/>
                </a:cxn>
                <a:cxn ang="T13">
                  <a:pos x="T6" y="T7"/>
                </a:cxn>
                <a:cxn ang="T14">
                  <a:pos x="T8" y="T9"/>
                </a:cxn>
              </a:cxnLst>
              <a:rect l="T15" t="T16" r="T17" b="T18"/>
              <a:pathLst>
                <a:path w="71" h="27">
                  <a:moveTo>
                    <a:pt x="71" y="0"/>
                  </a:moveTo>
                  <a:lnTo>
                    <a:pt x="2" y="0"/>
                  </a:lnTo>
                  <a:lnTo>
                    <a:pt x="0" y="27"/>
                  </a:lnTo>
                  <a:lnTo>
                    <a:pt x="54" y="10"/>
                  </a:lnTo>
                  <a:lnTo>
                    <a:pt x="71" y="0"/>
                  </a:lnTo>
                  <a:close/>
                </a:path>
              </a:pathLst>
            </a:custGeom>
            <a:solidFill>
              <a:srgbClr val="B54724"/>
            </a:solidFill>
            <a:ln w="9525">
              <a:noFill/>
              <a:round/>
              <a:headEnd/>
              <a:tailEnd/>
            </a:ln>
          </p:spPr>
          <p:txBody>
            <a:bodyPr/>
            <a:lstStyle/>
            <a:p>
              <a:endParaRPr lang="en-US" dirty="0"/>
            </a:p>
          </p:txBody>
        </p:sp>
        <p:sp>
          <p:nvSpPr>
            <p:cNvPr id="12348" name="Freeform 35"/>
            <p:cNvSpPr>
              <a:spLocks/>
            </p:cNvSpPr>
            <p:nvPr/>
          </p:nvSpPr>
          <p:spPr bwMode="auto">
            <a:xfrm>
              <a:off x="4648" y="809"/>
              <a:ext cx="23" cy="15"/>
            </a:xfrm>
            <a:custGeom>
              <a:avLst/>
              <a:gdLst>
                <a:gd name="T0" fmla="*/ 61 w 61"/>
                <a:gd name="T1" fmla="*/ 37 h 50"/>
                <a:gd name="T2" fmla="*/ 61 w 61"/>
                <a:gd name="T3" fmla="*/ 50 h 50"/>
                <a:gd name="T4" fmla="*/ 5 w 61"/>
                <a:gd name="T5" fmla="*/ 25 h 50"/>
                <a:gd name="T6" fmla="*/ 0 w 61"/>
                <a:gd name="T7" fmla="*/ 20 h 50"/>
                <a:gd name="T8" fmla="*/ 11 w 61"/>
                <a:gd name="T9" fmla="*/ 0 h 50"/>
                <a:gd name="T10" fmla="*/ 55 w 61"/>
                <a:gd name="T11" fmla="*/ 33 h 50"/>
                <a:gd name="T12" fmla="*/ 61 w 61"/>
                <a:gd name="T13" fmla="*/ 37 h 50"/>
                <a:gd name="T14" fmla="*/ 0 60000 65536"/>
                <a:gd name="T15" fmla="*/ 0 60000 65536"/>
                <a:gd name="T16" fmla="*/ 0 60000 65536"/>
                <a:gd name="T17" fmla="*/ 0 60000 65536"/>
                <a:gd name="T18" fmla="*/ 0 60000 65536"/>
                <a:gd name="T19" fmla="*/ 0 60000 65536"/>
                <a:gd name="T20" fmla="*/ 0 60000 65536"/>
                <a:gd name="T21" fmla="*/ 0 w 61"/>
                <a:gd name="T22" fmla="*/ 0 h 50"/>
                <a:gd name="T23" fmla="*/ 61 w 61"/>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0">
                  <a:moveTo>
                    <a:pt x="61" y="37"/>
                  </a:moveTo>
                  <a:lnTo>
                    <a:pt x="61" y="50"/>
                  </a:lnTo>
                  <a:lnTo>
                    <a:pt x="5" y="25"/>
                  </a:lnTo>
                  <a:lnTo>
                    <a:pt x="0" y="20"/>
                  </a:lnTo>
                  <a:lnTo>
                    <a:pt x="11" y="0"/>
                  </a:lnTo>
                  <a:lnTo>
                    <a:pt x="55" y="33"/>
                  </a:lnTo>
                  <a:lnTo>
                    <a:pt x="61" y="37"/>
                  </a:lnTo>
                  <a:close/>
                </a:path>
              </a:pathLst>
            </a:custGeom>
            <a:solidFill>
              <a:srgbClr val="000000"/>
            </a:solidFill>
            <a:ln w="9525">
              <a:noFill/>
              <a:round/>
              <a:headEnd/>
              <a:tailEnd/>
            </a:ln>
          </p:spPr>
          <p:txBody>
            <a:bodyPr/>
            <a:lstStyle/>
            <a:p>
              <a:endParaRPr lang="en-US" dirty="0"/>
            </a:p>
          </p:txBody>
        </p:sp>
        <p:sp>
          <p:nvSpPr>
            <p:cNvPr id="12349" name="AutoShape 36"/>
            <p:cNvSpPr>
              <a:spLocks noChangeArrowheads="1"/>
            </p:cNvSpPr>
            <p:nvPr/>
          </p:nvSpPr>
          <p:spPr bwMode="auto">
            <a:xfrm>
              <a:off x="4118" y="119"/>
              <a:ext cx="1769" cy="408"/>
            </a:xfrm>
            <a:prstGeom prst="cloudCallout">
              <a:avLst>
                <a:gd name="adj1" fmla="val -4213"/>
                <a:gd name="adj2" fmla="val 75981"/>
              </a:avLst>
            </a:prstGeom>
            <a:solidFill>
              <a:srgbClr val="DDDEC6"/>
            </a:solidFill>
            <a:ln w="38100">
              <a:solidFill>
                <a:schemeClr val="tx2"/>
              </a:solidFill>
              <a:round/>
              <a:headEnd/>
              <a:tailEnd/>
            </a:ln>
          </p:spPr>
          <p:txBody>
            <a:bodyPr anchor="ctr"/>
            <a:lstStyle/>
            <a:p>
              <a:r>
                <a:rPr lang="en-US" sz="1400" b="1" dirty="0">
                  <a:latin typeface="Arial" charset="0"/>
                </a:rPr>
                <a:t>Ignore</a:t>
              </a:r>
            </a:p>
            <a:p>
              <a:r>
                <a:rPr lang="en-US" sz="1400" b="1" dirty="0">
                  <a:latin typeface="Arial" charset="0"/>
                </a:rPr>
                <a:t>Inessential Details</a:t>
              </a:r>
            </a:p>
          </p:txBody>
        </p:sp>
      </p:grpSp>
      <p:grpSp>
        <p:nvGrpSpPr>
          <p:cNvPr id="12296" name="Group 38"/>
          <p:cNvGrpSpPr>
            <a:grpSpLocks noChangeAspect="1"/>
          </p:cNvGrpSpPr>
          <p:nvPr/>
        </p:nvGrpSpPr>
        <p:grpSpPr bwMode="auto">
          <a:xfrm>
            <a:off x="809596" y="5000636"/>
            <a:ext cx="473075" cy="644525"/>
            <a:chOff x="3264" y="1776"/>
            <a:chExt cx="384" cy="576"/>
          </a:xfrm>
        </p:grpSpPr>
        <p:sp>
          <p:nvSpPr>
            <p:cNvPr id="12313" name="Oval 39"/>
            <p:cNvSpPr>
              <a:spLocks noChangeAspect="1" noChangeArrowheads="1"/>
            </p:cNvSpPr>
            <p:nvPr/>
          </p:nvSpPr>
          <p:spPr bwMode="auto">
            <a:xfrm>
              <a:off x="3312" y="1776"/>
              <a:ext cx="288" cy="240"/>
            </a:xfrm>
            <a:prstGeom prst="ellipse">
              <a:avLst/>
            </a:prstGeom>
            <a:noFill/>
            <a:ln w="19050">
              <a:solidFill>
                <a:srgbClr val="993300"/>
              </a:solidFill>
              <a:round/>
              <a:headEnd/>
              <a:tailEnd/>
            </a:ln>
          </p:spPr>
          <p:txBody>
            <a:bodyPr wrap="none" anchor="ctr"/>
            <a:lstStyle/>
            <a:p>
              <a:endParaRPr lang="en-US" dirty="0"/>
            </a:p>
          </p:txBody>
        </p:sp>
        <p:sp>
          <p:nvSpPr>
            <p:cNvPr id="12314" name="Line 40"/>
            <p:cNvSpPr>
              <a:spLocks noChangeAspect="1" noChangeShapeType="1"/>
            </p:cNvSpPr>
            <p:nvPr/>
          </p:nvSpPr>
          <p:spPr bwMode="auto">
            <a:xfrm>
              <a:off x="3456" y="2016"/>
              <a:ext cx="0" cy="192"/>
            </a:xfrm>
            <a:prstGeom prst="line">
              <a:avLst/>
            </a:prstGeom>
            <a:noFill/>
            <a:ln w="19050">
              <a:solidFill>
                <a:srgbClr val="993300"/>
              </a:solidFill>
              <a:round/>
              <a:headEnd/>
              <a:tailEnd/>
            </a:ln>
          </p:spPr>
          <p:txBody>
            <a:bodyPr wrap="none" anchor="ctr"/>
            <a:lstStyle/>
            <a:p>
              <a:endParaRPr lang="en-US" dirty="0"/>
            </a:p>
          </p:txBody>
        </p:sp>
        <p:sp>
          <p:nvSpPr>
            <p:cNvPr id="12315" name="Line 41"/>
            <p:cNvSpPr>
              <a:spLocks noChangeAspect="1" noChangeShapeType="1"/>
            </p:cNvSpPr>
            <p:nvPr/>
          </p:nvSpPr>
          <p:spPr bwMode="auto">
            <a:xfrm>
              <a:off x="3360" y="2064"/>
              <a:ext cx="192" cy="0"/>
            </a:xfrm>
            <a:prstGeom prst="line">
              <a:avLst/>
            </a:prstGeom>
            <a:noFill/>
            <a:ln w="19050">
              <a:solidFill>
                <a:srgbClr val="993300"/>
              </a:solidFill>
              <a:round/>
              <a:headEnd/>
              <a:tailEnd/>
            </a:ln>
          </p:spPr>
          <p:txBody>
            <a:bodyPr wrap="none" anchor="ctr"/>
            <a:lstStyle/>
            <a:p>
              <a:endParaRPr lang="en-US" dirty="0"/>
            </a:p>
          </p:txBody>
        </p:sp>
        <p:sp>
          <p:nvSpPr>
            <p:cNvPr id="12316" name="Line 42"/>
            <p:cNvSpPr>
              <a:spLocks noChangeAspect="1" noChangeShapeType="1"/>
            </p:cNvSpPr>
            <p:nvPr/>
          </p:nvSpPr>
          <p:spPr bwMode="auto">
            <a:xfrm flipH="1">
              <a:off x="3264" y="2208"/>
              <a:ext cx="192" cy="144"/>
            </a:xfrm>
            <a:prstGeom prst="line">
              <a:avLst/>
            </a:prstGeom>
            <a:noFill/>
            <a:ln w="19050">
              <a:solidFill>
                <a:srgbClr val="993300"/>
              </a:solidFill>
              <a:round/>
              <a:headEnd/>
              <a:tailEnd/>
            </a:ln>
          </p:spPr>
          <p:txBody>
            <a:bodyPr wrap="none" anchor="ctr"/>
            <a:lstStyle/>
            <a:p>
              <a:endParaRPr lang="en-US" dirty="0"/>
            </a:p>
          </p:txBody>
        </p:sp>
        <p:sp>
          <p:nvSpPr>
            <p:cNvPr id="12317" name="Line 43"/>
            <p:cNvSpPr>
              <a:spLocks noChangeAspect="1" noChangeShapeType="1"/>
            </p:cNvSpPr>
            <p:nvPr/>
          </p:nvSpPr>
          <p:spPr bwMode="auto">
            <a:xfrm>
              <a:off x="3456" y="2208"/>
              <a:ext cx="192" cy="144"/>
            </a:xfrm>
            <a:prstGeom prst="line">
              <a:avLst/>
            </a:prstGeom>
            <a:noFill/>
            <a:ln w="19050">
              <a:solidFill>
                <a:srgbClr val="993300"/>
              </a:solidFill>
              <a:round/>
              <a:headEnd/>
              <a:tailEnd/>
            </a:ln>
          </p:spPr>
          <p:txBody>
            <a:bodyPr wrap="none" anchor="ctr"/>
            <a:lstStyle/>
            <a:p>
              <a:endParaRPr lang="en-US" dirty="0"/>
            </a:p>
          </p:txBody>
        </p:sp>
      </p:grpSp>
      <p:sp>
        <p:nvSpPr>
          <p:cNvPr id="12297" name="Text Box 46"/>
          <p:cNvSpPr txBox="1">
            <a:spLocks noChangeArrowheads="1"/>
          </p:cNvSpPr>
          <p:nvPr/>
        </p:nvSpPr>
        <p:spPr bwMode="auto">
          <a:xfrm>
            <a:off x="2465359" y="4711711"/>
            <a:ext cx="1512887" cy="647700"/>
          </a:xfrm>
          <a:prstGeom prst="rect">
            <a:avLst/>
          </a:prstGeom>
          <a:solidFill>
            <a:srgbClr val="FFFFFF"/>
          </a:solidFill>
          <a:ln w="9525">
            <a:solidFill>
              <a:srgbClr val="000000"/>
            </a:solidFill>
            <a:miter lim="800000"/>
            <a:headEnd/>
            <a:tailEnd/>
          </a:ln>
        </p:spPr>
        <p:txBody>
          <a:bodyPr/>
          <a:lstStyle/>
          <a:p>
            <a:pPr algn="l" eaLnBrk="0" hangingPunct="0"/>
            <a:r>
              <a:rPr lang="en-US" sz="1200" dirty="0"/>
              <a:t>Instance variables:</a:t>
            </a:r>
          </a:p>
          <a:p>
            <a:pPr algn="l" eaLnBrk="0" hangingPunct="0"/>
            <a:r>
              <a:rPr lang="en-US" sz="1200" dirty="0"/>
              <a:t>Names : String</a:t>
            </a:r>
          </a:p>
          <a:p>
            <a:pPr algn="l" eaLnBrk="0" hangingPunct="0"/>
            <a:r>
              <a:rPr lang="en-US" sz="1200" dirty="0"/>
              <a:t>DateOfBirth : Date</a:t>
            </a:r>
          </a:p>
        </p:txBody>
      </p:sp>
      <p:sp>
        <p:nvSpPr>
          <p:cNvPr id="12298" name="Text Box 47"/>
          <p:cNvSpPr txBox="1">
            <a:spLocks noChangeArrowheads="1"/>
          </p:cNvSpPr>
          <p:nvPr/>
        </p:nvSpPr>
        <p:spPr bwMode="auto">
          <a:xfrm>
            <a:off x="1746221" y="5360999"/>
            <a:ext cx="2374900" cy="1009650"/>
          </a:xfrm>
          <a:prstGeom prst="rect">
            <a:avLst/>
          </a:prstGeom>
          <a:solidFill>
            <a:srgbClr val="FFFFFF"/>
          </a:solidFill>
          <a:ln w="9525">
            <a:solidFill>
              <a:srgbClr val="000000"/>
            </a:solidFill>
            <a:miter lim="800000"/>
            <a:headEnd/>
            <a:tailEnd/>
          </a:ln>
        </p:spPr>
        <p:txBody>
          <a:bodyPr/>
          <a:lstStyle/>
          <a:p>
            <a:pPr algn="l" eaLnBrk="0" hangingPunct="0"/>
            <a:r>
              <a:rPr lang="en-US" sz="1200" dirty="0"/>
              <a:t>Methods:</a:t>
            </a:r>
          </a:p>
          <a:p>
            <a:pPr algn="l" eaLnBrk="0" hangingPunct="0"/>
            <a:r>
              <a:rPr lang="en-US" sz="1200" dirty="0"/>
              <a:t>getSurname(): String</a:t>
            </a:r>
          </a:p>
          <a:p>
            <a:pPr algn="l" eaLnBrk="0" hangingPunct="0"/>
            <a:r>
              <a:rPr lang="en-US" sz="1200" dirty="0"/>
              <a:t>getFirstname (): String</a:t>
            </a:r>
          </a:p>
          <a:p>
            <a:pPr algn="l" eaLnBrk="0" hangingPunct="0"/>
            <a:r>
              <a:rPr lang="en-US" sz="1200" dirty="0"/>
              <a:t>getAge(): Integer</a:t>
            </a:r>
          </a:p>
          <a:p>
            <a:pPr algn="l" eaLnBrk="0" hangingPunct="0"/>
            <a:r>
              <a:rPr lang="en-US" sz="1200" dirty="0"/>
              <a:t>setSurname(name: String): void</a:t>
            </a:r>
          </a:p>
        </p:txBody>
      </p:sp>
      <p:sp>
        <p:nvSpPr>
          <p:cNvPr id="12299" name="Text Box 48"/>
          <p:cNvSpPr txBox="1">
            <a:spLocks noChangeArrowheads="1"/>
          </p:cNvSpPr>
          <p:nvPr/>
        </p:nvSpPr>
        <p:spPr bwMode="auto">
          <a:xfrm>
            <a:off x="520671" y="5719774"/>
            <a:ext cx="1169988" cy="381000"/>
          </a:xfrm>
          <a:prstGeom prst="rect">
            <a:avLst/>
          </a:prstGeom>
          <a:solidFill>
            <a:srgbClr val="FFFFFF"/>
          </a:solidFill>
          <a:ln w="9525">
            <a:solidFill>
              <a:srgbClr val="000000"/>
            </a:solidFill>
            <a:miter lim="800000"/>
            <a:headEnd/>
            <a:tailEnd/>
          </a:ln>
        </p:spPr>
        <p:txBody>
          <a:bodyPr/>
          <a:lstStyle/>
          <a:p>
            <a:pPr algn="l" eaLnBrk="0" hangingPunct="0"/>
            <a:r>
              <a:rPr lang="en-US" sz="1600" dirty="0"/>
              <a:t>Customer</a:t>
            </a:r>
          </a:p>
        </p:txBody>
      </p:sp>
      <p:sp>
        <p:nvSpPr>
          <p:cNvPr id="12300" name="Text Box 51"/>
          <p:cNvSpPr txBox="1">
            <a:spLocks noChangeArrowheads="1"/>
          </p:cNvSpPr>
          <p:nvPr/>
        </p:nvSpPr>
        <p:spPr bwMode="auto">
          <a:xfrm>
            <a:off x="4736976" y="4293096"/>
            <a:ext cx="1606550" cy="431800"/>
          </a:xfrm>
          <a:prstGeom prst="rect">
            <a:avLst/>
          </a:prstGeom>
          <a:solidFill>
            <a:srgbClr val="FFFFFF"/>
          </a:solidFill>
          <a:ln w="9525">
            <a:solidFill>
              <a:srgbClr val="000000"/>
            </a:solidFill>
            <a:miter lim="800000"/>
            <a:headEnd/>
            <a:tailEnd/>
          </a:ln>
        </p:spPr>
        <p:txBody>
          <a:bodyPr/>
          <a:lstStyle/>
          <a:p>
            <a:pPr algn="l" eaLnBrk="0" hangingPunct="0"/>
            <a:r>
              <a:rPr lang="en-US" sz="1200" dirty="0"/>
              <a:t>Instance Variables:</a:t>
            </a:r>
          </a:p>
          <a:p>
            <a:pPr algn="l" eaLnBrk="0" hangingPunct="0"/>
            <a:r>
              <a:rPr lang="en-US" sz="1200" dirty="0"/>
              <a:t>item: Vector</a:t>
            </a:r>
          </a:p>
        </p:txBody>
      </p:sp>
      <p:sp>
        <p:nvSpPr>
          <p:cNvPr id="12301" name="Text Box 52"/>
          <p:cNvSpPr txBox="1">
            <a:spLocks noChangeArrowheads="1"/>
          </p:cNvSpPr>
          <p:nvPr/>
        </p:nvSpPr>
        <p:spPr bwMode="auto">
          <a:xfrm>
            <a:off x="6137246" y="5000636"/>
            <a:ext cx="2117725" cy="647700"/>
          </a:xfrm>
          <a:prstGeom prst="rect">
            <a:avLst/>
          </a:prstGeom>
          <a:solidFill>
            <a:srgbClr val="FFFFFF"/>
          </a:solidFill>
          <a:ln w="9525">
            <a:solidFill>
              <a:srgbClr val="000000"/>
            </a:solidFill>
            <a:miter lim="800000"/>
            <a:headEnd/>
            <a:tailEnd/>
          </a:ln>
        </p:spPr>
        <p:txBody>
          <a:bodyPr/>
          <a:lstStyle/>
          <a:p>
            <a:pPr algn="l" eaLnBrk="0" hangingPunct="0"/>
            <a:r>
              <a:rPr lang="en-US" sz="1200" dirty="0"/>
              <a:t>Methods:</a:t>
            </a:r>
          </a:p>
          <a:p>
            <a:pPr algn="l" eaLnBrk="0" hangingPunct="0"/>
            <a:r>
              <a:rPr lang="en-US" sz="1200" dirty="0"/>
              <a:t>push(object:Object): void</a:t>
            </a:r>
          </a:p>
          <a:p>
            <a:pPr algn="l" eaLnBrk="0" hangingPunct="0"/>
            <a:r>
              <a:rPr lang="en-US" sz="1200" dirty="0"/>
              <a:t>pop(): Object</a:t>
            </a:r>
          </a:p>
        </p:txBody>
      </p:sp>
      <p:sp>
        <p:nvSpPr>
          <p:cNvPr id="12302" name="Text Box 53"/>
          <p:cNvSpPr txBox="1">
            <a:spLocks noChangeArrowheads="1"/>
          </p:cNvSpPr>
          <p:nvPr/>
        </p:nvSpPr>
        <p:spPr bwMode="auto">
          <a:xfrm>
            <a:off x="4552921" y="4856174"/>
            <a:ext cx="777875" cy="358775"/>
          </a:xfrm>
          <a:prstGeom prst="rect">
            <a:avLst/>
          </a:prstGeom>
          <a:solidFill>
            <a:srgbClr val="FFFFFF"/>
          </a:solidFill>
          <a:ln w="9525">
            <a:solidFill>
              <a:srgbClr val="000000"/>
            </a:solidFill>
            <a:miter lim="800000"/>
            <a:headEnd/>
            <a:tailEnd/>
          </a:ln>
        </p:spPr>
        <p:txBody>
          <a:bodyPr/>
          <a:lstStyle/>
          <a:p>
            <a:pPr algn="l" eaLnBrk="0" hangingPunct="0"/>
            <a:r>
              <a:rPr lang="en-US" sz="1600" dirty="0"/>
              <a:t>Stack</a:t>
            </a:r>
          </a:p>
        </p:txBody>
      </p:sp>
      <p:sp>
        <p:nvSpPr>
          <p:cNvPr id="12303" name="Text Box 56"/>
          <p:cNvSpPr txBox="1">
            <a:spLocks noChangeArrowheads="1"/>
          </p:cNvSpPr>
          <p:nvPr/>
        </p:nvSpPr>
        <p:spPr bwMode="auto">
          <a:xfrm>
            <a:off x="5994371" y="5792799"/>
            <a:ext cx="1727200" cy="792162"/>
          </a:xfrm>
          <a:prstGeom prst="rect">
            <a:avLst/>
          </a:prstGeom>
          <a:solidFill>
            <a:srgbClr val="FFFFFF"/>
          </a:solidFill>
          <a:ln w="9525">
            <a:solidFill>
              <a:srgbClr val="000000"/>
            </a:solidFill>
            <a:miter lim="800000"/>
            <a:headEnd/>
            <a:tailEnd/>
          </a:ln>
        </p:spPr>
        <p:txBody>
          <a:bodyPr/>
          <a:lstStyle/>
          <a:p>
            <a:pPr algn="l" eaLnBrk="0" hangingPunct="0"/>
            <a:r>
              <a:rPr lang="en-US" sz="1200" dirty="0"/>
              <a:t>Instance Variables:</a:t>
            </a:r>
          </a:p>
          <a:p>
            <a:pPr algn="l" eaLnBrk="0" hangingPunct="0"/>
            <a:r>
              <a:rPr lang="en-US" sz="1200" dirty="0"/>
              <a:t>topLeftCorner: Point</a:t>
            </a:r>
          </a:p>
          <a:p>
            <a:pPr algn="l" eaLnBrk="0" hangingPunct="0"/>
            <a:r>
              <a:rPr lang="en-US" sz="1200" dirty="0"/>
              <a:t>Width: Integer</a:t>
            </a:r>
          </a:p>
          <a:p>
            <a:pPr algn="l" eaLnBrk="0" hangingPunct="0"/>
            <a:r>
              <a:rPr lang="en-US" sz="1200" dirty="0"/>
              <a:t>Height: Integer</a:t>
            </a:r>
          </a:p>
        </p:txBody>
      </p:sp>
      <p:sp>
        <p:nvSpPr>
          <p:cNvPr id="12304" name="Text Box 57"/>
          <p:cNvSpPr txBox="1">
            <a:spLocks noChangeArrowheads="1"/>
          </p:cNvSpPr>
          <p:nvPr/>
        </p:nvSpPr>
        <p:spPr bwMode="auto">
          <a:xfrm>
            <a:off x="7721571" y="5864236"/>
            <a:ext cx="1079500" cy="431800"/>
          </a:xfrm>
          <a:prstGeom prst="rect">
            <a:avLst/>
          </a:prstGeom>
          <a:solidFill>
            <a:srgbClr val="FFFFFF"/>
          </a:solidFill>
          <a:ln w="9525">
            <a:solidFill>
              <a:srgbClr val="000000"/>
            </a:solidFill>
            <a:miter lim="800000"/>
            <a:headEnd/>
            <a:tailEnd/>
          </a:ln>
        </p:spPr>
        <p:txBody>
          <a:bodyPr/>
          <a:lstStyle/>
          <a:p>
            <a:pPr algn="l" eaLnBrk="0" hangingPunct="0"/>
            <a:r>
              <a:rPr lang="en-US" sz="1200" dirty="0"/>
              <a:t>Methods:</a:t>
            </a:r>
          </a:p>
          <a:p>
            <a:pPr algn="l" eaLnBrk="0" hangingPunct="0"/>
            <a:r>
              <a:rPr lang="en-US" sz="1200" dirty="0"/>
              <a:t>paint(): void</a:t>
            </a:r>
          </a:p>
        </p:txBody>
      </p:sp>
      <p:sp>
        <p:nvSpPr>
          <p:cNvPr id="12305" name="Text Box 58"/>
          <p:cNvSpPr txBox="1">
            <a:spLocks noChangeArrowheads="1"/>
          </p:cNvSpPr>
          <p:nvPr/>
        </p:nvSpPr>
        <p:spPr bwMode="auto">
          <a:xfrm>
            <a:off x="4697384" y="5937261"/>
            <a:ext cx="1139825" cy="381000"/>
          </a:xfrm>
          <a:prstGeom prst="rect">
            <a:avLst/>
          </a:prstGeom>
          <a:solidFill>
            <a:srgbClr val="FFFFFF"/>
          </a:solidFill>
          <a:ln w="9525">
            <a:solidFill>
              <a:srgbClr val="000000"/>
            </a:solidFill>
            <a:miter lim="800000"/>
            <a:headEnd/>
            <a:tailEnd/>
          </a:ln>
        </p:spPr>
        <p:txBody>
          <a:bodyPr/>
          <a:lstStyle/>
          <a:p>
            <a:pPr algn="l" eaLnBrk="0" hangingPunct="0"/>
            <a:r>
              <a:rPr lang="en-US" sz="1600" dirty="0"/>
              <a:t>Rectangle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Hiding: two definitions</a:t>
            </a:r>
            <a:endParaRPr lang="en-US" dirty="0"/>
          </a:p>
        </p:txBody>
      </p:sp>
      <p:sp>
        <p:nvSpPr>
          <p:cNvPr id="4" name="Date Placeholder 3"/>
          <p:cNvSpPr>
            <a:spLocks noGrp="1"/>
          </p:cNvSpPr>
          <p:nvPr>
            <p:ph type="dt" sz="half" idx="10"/>
          </p:nvPr>
        </p:nvSpPr>
        <p:spPr/>
        <p:txBody>
          <a:bodyPr/>
          <a:lstStyle/>
          <a:p>
            <a:r>
              <a:rPr lang="en-US" smtClean="0"/>
              <a:t>COMPSCI 230: OOD2</a:t>
            </a:r>
            <a:endParaRPr lang="en-NZ" dirty="0"/>
          </a:p>
        </p:txBody>
      </p:sp>
      <p:sp>
        <p:nvSpPr>
          <p:cNvPr id="6" name="Slide Number Placeholder 5"/>
          <p:cNvSpPr>
            <a:spLocks noGrp="1"/>
          </p:cNvSpPr>
          <p:nvPr>
            <p:ph type="sldNum" sz="quarter" idx="12"/>
          </p:nvPr>
        </p:nvSpPr>
        <p:spPr/>
        <p:txBody>
          <a:bodyPr/>
          <a:lstStyle/>
          <a:p>
            <a:fld id="{265A78E7-7AD6-4CE3-9CFE-8518B88CB2BD}" type="slidenum">
              <a:rPr lang="en-NZ" smtClean="0"/>
              <a:pPr/>
              <a:t>5</a:t>
            </a:fld>
            <a:endParaRPr lang="en-NZ" dirty="0"/>
          </a:p>
        </p:txBody>
      </p:sp>
      <p:sp>
        <p:nvSpPr>
          <p:cNvPr id="3" name="Content Placeholder 2"/>
          <p:cNvSpPr>
            <a:spLocks noGrp="1"/>
          </p:cNvSpPr>
          <p:nvPr>
            <p:ph sz="quarter" idx="1"/>
          </p:nvPr>
        </p:nvSpPr>
        <p:spPr>
          <a:xfrm>
            <a:off x="165100" y="1219200"/>
            <a:ext cx="9493250" cy="5502910"/>
          </a:xfrm>
        </p:spPr>
        <p:txBody>
          <a:bodyPr>
            <a:normAutofit fontScale="85000" lnSpcReduction="20000"/>
          </a:bodyPr>
          <a:lstStyle/>
          <a:p>
            <a:pPr marL="514350" indent="-514350">
              <a:buFont typeface="+mj-lt"/>
              <a:buAutoNum type="arabicPeriod"/>
            </a:pPr>
            <a:r>
              <a:rPr lang="en-US" dirty="0" smtClean="0"/>
              <a:t>A programming </a:t>
            </a:r>
            <a:r>
              <a:rPr lang="en-US" dirty="0" smtClean="0"/>
              <a:t>technique.  The programmer is trying to hide info by</a:t>
            </a:r>
            <a:endParaRPr lang="en-US" dirty="0" smtClean="0"/>
          </a:p>
          <a:p>
            <a:pPr lvl="1"/>
            <a:r>
              <a:rPr lang="en-US" dirty="0" smtClean="0"/>
              <a:t>using </a:t>
            </a:r>
            <a:r>
              <a:rPr lang="en-US" dirty="0" smtClean="0"/>
              <a:t>language features (such as I</a:t>
            </a:r>
            <a:r>
              <a:rPr lang="en-US" b="1" dirty="0" smtClean="0">
                <a:latin typeface="Courier New" pitchFamily="49" charset="0"/>
                <a:cs typeface="Courier New" pitchFamily="49" charset="0"/>
              </a:rPr>
              <a:t>nterface</a:t>
            </a:r>
            <a:r>
              <a:rPr lang="en-US" dirty="0" smtClean="0"/>
              <a:t>, </a:t>
            </a:r>
            <a:r>
              <a:rPr lang="en-US" b="1" dirty="0" smtClean="0">
                <a:latin typeface="Courier New" pitchFamily="49" charset="0"/>
                <a:cs typeface="Courier New" pitchFamily="49" charset="0"/>
              </a:rPr>
              <a:t>protected</a:t>
            </a:r>
            <a:r>
              <a:rPr lang="en-US" dirty="0" smtClean="0"/>
              <a:t>, </a:t>
            </a:r>
            <a:r>
              <a:rPr lang="en-US" b="1" dirty="0">
                <a:latin typeface="Courier New" pitchFamily="49" charset="0"/>
                <a:cs typeface="Courier New" pitchFamily="49" charset="0"/>
              </a:rPr>
              <a:t>private</a:t>
            </a:r>
            <a:r>
              <a:rPr lang="en-US" dirty="0" smtClean="0"/>
              <a:t>) to restrict access to implementation details.</a:t>
            </a:r>
          </a:p>
          <a:p>
            <a:pPr lvl="1"/>
            <a:r>
              <a:rPr lang="en-US" dirty="0" smtClean="0"/>
              <a:t>In the extreme case, other programmers are not allowed to “look inside” your </a:t>
            </a:r>
            <a:r>
              <a:rPr lang="en-US" dirty="0" smtClean="0"/>
              <a:t>library classes </a:t>
            </a:r>
            <a:r>
              <a:rPr lang="en-US" dirty="0" smtClean="0"/>
              <a:t>to see </a:t>
            </a:r>
            <a:r>
              <a:rPr lang="en-US" dirty="0" smtClean="0"/>
              <a:t>their</a:t>
            </a:r>
            <a:r>
              <a:rPr lang="en-US" dirty="0" smtClean="0"/>
              <a:t> implementations.</a:t>
            </a:r>
            <a:endParaRPr lang="en-US" dirty="0" smtClean="0"/>
          </a:p>
          <a:p>
            <a:pPr marL="514350" indent="-514350">
              <a:buFont typeface="+mj-lt"/>
              <a:buAutoNum type="arabicPeriod"/>
            </a:pPr>
            <a:r>
              <a:rPr lang="en-US" dirty="0" smtClean="0"/>
              <a:t>A design </a:t>
            </a:r>
            <a:r>
              <a:rPr lang="en-US" dirty="0" smtClean="0"/>
              <a:t>technique.  The designer is trying to hide info by</a:t>
            </a:r>
            <a:endParaRPr lang="en-US" dirty="0" smtClean="0"/>
          </a:p>
          <a:p>
            <a:pPr lvl="1"/>
            <a:r>
              <a:rPr lang="en-US" dirty="0" smtClean="0"/>
              <a:t>defining </a:t>
            </a:r>
            <a:r>
              <a:rPr lang="en-US" dirty="0" smtClean="0"/>
              <a:t>a model which is </a:t>
            </a:r>
            <a:r>
              <a:rPr lang="en-US" dirty="0" smtClean="0"/>
              <a:t>as simple as possible (but useful</a:t>
            </a:r>
            <a:r>
              <a:rPr lang="en-US" dirty="0" smtClean="0"/>
              <a:t>, and unlikely to </a:t>
            </a:r>
            <a:r>
              <a:rPr lang="en-US" dirty="0" smtClean="0"/>
              <a:t>change</a:t>
            </a:r>
            <a:r>
              <a:rPr lang="en-US" dirty="0" smtClean="0"/>
              <a:t>).</a:t>
            </a:r>
            <a:endParaRPr lang="en-US" dirty="0" smtClean="0"/>
          </a:p>
          <a:p>
            <a:pPr lvl="1"/>
            <a:r>
              <a:rPr lang="en-US" dirty="0" smtClean="0"/>
              <a:t>In the extreme case, other programmers can read your high-level design documents, but </a:t>
            </a:r>
            <a:r>
              <a:rPr lang="en-US" dirty="0" smtClean="0"/>
              <a:t>they can not read (and need not read) any existing implementation.</a:t>
            </a:r>
            <a:endParaRPr lang="en-US" dirty="0" smtClean="0"/>
          </a:p>
          <a:p>
            <a:r>
              <a:rPr lang="en-US" dirty="0" smtClean="0"/>
              <a:t>It is usually undesirable for programmers to rely on “undocumented functions” in an </a:t>
            </a:r>
            <a:r>
              <a:rPr lang="en-US" dirty="0" smtClean="0"/>
              <a:t>implementation, and type-1 info-hiding makes it harder for these to be discovered.</a:t>
            </a:r>
            <a:endParaRPr lang="en-US" dirty="0" smtClean="0"/>
          </a:p>
          <a:p>
            <a:pPr lvl="1"/>
            <a:r>
              <a:rPr lang="en-US" dirty="0" smtClean="0"/>
              <a:t>Undocumented functions are subject to change with every </a:t>
            </a:r>
            <a:r>
              <a:rPr lang="en-US" dirty="0" smtClean="0"/>
              <a:t>release</a:t>
            </a:r>
            <a:endParaRPr lang="en-US" dirty="0" smtClean="0"/>
          </a:p>
          <a:p>
            <a:r>
              <a:rPr lang="en-US" dirty="0" smtClean="0"/>
              <a:t>Extreme type-2 i</a:t>
            </a:r>
            <a:r>
              <a:rPr lang="en-US" dirty="0" smtClean="0"/>
              <a:t>nfo-hiding is usually undesirable </a:t>
            </a:r>
            <a:endParaRPr lang="en-US" dirty="0" smtClean="0"/>
          </a:p>
          <a:p>
            <a:pPr lvl="1"/>
            <a:r>
              <a:rPr lang="en-US" dirty="0" smtClean="0"/>
              <a:t>Design documents are rarely complete, accurate, and unambiguous.  </a:t>
            </a:r>
          </a:p>
          <a:p>
            <a:pPr lvl="1"/>
            <a:r>
              <a:rPr lang="en-US" dirty="0" smtClean="0"/>
              <a:t>Important requirements are often expressed only in the test-suite or in informal understandings among the </a:t>
            </a:r>
            <a:r>
              <a:rPr lang="en-US" dirty="0" err="1" smtClean="0"/>
              <a:t>devteam</a:t>
            </a:r>
            <a:r>
              <a:rPr lang="en-US" dirty="0" smtClean="0"/>
              <a:t>, the QA team, and primary stakeholders.</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p:txBody>
          <a:bodyPr/>
          <a:lstStyle/>
          <a:p>
            <a:r>
              <a:rPr lang="en-US" dirty="0" smtClean="0"/>
              <a:t>Inheritance and Instantiation</a:t>
            </a:r>
            <a:endParaRPr lang="en-NZ" dirty="0" smtClean="0"/>
          </a:p>
        </p:txBody>
      </p:sp>
      <p:sp>
        <p:nvSpPr>
          <p:cNvPr id="13314" name="Date Placeholder 3"/>
          <p:cNvSpPr>
            <a:spLocks noGrp="1"/>
          </p:cNvSpPr>
          <p:nvPr>
            <p:ph type="dt" sz="half" idx="10"/>
          </p:nvPr>
        </p:nvSpPr>
        <p:spPr/>
        <p:txBody>
          <a:bodyPr/>
          <a:lstStyle/>
          <a:p>
            <a:r>
              <a:rPr lang="en-US" smtClean="0"/>
              <a:t>COMPSCI 230: OOD2</a:t>
            </a:r>
            <a:endParaRPr lang="en-NZ" dirty="0"/>
          </a:p>
        </p:txBody>
      </p:sp>
      <p:sp>
        <p:nvSpPr>
          <p:cNvPr id="13316" name="Slide Number Placeholder 5"/>
          <p:cNvSpPr>
            <a:spLocks noGrp="1"/>
          </p:cNvSpPr>
          <p:nvPr>
            <p:ph type="sldNum" sz="quarter" idx="12"/>
          </p:nvPr>
        </p:nvSpPr>
        <p:spPr/>
        <p:txBody>
          <a:bodyPr/>
          <a:lstStyle/>
          <a:p>
            <a:fld id="{A5E35685-5EB9-48A7-BC5D-AF4941F2A546}" type="slidenum">
              <a:rPr lang="en-NZ" smtClean="0"/>
              <a:pPr/>
              <a:t>6</a:t>
            </a:fld>
            <a:endParaRPr lang="en-NZ" dirty="0"/>
          </a:p>
        </p:txBody>
      </p:sp>
      <p:sp>
        <p:nvSpPr>
          <p:cNvPr id="13318" name="Rectangle 3" descr="Rectangle: Click to edit Master text styles&#10;Second level&#10;Third level&#10;Fourth level&#10;Fifth level"/>
          <p:cNvSpPr>
            <a:spLocks noGrp="1" noChangeArrowheads="1"/>
          </p:cNvSpPr>
          <p:nvPr>
            <p:ph sz="quarter" idx="1"/>
          </p:nvPr>
        </p:nvSpPr>
        <p:spPr>
          <a:xfrm>
            <a:off x="200472" y="1268473"/>
            <a:ext cx="9493250" cy="4446527"/>
          </a:xfrm>
        </p:spPr>
        <p:txBody>
          <a:bodyPr>
            <a:normAutofit/>
          </a:bodyPr>
          <a:lstStyle/>
          <a:p>
            <a:r>
              <a:rPr lang="en-NZ" b="1" dirty="0" smtClean="0">
                <a:solidFill>
                  <a:srgbClr val="FF0000"/>
                </a:solidFill>
              </a:rPr>
              <a:t>Inheritance</a:t>
            </a:r>
            <a:r>
              <a:rPr lang="en-NZ" dirty="0" smtClean="0"/>
              <a:t>: create </a:t>
            </a:r>
            <a:r>
              <a:rPr lang="en-US" dirty="0" smtClean="0"/>
              <a:t>new classes from existing classes.</a:t>
            </a:r>
          </a:p>
          <a:p>
            <a:pPr lvl="1"/>
            <a:r>
              <a:rPr lang="en-NZ" dirty="0" smtClean="0"/>
              <a:t>Instantiation</a:t>
            </a:r>
            <a:r>
              <a:rPr lang="en-NZ" dirty="0"/>
              <a:t>: create new instances from existing classes.</a:t>
            </a:r>
          </a:p>
          <a:p>
            <a:pPr lvl="1"/>
            <a:r>
              <a:rPr lang="en-NZ" dirty="0" smtClean="0"/>
              <a:t>Inheritance is more powerful than instantiation.</a:t>
            </a:r>
          </a:p>
          <a:p>
            <a:pPr lvl="1"/>
            <a:r>
              <a:rPr lang="en-NZ" dirty="0" smtClean="0"/>
              <a:t>When a </a:t>
            </a:r>
            <a:r>
              <a:rPr lang="en-NZ" b="1" dirty="0" smtClean="0">
                <a:solidFill>
                  <a:srgbClr val="FF0000"/>
                </a:solidFill>
              </a:rPr>
              <a:t>subclass</a:t>
            </a:r>
            <a:r>
              <a:rPr lang="en-NZ" dirty="0" smtClean="0"/>
              <a:t> is created by inheritance from a </a:t>
            </a:r>
            <a:r>
              <a:rPr lang="en-NZ" b="1" dirty="0" smtClean="0">
                <a:solidFill>
                  <a:srgbClr val="FF0000"/>
                </a:solidFill>
              </a:rPr>
              <a:t>superclass</a:t>
            </a:r>
            <a:r>
              <a:rPr lang="en-NZ" dirty="0" smtClean="0"/>
              <a:t>, some of the methods and attributes in its superclass may be added or redefined. </a:t>
            </a:r>
          </a:p>
          <a:p>
            <a:r>
              <a:rPr lang="en-NZ" dirty="0"/>
              <a:t>I</a:t>
            </a:r>
            <a:r>
              <a:rPr lang="en-NZ" dirty="0" smtClean="0"/>
              <a:t>nheritance is an “</a:t>
            </a:r>
            <a:r>
              <a:rPr lang="en-NZ" b="1" dirty="0" smtClean="0"/>
              <a:t>is-a</a:t>
            </a:r>
            <a:r>
              <a:rPr lang="en-NZ" dirty="0" smtClean="0"/>
              <a:t>” relation.  </a:t>
            </a:r>
          </a:p>
          <a:p>
            <a:pPr lvl="1"/>
            <a:r>
              <a:rPr lang="en-NZ" dirty="0" smtClean="0"/>
              <a:t>Example: “An orange is a fruit.  An apple is a fruit.”</a:t>
            </a:r>
          </a:p>
          <a:p>
            <a:pPr lvl="2"/>
            <a:r>
              <a:rPr lang="en-NZ" dirty="0"/>
              <a:t>E</a:t>
            </a:r>
            <a:r>
              <a:rPr lang="en-NZ" dirty="0" smtClean="0"/>
              <a:t>very instance of an Orange is a Fruit (= its superclass) , but it is more accurately described as being an instance of the Orange class (= its subclass).</a:t>
            </a:r>
          </a:p>
          <a:p>
            <a:pPr lvl="2"/>
            <a:r>
              <a:rPr lang="en-NZ" dirty="0" smtClean="0"/>
              <a:t>If there is no important difference between oranges and apples, you should simplify your design!</a:t>
            </a:r>
          </a:p>
          <a:p>
            <a:pPr lvl="1"/>
            <a:endParaRPr lang="en-NZ" dirty="0" smtClean="0"/>
          </a:p>
        </p:txBody>
      </p:sp>
      <p:grpSp>
        <p:nvGrpSpPr>
          <p:cNvPr id="13319" name="Group 4"/>
          <p:cNvGrpSpPr>
            <a:grpSpLocks/>
          </p:cNvGrpSpPr>
          <p:nvPr/>
        </p:nvGrpSpPr>
        <p:grpSpPr bwMode="auto">
          <a:xfrm>
            <a:off x="2138106" y="5265725"/>
            <a:ext cx="5778500" cy="1143000"/>
            <a:chOff x="282" y="2856"/>
            <a:chExt cx="4854" cy="1272"/>
          </a:xfrm>
        </p:grpSpPr>
        <p:pic>
          <p:nvPicPr>
            <p:cNvPr id="13324" name="Picture 5"/>
            <p:cNvPicPr>
              <a:picLocks noChangeArrowheads="1"/>
            </p:cNvPicPr>
            <p:nvPr/>
          </p:nvPicPr>
          <p:blipFill>
            <a:blip r:embed="rId2" cstate="print"/>
            <a:srcRect/>
            <a:stretch>
              <a:fillRect/>
            </a:stretch>
          </p:blipFill>
          <p:spPr bwMode="auto">
            <a:xfrm>
              <a:off x="282" y="3150"/>
              <a:ext cx="837" cy="978"/>
            </a:xfrm>
            <a:prstGeom prst="rect">
              <a:avLst/>
            </a:prstGeom>
            <a:noFill/>
            <a:ln w="9525">
              <a:noFill/>
              <a:miter lim="800000"/>
              <a:headEnd/>
              <a:tailEnd/>
            </a:ln>
          </p:spPr>
        </p:pic>
        <p:pic>
          <p:nvPicPr>
            <p:cNvPr id="13325" name="Picture 6"/>
            <p:cNvPicPr>
              <a:picLocks noChangeArrowheads="1"/>
            </p:cNvPicPr>
            <p:nvPr/>
          </p:nvPicPr>
          <p:blipFill>
            <a:blip r:embed="rId3" cstate="print"/>
            <a:srcRect/>
            <a:stretch>
              <a:fillRect/>
            </a:stretch>
          </p:blipFill>
          <p:spPr bwMode="auto">
            <a:xfrm>
              <a:off x="1602" y="2856"/>
              <a:ext cx="805" cy="936"/>
            </a:xfrm>
            <a:prstGeom prst="rect">
              <a:avLst/>
            </a:prstGeom>
            <a:noFill/>
            <a:ln w="9525">
              <a:noFill/>
              <a:miter lim="800000"/>
              <a:headEnd/>
              <a:tailEnd/>
            </a:ln>
          </p:spPr>
        </p:pic>
        <p:pic>
          <p:nvPicPr>
            <p:cNvPr id="13326" name="Picture 7"/>
            <p:cNvPicPr>
              <a:picLocks noChangeArrowheads="1"/>
            </p:cNvPicPr>
            <p:nvPr/>
          </p:nvPicPr>
          <p:blipFill>
            <a:blip r:embed="rId4" cstate="print"/>
            <a:srcRect/>
            <a:stretch>
              <a:fillRect/>
            </a:stretch>
          </p:blipFill>
          <p:spPr bwMode="auto">
            <a:xfrm>
              <a:off x="2832" y="3134"/>
              <a:ext cx="1008" cy="850"/>
            </a:xfrm>
            <a:prstGeom prst="rect">
              <a:avLst/>
            </a:prstGeom>
            <a:noFill/>
            <a:ln w="9525">
              <a:noFill/>
              <a:miter lim="800000"/>
              <a:headEnd/>
              <a:tailEnd/>
            </a:ln>
          </p:spPr>
        </p:pic>
        <p:pic>
          <p:nvPicPr>
            <p:cNvPr id="13327" name="Picture 8"/>
            <p:cNvPicPr>
              <a:picLocks noChangeArrowheads="1"/>
            </p:cNvPicPr>
            <p:nvPr/>
          </p:nvPicPr>
          <p:blipFill>
            <a:blip r:embed="rId5" cstate="print"/>
            <a:srcRect/>
            <a:stretch>
              <a:fillRect/>
            </a:stretch>
          </p:blipFill>
          <p:spPr bwMode="auto">
            <a:xfrm>
              <a:off x="4391" y="2995"/>
              <a:ext cx="745" cy="108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p:txBody>
          <a:bodyPr/>
          <a:lstStyle/>
          <a:p>
            <a:r>
              <a:rPr lang="en-NZ" b="1" dirty="0">
                <a:solidFill>
                  <a:srgbClr val="FF0000"/>
                </a:solidFill>
              </a:rPr>
              <a:t>Polymorphism</a:t>
            </a:r>
          </a:p>
        </p:txBody>
      </p:sp>
      <p:sp>
        <p:nvSpPr>
          <p:cNvPr id="13314" name="Date Placeholder 3"/>
          <p:cNvSpPr>
            <a:spLocks noGrp="1"/>
          </p:cNvSpPr>
          <p:nvPr>
            <p:ph type="dt" sz="half" idx="10"/>
          </p:nvPr>
        </p:nvSpPr>
        <p:spPr/>
        <p:txBody>
          <a:bodyPr/>
          <a:lstStyle/>
          <a:p>
            <a:r>
              <a:rPr lang="en-US" smtClean="0"/>
              <a:t>COMPSCI 230: OOD2</a:t>
            </a:r>
            <a:endParaRPr lang="en-NZ" dirty="0"/>
          </a:p>
        </p:txBody>
      </p:sp>
      <p:sp>
        <p:nvSpPr>
          <p:cNvPr id="13316" name="Slide Number Placeholder 5"/>
          <p:cNvSpPr>
            <a:spLocks noGrp="1"/>
          </p:cNvSpPr>
          <p:nvPr>
            <p:ph type="sldNum" sz="quarter" idx="12"/>
          </p:nvPr>
        </p:nvSpPr>
        <p:spPr/>
        <p:txBody>
          <a:bodyPr/>
          <a:lstStyle/>
          <a:p>
            <a:fld id="{A5E35685-5EB9-48A7-BC5D-AF4941F2A546}" type="slidenum">
              <a:rPr lang="en-NZ" smtClean="0"/>
              <a:pPr/>
              <a:t>7</a:t>
            </a:fld>
            <a:endParaRPr lang="en-NZ" dirty="0"/>
          </a:p>
        </p:txBody>
      </p:sp>
      <p:sp>
        <p:nvSpPr>
          <p:cNvPr id="13318" name="Rectangle 3" descr="Rectangle: Click to edit Master text styles&#10;Second level&#10;Third level&#10;Fourth level&#10;Fifth level"/>
          <p:cNvSpPr>
            <a:spLocks noGrp="1" noChangeArrowheads="1"/>
          </p:cNvSpPr>
          <p:nvPr>
            <p:ph sz="quarter" idx="1"/>
          </p:nvPr>
        </p:nvSpPr>
        <p:spPr>
          <a:xfrm>
            <a:off x="200472" y="1268472"/>
            <a:ext cx="9577064" cy="5256871"/>
          </a:xfrm>
        </p:spPr>
        <p:txBody>
          <a:bodyPr>
            <a:normAutofit lnSpcReduction="10000"/>
          </a:bodyPr>
          <a:lstStyle/>
          <a:p>
            <a:r>
              <a:rPr lang="en-US" dirty="0" smtClean="0"/>
              <a:t>Different objects can respond differently to the same message.</a:t>
            </a:r>
          </a:p>
          <a:p>
            <a:pPr lvl="1"/>
            <a:r>
              <a:rPr lang="en-US" dirty="0"/>
              <a:t>Inheritance is the “obvious” way to obtain polymorphic </a:t>
            </a:r>
            <a:r>
              <a:rPr lang="en-US" dirty="0" err="1"/>
              <a:t>behaviour</a:t>
            </a:r>
            <a:r>
              <a:rPr lang="en-US" dirty="0"/>
              <a:t> in your OO design, but it may not be the best way.</a:t>
            </a:r>
          </a:p>
          <a:p>
            <a:pPr lvl="1"/>
            <a:r>
              <a:rPr lang="en-US" dirty="0" smtClean="0"/>
              <a:t>Instantiations are polymorphic, if the values in their attributes affect the </a:t>
            </a:r>
            <a:r>
              <a:rPr lang="en-US" dirty="0" err="1" smtClean="0"/>
              <a:t>behaviour</a:t>
            </a:r>
            <a:r>
              <a:rPr lang="en-US" dirty="0" smtClean="0"/>
              <a:t> of their methods.</a:t>
            </a:r>
          </a:p>
          <a:p>
            <a:r>
              <a:rPr lang="en-US" dirty="0" smtClean="0"/>
              <a:t>Hmmm… if you have instantiated a million objects of a single Class, could they do anything useful?  Hmmm….</a:t>
            </a:r>
          </a:p>
          <a:p>
            <a:pPr lvl="2"/>
            <a:r>
              <a:rPr lang="en-US" dirty="0" smtClean="0"/>
              <a:t>Worker ants are (nearly) identical, but they won’t reproduce without a Queen ant.</a:t>
            </a:r>
          </a:p>
          <a:p>
            <a:pPr lvl="2"/>
            <a:r>
              <a:rPr lang="en-US" dirty="0" smtClean="0"/>
              <a:t>Ants may be important members of an ecosystem, but only if the ecosystem contains other forms of life, some inanimate objects, and an energy source.</a:t>
            </a:r>
          </a:p>
          <a:p>
            <a:pPr lvl="2"/>
            <a:r>
              <a:rPr lang="en-US" dirty="0" smtClean="0"/>
              <a:t>One way to conceive of OOD is that you’re designing an ecosystem with multiple species (Classes) in an evolutionary tree.</a:t>
            </a:r>
          </a:p>
          <a:p>
            <a:pPr lvl="2"/>
            <a:r>
              <a:rPr lang="en-US" dirty="0" smtClean="0"/>
              <a:t>It is possible to write a useful program in a non-OO language!  </a:t>
            </a:r>
          </a:p>
          <a:p>
            <a:pPr lvl="2"/>
            <a:r>
              <a:rPr lang="en-US" dirty="0" smtClean="0"/>
              <a:t>Polymorphism is not necessary in programming, but it is fundamental to OO design.</a:t>
            </a:r>
          </a:p>
          <a:p>
            <a:pPr lvl="2"/>
            <a:endParaRPr lang="en-US" dirty="0" smtClean="0"/>
          </a:p>
        </p:txBody>
      </p:sp>
    </p:spTree>
    <p:extLst>
      <p:ext uri="{BB962C8B-B14F-4D97-AF65-F5344CB8AC3E}">
        <p14:creationId xmlns:p14="http://schemas.microsoft.com/office/powerpoint/2010/main" val="125618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8">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p:txBody>
          <a:bodyPr/>
          <a:lstStyle/>
          <a:p>
            <a:r>
              <a:rPr lang="en-US" dirty="0" smtClean="0"/>
              <a:t>OO Analysis: Basic Questions</a:t>
            </a:r>
          </a:p>
        </p:txBody>
      </p:sp>
      <p:sp>
        <p:nvSpPr>
          <p:cNvPr id="14338" name="Date Placeholder 3"/>
          <p:cNvSpPr>
            <a:spLocks noGrp="1"/>
          </p:cNvSpPr>
          <p:nvPr>
            <p:ph type="dt" sz="half" idx="10"/>
          </p:nvPr>
        </p:nvSpPr>
        <p:spPr/>
        <p:txBody>
          <a:bodyPr/>
          <a:lstStyle/>
          <a:p>
            <a:r>
              <a:rPr lang="en-US" smtClean="0"/>
              <a:t>COMPSCI 230: OOD2</a:t>
            </a:r>
            <a:endParaRPr lang="en-NZ" dirty="0"/>
          </a:p>
        </p:txBody>
      </p:sp>
      <p:sp>
        <p:nvSpPr>
          <p:cNvPr id="14340" name="Slide Number Placeholder 5"/>
          <p:cNvSpPr>
            <a:spLocks noGrp="1"/>
          </p:cNvSpPr>
          <p:nvPr>
            <p:ph type="sldNum" sz="quarter" idx="12"/>
          </p:nvPr>
        </p:nvSpPr>
        <p:spPr/>
        <p:txBody>
          <a:bodyPr/>
          <a:lstStyle/>
          <a:p>
            <a:fld id="{6262144F-70B6-443E-B1E5-A17211BE2EF7}" type="slidenum">
              <a:rPr lang="en-NZ" smtClean="0"/>
              <a:pPr/>
              <a:t>8</a:t>
            </a:fld>
            <a:endParaRPr lang="en-NZ" dirty="0"/>
          </a:p>
        </p:txBody>
      </p:sp>
      <p:sp>
        <p:nvSpPr>
          <p:cNvPr id="7" name="Content Placeholder 6"/>
          <p:cNvSpPr>
            <a:spLocks noGrp="1"/>
          </p:cNvSpPr>
          <p:nvPr>
            <p:ph sz="quarter" idx="1"/>
          </p:nvPr>
        </p:nvSpPr>
        <p:spPr/>
        <p:txBody>
          <a:bodyPr/>
          <a:lstStyle/>
          <a:p>
            <a:r>
              <a:rPr lang="en-US" dirty="0" smtClean="0"/>
              <a:t>What classes and instances should be in my high-level design?</a:t>
            </a:r>
          </a:p>
          <a:p>
            <a:pPr lvl="1"/>
            <a:r>
              <a:rPr lang="en-US" dirty="0" smtClean="0"/>
              <a:t>To get started on answering this question, you should identify important entities, and look for commonalities among </a:t>
            </a:r>
            <a:r>
              <a:rPr lang="en-US" dirty="0"/>
              <a:t>different </a:t>
            </a:r>
            <a:r>
              <a:rPr lang="en-US" dirty="0" smtClean="0"/>
              <a:t>entities.</a:t>
            </a:r>
          </a:p>
          <a:p>
            <a:pPr lvl="2"/>
            <a:r>
              <a:rPr lang="en-US" dirty="0" smtClean="0"/>
              <a:t>Similar entities might be instances of the same class… but maybe there are some “natural” subclasses?</a:t>
            </a:r>
          </a:p>
          <a:p>
            <a:r>
              <a:rPr lang="en-US" dirty="0" smtClean="0"/>
              <a:t>How should my classes and instances be related to each other?</a:t>
            </a:r>
          </a:p>
          <a:p>
            <a:pPr lvl="1"/>
            <a:r>
              <a:rPr lang="en-US" dirty="0" smtClean="0"/>
              <a:t>We have seen the Inheritance (“is-a”) relationship.</a:t>
            </a:r>
          </a:p>
          <a:p>
            <a:pPr lvl="1"/>
            <a:r>
              <a:rPr lang="en-US" dirty="0" smtClean="0"/>
              <a:t>We have also seen the Instantiation (“instance-of”) relationship.</a:t>
            </a:r>
          </a:p>
          <a:p>
            <a:pPr lvl="1"/>
            <a:r>
              <a:rPr lang="en-US" dirty="0" smtClean="0"/>
              <a:t>We will now look at a few other relationships that are fundamental to OO design.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9990" y="3711637"/>
            <a:ext cx="3800001" cy="2885715"/>
          </a:xfrm>
          <a:prstGeom prst="rect">
            <a:avLst/>
          </a:prstGeom>
        </p:spPr>
      </p:pic>
      <p:sp>
        <p:nvSpPr>
          <p:cNvPr id="15365" name="Rectangle 2"/>
          <p:cNvSpPr>
            <a:spLocks noGrp="1" noChangeArrowheads="1"/>
          </p:cNvSpPr>
          <p:nvPr>
            <p:ph type="title"/>
          </p:nvPr>
        </p:nvSpPr>
        <p:spPr/>
        <p:txBody>
          <a:bodyPr/>
          <a:lstStyle/>
          <a:p>
            <a:r>
              <a:rPr lang="en-US" dirty="0" smtClean="0"/>
              <a:t>4. Composition and Aggregation</a:t>
            </a:r>
            <a:endParaRPr lang="en-NZ" dirty="0" smtClean="0"/>
          </a:p>
        </p:txBody>
      </p:sp>
      <p:sp>
        <p:nvSpPr>
          <p:cNvPr id="15366" name="Rectangle 3" descr="Rectangle: Click to edit Master text styles&#10;Second level&#10;Third level&#10;Fourth level&#10;Fifth level"/>
          <p:cNvSpPr>
            <a:spLocks noGrp="1" noChangeArrowheads="1"/>
          </p:cNvSpPr>
          <p:nvPr>
            <p:ph type="body" sz="half" idx="1"/>
          </p:nvPr>
        </p:nvSpPr>
        <p:spPr>
          <a:xfrm>
            <a:off x="193674" y="2132856"/>
            <a:ext cx="5479406" cy="4464496"/>
          </a:xfrm>
        </p:spPr>
        <p:txBody>
          <a:bodyPr>
            <a:normAutofit/>
          </a:bodyPr>
          <a:lstStyle/>
          <a:p>
            <a:r>
              <a:rPr lang="en-US" dirty="0" smtClean="0"/>
              <a:t>Composition (“owns-a”, “has-a”):</a:t>
            </a:r>
          </a:p>
          <a:p>
            <a:pPr lvl="1"/>
            <a:r>
              <a:rPr lang="en-NZ" dirty="0" smtClean="0"/>
              <a:t>An object is a component of at most one composition.</a:t>
            </a:r>
          </a:p>
          <a:p>
            <a:pPr lvl="1"/>
            <a:r>
              <a:rPr lang="en-NZ" dirty="0" smtClean="0"/>
              <a:t>When a composition instance is destroyed, all objects belonging to this instance are destroyed as well.</a:t>
            </a:r>
            <a:endParaRPr lang="en-US" dirty="0" smtClean="0"/>
          </a:p>
          <a:p>
            <a:pPr lvl="1"/>
            <a:r>
              <a:rPr lang="en-NZ" dirty="0" smtClean="0"/>
              <a:t>Example:  </a:t>
            </a:r>
            <a:r>
              <a:rPr lang="en-US" b="1" dirty="0" err="1" smtClean="0">
                <a:latin typeface="Courier New" pitchFamily="49" charset="0"/>
                <a:cs typeface="Courier New" pitchFamily="49" charset="0"/>
              </a:rPr>
              <a:t>SimCard</a:t>
            </a:r>
            <a:r>
              <a:rPr lang="en-US" dirty="0"/>
              <a:t> </a:t>
            </a:r>
            <a:r>
              <a:rPr lang="en-US" dirty="0" smtClean="0"/>
              <a:t>has-a SIM</a:t>
            </a:r>
            <a:endParaRPr lang="en-US" b="1" dirty="0" smtClean="0">
              <a:latin typeface="Courier New" pitchFamily="49" charset="0"/>
              <a:cs typeface="Courier New" pitchFamily="49" charset="0"/>
            </a:endParaRPr>
          </a:p>
          <a:p>
            <a:r>
              <a:rPr lang="en-US" dirty="0" smtClean="0"/>
              <a:t>Aggregation (“has-a”):</a:t>
            </a:r>
          </a:p>
          <a:p>
            <a:pPr lvl="1"/>
            <a:r>
              <a:rPr lang="en-NZ" dirty="0" smtClean="0"/>
              <a:t>An object can be in many aggregations.</a:t>
            </a:r>
          </a:p>
          <a:p>
            <a:pPr lvl="1"/>
            <a:r>
              <a:rPr lang="en-NZ" dirty="0" smtClean="0"/>
              <a:t>Example: </a:t>
            </a:r>
            <a:r>
              <a:rPr lang="en-US" b="1" dirty="0" smtClean="0">
                <a:latin typeface="Courier New" pitchFamily="49" charset="0"/>
                <a:cs typeface="Courier New" pitchFamily="49" charset="0"/>
              </a:rPr>
              <a:t>Pond</a:t>
            </a:r>
            <a:r>
              <a:rPr lang="en-US" dirty="0" smtClean="0"/>
              <a:t> </a:t>
            </a:r>
            <a:r>
              <a:rPr lang="en-US" dirty="0"/>
              <a:t>has-a </a:t>
            </a:r>
            <a:r>
              <a:rPr lang="en-US" b="1" dirty="0" smtClean="0">
                <a:latin typeface="Courier New" pitchFamily="49" charset="0"/>
                <a:cs typeface="Courier New" pitchFamily="49" charset="0"/>
              </a:rPr>
              <a:t>Duck</a:t>
            </a:r>
            <a:endParaRPr lang="en-US" b="1" dirty="0">
              <a:latin typeface="Courier New" pitchFamily="49" charset="0"/>
              <a:cs typeface="Courier New" pitchFamily="49" charset="0"/>
            </a:endParaRPr>
          </a:p>
          <a:p>
            <a:pPr lvl="1"/>
            <a:endParaRPr lang="en-US" dirty="0" smtClean="0"/>
          </a:p>
        </p:txBody>
      </p:sp>
      <p:sp>
        <p:nvSpPr>
          <p:cNvPr id="15362" name="Date Placeholder 5"/>
          <p:cNvSpPr>
            <a:spLocks noGrp="1"/>
          </p:cNvSpPr>
          <p:nvPr>
            <p:ph type="dt" sz="half" idx="10"/>
          </p:nvPr>
        </p:nvSpPr>
        <p:spPr/>
        <p:txBody>
          <a:bodyPr/>
          <a:lstStyle/>
          <a:p>
            <a:r>
              <a:rPr lang="en-US" smtClean="0"/>
              <a:t>COMPSCI 230: OOD2</a:t>
            </a:r>
            <a:endParaRPr lang="en-NZ" dirty="0"/>
          </a:p>
        </p:txBody>
      </p:sp>
      <p:sp>
        <p:nvSpPr>
          <p:cNvPr id="15364" name="Slide Number Placeholder 7"/>
          <p:cNvSpPr>
            <a:spLocks noGrp="1"/>
          </p:cNvSpPr>
          <p:nvPr>
            <p:ph type="sldNum" sz="quarter" idx="12"/>
          </p:nvPr>
        </p:nvSpPr>
        <p:spPr/>
        <p:txBody>
          <a:bodyPr/>
          <a:lstStyle/>
          <a:p>
            <a:fld id="{7FEC4E75-F9ED-4517-9894-FC4ED244EF1B}" type="slidenum">
              <a:rPr lang="en-NZ" smtClean="0"/>
              <a:pPr/>
              <a:t>9</a:t>
            </a:fld>
            <a:endParaRPr lang="en-NZ"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088" y="2276872"/>
            <a:ext cx="3157143" cy="1185714"/>
          </a:xfrm>
          <a:prstGeom prst="rect">
            <a:avLst/>
          </a:prstGeom>
        </p:spPr>
      </p:pic>
      <p:sp>
        <p:nvSpPr>
          <p:cNvPr id="9" name="Content Placeholder 6"/>
          <p:cNvSpPr>
            <a:spLocks noGrp="1"/>
          </p:cNvSpPr>
          <p:nvPr>
            <p:ph sz="quarter" idx="1"/>
          </p:nvPr>
        </p:nvSpPr>
        <p:spPr>
          <a:xfrm>
            <a:off x="200472" y="1196752"/>
            <a:ext cx="9493250" cy="936104"/>
          </a:xfrm>
        </p:spPr>
        <p:txBody>
          <a:bodyPr/>
          <a:lstStyle/>
          <a:p>
            <a:r>
              <a:rPr lang="en-US" dirty="0"/>
              <a:t>These relationships create a complex class from one or more existing classes (or instances), in a whole/part relationship.</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CS105_10</Template>
  <TotalTime>1597</TotalTime>
  <Words>1747</Words>
  <Application>Microsoft Office PowerPoint</Application>
  <PresentationFormat>A4 Paper (210x297 mm)</PresentationFormat>
  <Paragraphs>253</Paragraphs>
  <Slides>17</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新細明體</vt:lpstr>
      <vt:lpstr>Arial</vt:lpstr>
      <vt:lpstr>Bookman Old Style</vt:lpstr>
      <vt:lpstr>Courier New</vt:lpstr>
      <vt:lpstr>Gill Sans MT</vt:lpstr>
      <vt:lpstr>Tahoma</vt:lpstr>
      <vt:lpstr>Times New Roman</vt:lpstr>
      <vt:lpstr>Wingdings</vt:lpstr>
      <vt:lpstr>Wingdings 3</vt:lpstr>
      <vt:lpstr>CS105_10</vt:lpstr>
      <vt:lpstr>PowerPoint Presentation</vt:lpstr>
      <vt:lpstr>Agenda &amp; Reading</vt:lpstr>
      <vt:lpstr>Learning Objectives</vt:lpstr>
      <vt:lpstr>Abstraction</vt:lpstr>
      <vt:lpstr>Information Hiding: two definitions</vt:lpstr>
      <vt:lpstr>Inheritance and Instantiation</vt:lpstr>
      <vt:lpstr>Polymorphism</vt:lpstr>
      <vt:lpstr>OO Analysis: Basic Questions</vt:lpstr>
      <vt:lpstr>4. Composition and Aggregation</vt:lpstr>
      <vt:lpstr>Association</vt:lpstr>
      <vt:lpstr>Multiplicities</vt:lpstr>
      <vt:lpstr>Inheritance</vt:lpstr>
      <vt:lpstr>Composition Vs Inheritance</vt:lpstr>
      <vt:lpstr>Composition Vs Inheritance</vt:lpstr>
      <vt:lpstr>Composition</vt:lpstr>
      <vt:lpstr>Inheritance</vt:lpstr>
      <vt:lpstr>Review</vt:lpstr>
    </vt:vector>
  </TitlesOfParts>
  <Company>The University of Auckland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ctho065</cp:lastModifiedBy>
  <cp:revision>235</cp:revision>
  <cp:lastPrinted>2013-03-10T08:13:21Z</cp:lastPrinted>
  <dcterms:created xsi:type="dcterms:W3CDTF">2003-06-18T01:49:53Z</dcterms:created>
  <dcterms:modified xsi:type="dcterms:W3CDTF">2015-03-12T22:05:44Z</dcterms:modified>
</cp:coreProperties>
</file>