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tif" ContentType="image/t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8"/>
  </p:notesMasterIdLst>
  <p:handoutMasterIdLst>
    <p:handoutMasterId r:id="rId29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</p:sldIdLst>
  <p:sldSz cx="13004800" cy="9753600"/>
  <p:notesSz cx="7315200" cy="9601200"/>
  <p:defaultTextStyle>
    <a:lvl1pPr algn="ctr" defTabSz="584200">
      <a:defRPr sz="3600">
        <a:latin typeface="+mn-lt"/>
        <a:ea typeface="+mn-ea"/>
        <a:cs typeface="+mn-cs"/>
        <a:sym typeface="Helvetica Light"/>
      </a:defRPr>
    </a:lvl1pPr>
    <a:lvl2pPr indent="228600" algn="ctr" defTabSz="584200">
      <a:defRPr sz="3600">
        <a:latin typeface="+mn-lt"/>
        <a:ea typeface="+mn-ea"/>
        <a:cs typeface="+mn-cs"/>
        <a:sym typeface="Helvetica Light"/>
      </a:defRPr>
    </a:lvl2pPr>
    <a:lvl3pPr indent="457200" algn="ctr" defTabSz="584200">
      <a:defRPr sz="3600">
        <a:latin typeface="+mn-lt"/>
        <a:ea typeface="+mn-ea"/>
        <a:cs typeface="+mn-cs"/>
        <a:sym typeface="Helvetica Light"/>
      </a:defRPr>
    </a:lvl3pPr>
    <a:lvl4pPr indent="685800" algn="ctr" defTabSz="584200">
      <a:defRPr sz="3600">
        <a:latin typeface="+mn-lt"/>
        <a:ea typeface="+mn-ea"/>
        <a:cs typeface="+mn-cs"/>
        <a:sym typeface="Helvetica Light"/>
      </a:defRPr>
    </a:lvl4pPr>
    <a:lvl5pPr indent="914400" algn="ctr" defTabSz="584200">
      <a:defRPr sz="3600">
        <a:latin typeface="+mn-lt"/>
        <a:ea typeface="+mn-ea"/>
        <a:cs typeface="+mn-cs"/>
        <a:sym typeface="Helvetica Light"/>
      </a:defRPr>
    </a:lvl5pPr>
    <a:lvl6pPr indent="1143000" algn="ctr" defTabSz="584200">
      <a:defRPr sz="3600">
        <a:latin typeface="+mn-lt"/>
        <a:ea typeface="+mn-ea"/>
        <a:cs typeface="+mn-cs"/>
        <a:sym typeface="Helvetica Light"/>
      </a:defRPr>
    </a:lvl6pPr>
    <a:lvl7pPr indent="1371600" algn="ctr" defTabSz="584200">
      <a:defRPr sz="3600">
        <a:latin typeface="+mn-lt"/>
        <a:ea typeface="+mn-ea"/>
        <a:cs typeface="+mn-cs"/>
        <a:sym typeface="Helvetica Light"/>
      </a:defRPr>
    </a:lvl7pPr>
    <a:lvl8pPr indent="1600200" algn="ctr" defTabSz="584200">
      <a:defRPr sz="3600">
        <a:latin typeface="+mn-lt"/>
        <a:ea typeface="+mn-ea"/>
        <a:cs typeface="+mn-cs"/>
        <a:sym typeface="Helvetica Light"/>
      </a:defRPr>
    </a:lvl8pPr>
    <a:lvl9pPr indent="1828800" algn="ctr" defTabSz="584200">
      <a:defRPr sz="3600">
        <a:latin typeface="+mn-lt"/>
        <a:ea typeface="+mn-ea"/>
        <a:cs typeface="+mn-cs"/>
        <a:sym typeface="Helvetica Light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98CCE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365C0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E1E0DA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5AC831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00882B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E6E3D7"/>
          </a:solidFill>
        </a:fill>
      </a:tcStyle>
    </a:wholeTbl>
    <a:band2H>
      <a:tcTxStyle/>
      <a:tcStyle>
        <a:tcBdr/>
        <a:fill>
          <a:solidFill>
            <a:srgbClr val="C3C2C2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09C99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DCE5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D0D1D2"/>
          </a:solidFill>
        </a:fill>
      </a:tcStyle>
    </a:wholeTbl>
    <a:band2H>
      <a:tcTxStyle/>
      <a:tcStyle>
        <a:tcBdr/>
        <a:fill>
          <a:solidFill>
            <a:srgbClr val="DEDED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76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909398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67C85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20" y="-144"/>
      </p:cViewPr>
      <p:guideLst>
        <p:guide orient="horz" pos="3072"/>
        <p:guide pos="409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588" y="0"/>
            <a:ext cx="3169920" cy="4800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09DD5D-2AB9-465E-A83B-C154FB2A80EB}" type="datetimeFigureOut">
              <a:rPr lang="en-NZ" smtClean="0"/>
              <a:t>25/05/2015</a:t>
            </a:fld>
            <a:endParaRPr lang="en-N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19473"/>
            <a:ext cx="3169920" cy="4800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588" y="9119473"/>
            <a:ext cx="3169920" cy="4800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469A2D-5C77-41F5-8B8F-0CF8B12C48DD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38937160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hape 47"/>
          <p:cNvSpPr>
            <a:spLocks noGrp="1" noRot="1" noChangeAspec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  <p:sp>
        <p:nvSpPr>
          <p:cNvPr id="48" name="Shape 48"/>
          <p:cNvSpPr>
            <a:spLocks noGrp="1"/>
          </p:cNvSpPr>
          <p:nvPr>
            <p:ph type="body" sz="quarter" idx="1"/>
          </p:nvPr>
        </p:nvSpPr>
        <p:spPr>
          <a:xfrm>
            <a:off x="975361" y="4560570"/>
            <a:ext cx="5364480" cy="432054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</p:spTree>
    <p:extLst>
      <p:ext uri="{BB962C8B-B14F-4D97-AF65-F5344CB8AC3E}">
        <p14:creationId xmlns:p14="http://schemas.microsoft.com/office/powerpoint/2010/main" val="3397864244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>
      <a:lnSpc>
        <a:spcPct val="125000"/>
      </a:lnSpc>
      <a:defRPr sz="2400">
        <a:latin typeface="Avenir Roman"/>
        <a:ea typeface="Avenir Roman"/>
        <a:cs typeface="Avenir Roman"/>
        <a:sym typeface="Avenir Roman"/>
      </a:defRPr>
    </a:lvl1pPr>
    <a:lvl2pPr indent="228600" defTabSz="457200">
      <a:lnSpc>
        <a:spcPct val="125000"/>
      </a:lnSpc>
      <a:defRPr sz="2400">
        <a:latin typeface="Avenir Roman"/>
        <a:ea typeface="Avenir Roman"/>
        <a:cs typeface="Avenir Roman"/>
        <a:sym typeface="Avenir Roman"/>
      </a:defRPr>
    </a:lvl2pPr>
    <a:lvl3pPr indent="457200" defTabSz="457200">
      <a:lnSpc>
        <a:spcPct val="125000"/>
      </a:lnSpc>
      <a:defRPr sz="2400">
        <a:latin typeface="Avenir Roman"/>
        <a:ea typeface="Avenir Roman"/>
        <a:cs typeface="Avenir Roman"/>
        <a:sym typeface="Avenir Roman"/>
      </a:defRPr>
    </a:lvl3pPr>
    <a:lvl4pPr indent="685800" defTabSz="457200">
      <a:lnSpc>
        <a:spcPct val="125000"/>
      </a:lnSpc>
      <a:defRPr sz="2400">
        <a:latin typeface="Avenir Roman"/>
        <a:ea typeface="Avenir Roman"/>
        <a:cs typeface="Avenir Roman"/>
        <a:sym typeface="Avenir Roman"/>
      </a:defRPr>
    </a:lvl4pPr>
    <a:lvl5pPr indent="914400" defTabSz="457200">
      <a:lnSpc>
        <a:spcPct val="125000"/>
      </a:lnSpc>
      <a:defRPr sz="2400">
        <a:latin typeface="Avenir Roman"/>
        <a:ea typeface="Avenir Roman"/>
        <a:cs typeface="Avenir Roman"/>
        <a:sym typeface="Avenir Roman"/>
      </a:defRPr>
    </a:lvl5pPr>
    <a:lvl6pPr indent="1143000" defTabSz="457200">
      <a:lnSpc>
        <a:spcPct val="125000"/>
      </a:lnSpc>
      <a:defRPr sz="2400">
        <a:latin typeface="Avenir Roman"/>
        <a:ea typeface="Avenir Roman"/>
        <a:cs typeface="Avenir Roman"/>
        <a:sym typeface="Avenir Roman"/>
      </a:defRPr>
    </a:lvl6pPr>
    <a:lvl7pPr indent="1371600" defTabSz="457200">
      <a:lnSpc>
        <a:spcPct val="125000"/>
      </a:lnSpc>
      <a:defRPr sz="2400">
        <a:latin typeface="Avenir Roman"/>
        <a:ea typeface="Avenir Roman"/>
        <a:cs typeface="Avenir Roman"/>
        <a:sym typeface="Avenir Roman"/>
      </a:defRPr>
    </a:lvl7pPr>
    <a:lvl8pPr indent="1600200" defTabSz="457200">
      <a:lnSpc>
        <a:spcPct val="125000"/>
      </a:lnSpc>
      <a:defRPr sz="2400">
        <a:latin typeface="Avenir Roman"/>
        <a:ea typeface="Avenir Roman"/>
        <a:cs typeface="Avenir Roman"/>
        <a:sym typeface="Avenir Roman"/>
      </a:defRPr>
    </a:lvl8pPr>
    <a:lvl9pPr indent="1828800" defTabSz="457200">
      <a:lnSpc>
        <a:spcPct val="125000"/>
      </a:lnSpc>
      <a:defRPr sz="2400">
        <a:latin typeface="Avenir Roman"/>
        <a:ea typeface="Avenir Roman"/>
        <a:cs typeface="Avenir Roman"/>
        <a:sym typeface="Avenir Roman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hape 7"/>
          <p:cNvSpPr>
            <a:spLocks noGrp="1"/>
          </p:cNvSpPr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 anchor="b"/>
          <a:lstStyle/>
          <a:p>
            <a:pPr lvl="0">
              <a:defRPr sz="1800"/>
            </a:pPr>
            <a:r>
              <a:rPr sz="8000"/>
              <a:t>Title Text</a:t>
            </a:r>
          </a:p>
        </p:txBody>
      </p:sp>
      <p:sp>
        <p:nvSpPr>
          <p:cNvPr id="8" name="Shape 8"/>
          <p:cNvSpPr>
            <a:spLocks noGrp="1"/>
          </p:cNvSpPr>
          <p:nvPr>
            <p:ph type="body" idx="1"/>
          </p:nvPr>
        </p:nvSpPr>
        <p:spPr>
          <a:xfrm>
            <a:off x="1270000" y="50292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228600" algn="ctr">
              <a:spcBef>
                <a:spcPts val="0"/>
              </a:spcBef>
              <a:buSzTx/>
              <a:buNone/>
              <a:defRPr sz="3200"/>
            </a:lvl2pPr>
            <a:lvl3pPr marL="0" indent="457200" algn="ctr">
              <a:spcBef>
                <a:spcPts val="0"/>
              </a:spcBef>
              <a:buSzTx/>
              <a:buNone/>
              <a:defRPr sz="3200"/>
            </a:lvl3pPr>
            <a:lvl4pPr marL="0" indent="685800" algn="ctr">
              <a:spcBef>
                <a:spcPts val="0"/>
              </a:spcBef>
              <a:buSzTx/>
              <a:buNone/>
              <a:defRPr sz="3200"/>
            </a:lvl4pPr>
            <a:lvl5pPr marL="0" indent="914400" algn="ctr">
              <a:spcBef>
                <a:spcPts val="0"/>
              </a:spcBef>
              <a:buSzTx/>
              <a:buNone/>
              <a:defRPr sz="3200"/>
            </a:lvl5pPr>
          </a:lstStyle>
          <a:p>
            <a:pPr lvl="0">
              <a:defRPr sz="1800"/>
            </a:pPr>
            <a:r>
              <a:rPr sz="3200"/>
              <a:t>Body Level One</a:t>
            </a:r>
          </a:p>
          <a:p>
            <a:pPr lvl="1">
              <a:defRPr sz="1800"/>
            </a:pPr>
            <a:r>
              <a:rPr sz="3200"/>
              <a:t>Body Level Two</a:t>
            </a:r>
          </a:p>
          <a:p>
            <a:pPr lvl="2">
              <a:defRPr sz="1800"/>
            </a:pPr>
            <a:r>
              <a:rPr sz="3200"/>
              <a:t>Body Level Three</a:t>
            </a:r>
          </a:p>
          <a:p>
            <a:pPr lvl="3">
              <a:defRPr sz="1800"/>
            </a:pPr>
            <a:r>
              <a:rPr sz="3200"/>
              <a:t>Body Level Four</a:t>
            </a:r>
          </a:p>
          <a:p>
            <a:pPr lvl="4">
              <a:defRPr sz="1800"/>
            </a:pPr>
            <a:r>
              <a:rPr sz="3200"/>
              <a:t>Body Level Five</a:t>
            </a:r>
          </a:p>
        </p:txBody>
      </p:sp>
      <p:sp>
        <p:nvSpPr>
          <p:cNvPr id="9" name="Shape 9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000"/>
              <a:t>Title Text</a:t>
            </a:r>
          </a:p>
        </p:txBody>
      </p:sp>
      <p:sp>
        <p:nvSpPr>
          <p:cNvPr id="39" name="Shape 39"/>
          <p:cNvSpPr>
            <a:spLocks noGrp="1"/>
          </p:cNvSpPr>
          <p:nvPr>
            <p:ph type="body" idx="1"/>
          </p:nvPr>
        </p:nvSpPr>
        <p:spPr>
          <a:xfrm>
            <a:off x="952500" y="2603500"/>
            <a:ext cx="5334000" cy="62865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3200"/>
              </a:spcBef>
              <a:defRPr sz="2800"/>
            </a:lvl1pPr>
            <a:lvl2pPr marL="685800" indent="-342900">
              <a:spcBef>
                <a:spcPts val="3200"/>
              </a:spcBef>
              <a:defRPr sz="2800"/>
            </a:lvl2pPr>
            <a:lvl3pPr marL="1028700" indent="-342900">
              <a:spcBef>
                <a:spcPts val="3200"/>
              </a:spcBef>
              <a:defRPr sz="2800"/>
            </a:lvl3pPr>
            <a:lvl4pPr marL="1371600" indent="-342900">
              <a:spcBef>
                <a:spcPts val="3200"/>
              </a:spcBef>
              <a:defRPr sz="2800"/>
            </a:lvl4pPr>
            <a:lvl5pPr marL="1714500" indent="-342900">
              <a:spcBef>
                <a:spcPts val="3200"/>
              </a:spcBef>
              <a:defRPr sz="2800"/>
            </a:lvl5pPr>
          </a:lstStyle>
          <a:p>
            <a:pPr lvl="0">
              <a:defRPr sz="1800"/>
            </a:pPr>
            <a:r>
              <a:rPr sz="2800"/>
              <a:t>Body Level One</a:t>
            </a:r>
          </a:p>
          <a:p>
            <a:pPr lvl="1">
              <a:defRPr sz="1800"/>
            </a:pPr>
            <a:r>
              <a:rPr sz="2800"/>
              <a:t>Body Level Two</a:t>
            </a:r>
          </a:p>
          <a:p>
            <a:pPr lvl="2">
              <a:defRPr sz="1800"/>
            </a:pPr>
            <a:r>
              <a:rPr sz="2800"/>
              <a:t>Body Level Three</a:t>
            </a:r>
          </a:p>
          <a:p>
            <a:pPr lvl="3">
              <a:defRPr sz="1800"/>
            </a:pPr>
            <a:r>
              <a:rPr sz="2800"/>
              <a:t>Body Level Four</a:t>
            </a:r>
          </a:p>
          <a:p>
            <a:pPr lvl="4">
              <a:defRPr sz="1800"/>
            </a:pPr>
            <a:r>
              <a:rPr sz="2800"/>
              <a:t>Body Level Five</a:t>
            </a:r>
          </a:p>
        </p:txBody>
      </p:sp>
      <p:sp>
        <p:nvSpPr>
          <p:cNvPr id="40" name="Shape 40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Shape 44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000"/>
              <a:t>Title Text</a:t>
            </a:r>
          </a:p>
        </p:txBody>
      </p:sp>
      <p:sp>
        <p:nvSpPr>
          <p:cNvPr id="12" name="Shape 12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600"/>
              <a:t>Body Level One</a:t>
            </a:r>
          </a:p>
          <a:p>
            <a:pPr lvl="1">
              <a:defRPr sz="1800"/>
            </a:pPr>
            <a:r>
              <a:rPr sz="3600"/>
              <a:t>Body Level Two</a:t>
            </a:r>
          </a:p>
          <a:p>
            <a:pPr lvl="2">
              <a:defRPr sz="1800"/>
            </a:pPr>
            <a:r>
              <a:rPr sz="3600"/>
              <a:t>Body Level Three</a:t>
            </a:r>
          </a:p>
          <a:p>
            <a:pPr lvl="3">
              <a:defRPr sz="1800"/>
            </a:pPr>
            <a:r>
              <a:rPr sz="3600"/>
              <a:t>Body Level Four</a:t>
            </a:r>
          </a:p>
          <a:p>
            <a:pPr lvl="4">
              <a:defRPr sz="1800"/>
            </a:pPr>
            <a:r>
              <a:rPr sz="3600"/>
              <a:t>Body Level Five</a:t>
            </a:r>
          </a:p>
        </p:txBody>
      </p:sp>
      <p:sp>
        <p:nvSpPr>
          <p:cNvPr id="13" name="Shape 13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hape 15"/>
          <p:cNvSpPr>
            <a:spLocks noGrp="1"/>
          </p:cNvSpPr>
          <p:nvPr>
            <p:ph type="body" idx="1"/>
          </p:nvPr>
        </p:nvSpPr>
        <p:spPr>
          <a:xfrm>
            <a:off x="952500" y="1270000"/>
            <a:ext cx="11099800" cy="7213600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600"/>
              <a:t>Body Level One</a:t>
            </a:r>
          </a:p>
          <a:p>
            <a:pPr lvl="1">
              <a:defRPr sz="1800"/>
            </a:pPr>
            <a:r>
              <a:rPr sz="3600"/>
              <a:t>Body Level Two</a:t>
            </a:r>
          </a:p>
          <a:p>
            <a:pPr lvl="2">
              <a:defRPr sz="1800"/>
            </a:pPr>
            <a:r>
              <a:rPr sz="3600"/>
              <a:t>Body Level Three</a:t>
            </a:r>
          </a:p>
          <a:p>
            <a:pPr lvl="3">
              <a:defRPr sz="1800"/>
            </a:pPr>
            <a:r>
              <a:rPr sz="3600"/>
              <a:t>Body Level Four</a:t>
            </a:r>
          </a:p>
          <a:p>
            <a:pPr lvl="4">
              <a:defRPr sz="1800"/>
            </a:pPr>
            <a:r>
              <a:rPr sz="3600"/>
              <a:t>Body Level Five</a:t>
            </a:r>
          </a:p>
        </p:txBody>
      </p:sp>
      <p:sp>
        <p:nvSpPr>
          <p:cNvPr id="16" name="Shape 16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Co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000"/>
              <a:t>Title Text</a:t>
            </a:r>
          </a:p>
        </p:txBody>
      </p:sp>
      <p:sp>
        <p:nvSpPr>
          <p:cNvPr id="19" name="Shape 19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>
              <a:spcBef>
                <a:spcPts val="0"/>
              </a:spcBef>
              <a:buSzTx/>
              <a:buNone/>
              <a:defRPr sz="2500">
                <a:latin typeface="Courier"/>
                <a:ea typeface="Courier"/>
                <a:cs typeface="Courier"/>
                <a:sym typeface="Courier"/>
              </a:defRPr>
            </a:lvl1pPr>
            <a:lvl2pPr marL="0" indent="228600">
              <a:spcBef>
                <a:spcPts val="0"/>
              </a:spcBef>
              <a:buSzTx/>
              <a:buNone/>
              <a:defRPr sz="2500">
                <a:latin typeface="Courier"/>
                <a:ea typeface="Courier"/>
                <a:cs typeface="Courier"/>
                <a:sym typeface="Courier"/>
              </a:defRPr>
            </a:lvl2pPr>
            <a:lvl3pPr marL="0" indent="457200">
              <a:spcBef>
                <a:spcPts val="0"/>
              </a:spcBef>
              <a:buSzTx/>
              <a:buNone/>
              <a:defRPr sz="2500">
                <a:latin typeface="Courier"/>
                <a:ea typeface="Courier"/>
                <a:cs typeface="Courier"/>
                <a:sym typeface="Courier"/>
              </a:defRPr>
            </a:lvl3pPr>
            <a:lvl4pPr marL="0" indent="685800">
              <a:spcBef>
                <a:spcPts val="0"/>
              </a:spcBef>
              <a:buSzTx/>
              <a:buNone/>
              <a:defRPr sz="2500">
                <a:latin typeface="Courier"/>
                <a:ea typeface="Courier"/>
                <a:cs typeface="Courier"/>
                <a:sym typeface="Courier"/>
              </a:defRPr>
            </a:lvl4pPr>
            <a:lvl5pPr marL="0" indent="914400">
              <a:spcBef>
                <a:spcPts val="0"/>
              </a:spcBef>
              <a:buSzTx/>
              <a:buNone/>
              <a:defRPr sz="2500">
                <a:latin typeface="Courier"/>
                <a:ea typeface="Courier"/>
                <a:cs typeface="Courier"/>
                <a:sym typeface="Courier"/>
              </a:defRPr>
            </a:lvl5pPr>
          </a:lstStyle>
          <a:p>
            <a:pPr lvl="0">
              <a:defRPr sz="1800"/>
            </a:pPr>
            <a:r>
              <a:rPr sz="2500"/>
              <a:t>Body Level One</a:t>
            </a:r>
          </a:p>
          <a:p>
            <a:pPr lvl="1">
              <a:defRPr sz="1800"/>
            </a:pPr>
            <a:r>
              <a:rPr sz="2500"/>
              <a:t>Body Level Two</a:t>
            </a:r>
          </a:p>
          <a:p>
            <a:pPr lvl="2">
              <a:defRPr sz="1800"/>
            </a:pPr>
            <a:r>
              <a:rPr sz="2500"/>
              <a:t>Body Level Three</a:t>
            </a:r>
          </a:p>
          <a:p>
            <a:pPr lvl="3">
              <a:defRPr sz="1800"/>
            </a:pPr>
            <a:r>
              <a:rPr sz="2500"/>
              <a:t>Body Level Four</a:t>
            </a:r>
          </a:p>
          <a:p>
            <a:pPr lvl="4">
              <a:defRPr sz="1800"/>
            </a:pPr>
            <a:r>
              <a:rPr sz="2500"/>
              <a:t>Body Level Five</a:t>
            </a:r>
          </a:p>
        </p:txBody>
      </p:sp>
      <p:sp>
        <p:nvSpPr>
          <p:cNvPr id="20" name="Shape 20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hape 22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000"/>
              <a:t>Title Text</a:t>
            </a:r>
          </a:p>
        </p:txBody>
      </p:sp>
      <p:sp>
        <p:nvSpPr>
          <p:cNvPr id="23" name="Shape 23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hape 25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Shape 27"/>
          <p:cNvSpPr>
            <a:spLocks noGrp="1"/>
          </p:cNvSpPr>
          <p:nvPr>
            <p:ph type="title"/>
          </p:nvPr>
        </p:nvSpPr>
        <p:spPr>
          <a:xfrm>
            <a:off x="1270000" y="6718300"/>
            <a:ext cx="10464800" cy="1422400"/>
          </a:xfrm>
          <a:prstGeom prst="rect">
            <a:avLst/>
          </a:prstGeom>
        </p:spPr>
        <p:txBody>
          <a:bodyPr anchor="b"/>
          <a:lstStyle/>
          <a:p>
            <a:pPr lvl="0">
              <a:defRPr sz="1800"/>
            </a:pPr>
            <a:r>
              <a:rPr sz="8000"/>
              <a:t>Title Text</a:t>
            </a:r>
          </a:p>
        </p:txBody>
      </p:sp>
      <p:sp>
        <p:nvSpPr>
          <p:cNvPr id="28" name="Shape 28"/>
          <p:cNvSpPr>
            <a:spLocks noGrp="1"/>
          </p:cNvSpPr>
          <p:nvPr>
            <p:ph type="body" idx="1"/>
          </p:nvPr>
        </p:nvSpPr>
        <p:spPr>
          <a:xfrm>
            <a:off x="1270000" y="81915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228600" algn="ctr">
              <a:spcBef>
                <a:spcPts val="0"/>
              </a:spcBef>
              <a:buSzTx/>
              <a:buNone/>
              <a:defRPr sz="3200"/>
            </a:lvl2pPr>
            <a:lvl3pPr marL="0" indent="457200" algn="ctr">
              <a:spcBef>
                <a:spcPts val="0"/>
              </a:spcBef>
              <a:buSzTx/>
              <a:buNone/>
              <a:defRPr sz="3200"/>
            </a:lvl3pPr>
            <a:lvl4pPr marL="0" indent="685800" algn="ctr">
              <a:spcBef>
                <a:spcPts val="0"/>
              </a:spcBef>
              <a:buSzTx/>
              <a:buNone/>
              <a:defRPr sz="3200"/>
            </a:lvl4pPr>
            <a:lvl5pPr marL="0" indent="914400" algn="ctr">
              <a:spcBef>
                <a:spcPts val="0"/>
              </a:spcBef>
              <a:buSzTx/>
              <a:buNone/>
              <a:defRPr sz="3200"/>
            </a:lvl5pPr>
          </a:lstStyle>
          <a:p>
            <a:pPr lvl="0">
              <a:defRPr sz="1800"/>
            </a:pPr>
            <a:r>
              <a:rPr sz="3200"/>
              <a:t>Body Level One</a:t>
            </a:r>
          </a:p>
          <a:p>
            <a:pPr lvl="1">
              <a:defRPr sz="1800"/>
            </a:pPr>
            <a:r>
              <a:rPr sz="3200"/>
              <a:t>Body Level Two</a:t>
            </a:r>
          </a:p>
          <a:p>
            <a:pPr lvl="2">
              <a:defRPr sz="1800"/>
            </a:pPr>
            <a:r>
              <a:rPr sz="3200"/>
              <a:t>Body Level Three</a:t>
            </a:r>
          </a:p>
          <a:p>
            <a:pPr lvl="3">
              <a:defRPr sz="1800"/>
            </a:pPr>
            <a:r>
              <a:rPr sz="3200"/>
              <a:t>Body Level Four</a:t>
            </a:r>
          </a:p>
          <a:p>
            <a:pPr lvl="4">
              <a:defRPr sz="1800"/>
            </a:pPr>
            <a:r>
              <a:rPr sz="3200"/>
              <a:t>Body Level Five</a:t>
            </a:r>
          </a:p>
        </p:txBody>
      </p:sp>
      <p:sp>
        <p:nvSpPr>
          <p:cNvPr id="29" name="Shape 29"/>
          <p:cNvSpPr>
            <a:spLocks noGrp="1"/>
          </p:cNvSpPr>
          <p:nvPr>
            <p:ph type="sldNum" sz="quarter" idx="2"/>
          </p:nvPr>
        </p:nvSpPr>
        <p:spPr>
          <a:xfrm>
            <a:off x="6311798" y="9245600"/>
            <a:ext cx="368504" cy="381000"/>
          </a:xfrm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-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Shape 31"/>
          <p:cNvSpPr>
            <a:spLocks noGrp="1"/>
          </p:cNvSpPr>
          <p:nvPr>
            <p:ph type="title"/>
          </p:nvPr>
        </p:nvSpPr>
        <p:spPr>
          <a:xfrm>
            <a:off x="1270000" y="3225800"/>
            <a:ext cx="10464800" cy="3302000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000"/>
              <a:t>Title Text</a:t>
            </a:r>
          </a:p>
        </p:txBody>
      </p:sp>
      <p:sp>
        <p:nvSpPr>
          <p:cNvPr id="32" name="Shape 32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hape 34"/>
          <p:cNvSpPr>
            <a:spLocks noGrp="1"/>
          </p:cNvSpPr>
          <p:nvPr>
            <p:ph type="title"/>
          </p:nvPr>
        </p:nvSpPr>
        <p:spPr>
          <a:xfrm>
            <a:off x="952500" y="635000"/>
            <a:ext cx="5334000" cy="3987800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pPr lvl="0">
              <a:defRPr sz="1800"/>
            </a:pPr>
            <a:r>
              <a:rPr sz="6000"/>
              <a:t>Title Text</a:t>
            </a:r>
          </a:p>
        </p:txBody>
      </p:sp>
      <p:sp>
        <p:nvSpPr>
          <p:cNvPr id="35" name="Shape 35"/>
          <p:cNvSpPr>
            <a:spLocks noGrp="1"/>
          </p:cNvSpPr>
          <p:nvPr>
            <p:ph type="body" idx="1"/>
          </p:nvPr>
        </p:nvSpPr>
        <p:spPr>
          <a:xfrm>
            <a:off x="952500" y="4762500"/>
            <a:ext cx="5334000" cy="41021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228600" algn="ctr">
              <a:spcBef>
                <a:spcPts val="0"/>
              </a:spcBef>
              <a:buSzTx/>
              <a:buNone/>
              <a:defRPr sz="3200"/>
            </a:lvl2pPr>
            <a:lvl3pPr marL="0" indent="457200" algn="ctr">
              <a:spcBef>
                <a:spcPts val="0"/>
              </a:spcBef>
              <a:buSzTx/>
              <a:buNone/>
              <a:defRPr sz="3200"/>
            </a:lvl3pPr>
            <a:lvl4pPr marL="0" indent="685800" algn="ctr">
              <a:spcBef>
                <a:spcPts val="0"/>
              </a:spcBef>
              <a:buSzTx/>
              <a:buNone/>
              <a:defRPr sz="3200"/>
            </a:lvl4pPr>
            <a:lvl5pPr marL="0" indent="914400" algn="ctr">
              <a:spcBef>
                <a:spcPts val="0"/>
              </a:spcBef>
              <a:buSzTx/>
              <a:buNone/>
              <a:defRPr sz="3200"/>
            </a:lvl5pPr>
          </a:lstStyle>
          <a:p>
            <a:pPr lvl="0">
              <a:defRPr sz="1800"/>
            </a:pPr>
            <a:r>
              <a:rPr sz="3200"/>
              <a:t>Body Level One</a:t>
            </a:r>
          </a:p>
          <a:p>
            <a:pPr lvl="1">
              <a:defRPr sz="1800"/>
            </a:pPr>
            <a:r>
              <a:rPr sz="3200"/>
              <a:t>Body Level Two</a:t>
            </a:r>
          </a:p>
          <a:p>
            <a:pPr lvl="2">
              <a:defRPr sz="1800"/>
            </a:pPr>
            <a:r>
              <a:rPr sz="3200"/>
              <a:t>Body Level Three</a:t>
            </a:r>
          </a:p>
          <a:p>
            <a:pPr lvl="3">
              <a:defRPr sz="1800"/>
            </a:pPr>
            <a:r>
              <a:rPr sz="3200"/>
              <a:t>Body Level Four</a:t>
            </a:r>
          </a:p>
          <a:p>
            <a:pPr lvl="4">
              <a:defRPr sz="1800"/>
            </a:pPr>
            <a:r>
              <a:rPr sz="3200"/>
              <a:t>Body Level Five</a:t>
            </a:r>
          </a:p>
        </p:txBody>
      </p:sp>
      <p:sp>
        <p:nvSpPr>
          <p:cNvPr id="36" name="Shape 36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/>
          </p:cNvSpPr>
          <p:nvPr>
            <p:ph type="title"/>
          </p:nvPr>
        </p:nvSpPr>
        <p:spPr>
          <a:xfrm>
            <a:off x="952500" y="444500"/>
            <a:ext cx="11099800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>
            <a:normAutofit/>
          </a:bodyPr>
          <a:lstStyle/>
          <a:p>
            <a:pPr lvl="0">
              <a:defRPr sz="1800"/>
            </a:pPr>
            <a:r>
              <a:rPr sz="8000"/>
              <a:t>Title Text</a:t>
            </a:r>
          </a:p>
        </p:txBody>
      </p:sp>
      <p:sp>
        <p:nvSpPr>
          <p:cNvPr id="3" name="Shape 3"/>
          <p:cNvSpPr>
            <a:spLocks noGrp="1"/>
          </p:cNvSpPr>
          <p:nvPr>
            <p:ph type="body" idx="1"/>
          </p:nvPr>
        </p:nvSpPr>
        <p:spPr>
          <a:xfrm>
            <a:off x="952500" y="2603500"/>
            <a:ext cx="11099800" cy="6286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>
            <a:normAutofit/>
          </a:bodyPr>
          <a:lstStyle/>
          <a:p>
            <a:pPr lvl="0">
              <a:defRPr sz="1800"/>
            </a:pPr>
            <a:r>
              <a:rPr sz="3600"/>
              <a:t>Body Level One</a:t>
            </a:r>
          </a:p>
          <a:p>
            <a:pPr lvl="1">
              <a:defRPr sz="1800"/>
            </a:pPr>
            <a:r>
              <a:rPr sz="3600"/>
              <a:t>Body Level Two</a:t>
            </a:r>
          </a:p>
          <a:p>
            <a:pPr lvl="2">
              <a:defRPr sz="1800"/>
            </a:pPr>
            <a:r>
              <a:rPr sz="3600"/>
              <a:t>Body Level Three</a:t>
            </a:r>
          </a:p>
          <a:p>
            <a:pPr lvl="3">
              <a:defRPr sz="1800"/>
            </a:pPr>
            <a:r>
              <a:rPr sz="3600"/>
              <a:t>Body Level Four</a:t>
            </a:r>
          </a:p>
          <a:p>
            <a:pPr lvl="4">
              <a:defRPr sz="1800"/>
            </a:pPr>
            <a:r>
              <a:rPr sz="3600"/>
              <a:t>Body Level Five</a:t>
            </a:r>
          </a:p>
        </p:txBody>
      </p:sp>
      <p:sp>
        <p:nvSpPr>
          <p:cNvPr id="4" name="Shape 4"/>
          <p:cNvSpPr>
            <a:spLocks noGrp="1"/>
          </p:cNvSpPr>
          <p:nvPr>
            <p:ph type="sldNum" sz="quarter" idx="2"/>
          </p:nvPr>
        </p:nvSpPr>
        <p:spPr>
          <a:xfrm>
            <a:off x="6311798" y="9251950"/>
            <a:ext cx="368504" cy="381000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>
            <a:lvl1pPr>
              <a:defRPr sz="1800"/>
            </a:lvl1pPr>
          </a:lstStyle>
          <a:p>
            <a:pPr lvl="0"/>
            <a:fld id="{86CB4B4D-7CA3-9044-876B-883B54F8677D}" type="slidenum">
              <a:t>‹#›</a:t>
            </a:fld>
            <a:endParaRPr/>
          </a:p>
        </p:txBody>
      </p:sp>
      <p:sp>
        <p:nvSpPr>
          <p:cNvPr id="5" name="Shape 5"/>
          <p:cNvSpPr/>
          <p:nvPr/>
        </p:nvSpPr>
        <p:spPr>
          <a:xfrm>
            <a:off x="404672" y="9220200"/>
            <a:ext cx="994056" cy="317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1400"/>
            </a:lvl1pPr>
          </a:lstStyle>
          <a:p>
            <a:pPr lvl="0">
              <a:defRPr sz="1800"/>
            </a:pPr>
            <a:r>
              <a:rPr sz="1400"/>
              <a:t>107 - Trees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ransition spd="med"/>
  <p:txStyles>
    <p:titleStyle>
      <a:lvl1pPr algn="ctr" defTabSz="584200">
        <a:defRPr sz="8000">
          <a:latin typeface="+mn-lt"/>
          <a:ea typeface="+mn-ea"/>
          <a:cs typeface="+mn-cs"/>
          <a:sym typeface="Helvetica Light"/>
        </a:defRPr>
      </a:lvl1pPr>
      <a:lvl2pPr indent="228600" algn="ctr" defTabSz="584200">
        <a:defRPr sz="8000">
          <a:latin typeface="+mn-lt"/>
          <a:ea typeface="+mn-ea"/>
          <a:cs typeface="+mn-cs"/>
          <a:sym typeface="Helvetica Light"/>
        </a:defRPr>
      </a:lvl2pPr>
      <a:lvl3pPr indent="457200" algn="ctr" defTabSz="584200">
        <a:defRPr sz="8000">
          <a:latin typeface="+mn-lt"/>
          <a:ea typeface="+mn-ea"/>
          <a:cs typeface="+mn-cs"/>
          <a:sym typeface="Helvetica Light"/>
        </a:defRPr>
      </a:lvl3pPr>
      <a:lvl4pPr indent="685800" algn="ctr" defTabSz="584200">
        <a:defRPr sz="8000">
          <a:latin typeface="+mn-lt"/>
          <a:ea typeface="+mn-ea"/>
          <a:cs typeface="+mn-cs"/>
          <a:sym typeface="Helvetica Light"/>
        </a:defRPr>
      </a:lvl4pPr>
      <a:lvl5pPr indent="914400" algn="ctr" defTabSz="584200">
        <a:defRPr sz="8000">
          <a:latin typeface="+mn-lt"/>
          <a:ea typeface="+mn-ea"/>
          <a:cs typeface="+mn-cs"/>
          <a:sym typeface="Helvetica Light"/>
        </a:defRPr>
      </a:lvl5pPr>
      <a:lvl6pPr indent="1143000" algn="ctr" defTabSz="584200">
        <a:defRPr sz="8000">
          <a:latin typeface="+mn-lt"/>
          <a:ea typeface="+mn-ea"/>
          <a:cs typeface="+mn-cs"/>
          <a:sym typeface="Helvetica Light"/>
        </a:defRPr>
      </a:lvl6pPr>
      <a:lvl7pPr indent="1371600" algn="ctr" defTabSz="584200">
        <a:defRPr sz="8000">
          <a:latin typeface="+mn-lt"/>
          <a:ea typeface="+mn-ea"/>
          <a:cs typeface="+mn-cs"/>
          <a:sym typeface="Helvetica Light"/>
        </a:defRPr>
      </a:lvl7pPr>
      <a:lvl8pPr indent="1600200" algn="ctr" defTabSz="584200">
        <a:defRPr sz="8000">
          <a:latin typeface="+mn-lt"/>
          <a:ea typeface="+mn-ea"/>
          <a:cs typeface="+mn-cs"/>
          <a:sym typeface="Helvetica Light"/>
        </a:defRPr>
      </a:lvl8pPr>
      <a:lvl9pPr indent="1828800" algn="ctr" defTabSz="584200">
        <a:defRPr sz="8000">
          <a:latin typeface="+mn-lt"/>
          <a:ea typeface="+mn-ea"/>
          <a:cs typeface="+mn-cs"/>
          <a:sym typeface="Helvetica Light"/>
        </a:defRPr>
      </a:lvl9pPr>
    </p:titleStyle>
    <p:bodyStyle>
      <a:lvl1pPr marL="444500" indent="-444500" defTabSz="584200">
        <a:spcBef>
          <a:spcPts val="4200"/>
        </a:spcBef>
        <a:buSzPct val="75000"/>
        <a:buChar char="•"/>
        <a:defRPr sz="3600">
          <a:latin typeface="+mn-lt"/>
          <a:ea typeface="+mn-ea"/>
          <a:cs typeface="+mn-cs"/>
          <a:sym typeface="Helvetica Light"/>
        </a:defRPr>
      </a:lvl1pPr>
      <a:lvl2pPr marL="889000" indent="-444500" defTabSz="584200">
        <a:spcBef>
          <a:spcPts val="4200"/>
        </a:spcBef>
        <a:buSzPct val="75000"/>
        <a:buChar char="•"/>
        <a:defRPr sz="3600">
          <a:latin typeface="+mn-lt"/>
          <a:ea typeface="+mn-ea"/>
          <a:cs typeface="+mn-cs"/>
          <a:sym typeface="Helvetica Light"/>
        </a:defRPr>
      </a:lvl2pPr>
      <a:lvl3pPr marL="1333500" indent="-444500" defTabSz="584200">
        <a:spcBef>
          <a:spcPts val="4200"/>
        </a:spcBef>
        <a:buSzPct val="75000"/>
        <a:buChar char="•"/>
        <a:defRPr sz="3600">
          <a:latin typeface="+mn-lt"/>
          <a:ea typeface="+mn-ea"/>
          <a:cs typeface="+mn-cs"/>
          <a:sym typeface="Helvetica Light"/>
        </a:defRPr>
      </a:lvl3pPr>
      <a:lvl4pPr marL="1778000" indent="-444500" defTabSz="584200">
        <a:spcBef>
          <a:spcPts val="4200"/>
        </a:spcBef>
        <a:buSzPct val="75000"/>
        <a:buChar char="•"/>
        <a:defRPr sz="3600">
          <a:latin typeface="+mn-lt"/>
          <a:ea typeface="+mn-ea"/>
          <a:cs typeface="+mn-cs"/>
          <a:sym typeface="Helvetica Light"/>
        </a:defRPr>
      </a:lvl4pPr>
      <a:lvl5pPr marL="2222500" indent="-444500" defTabSz="584200">
        <a:spcBef>
          <a:spcPts val="4200"/>
        </a:spcBef>
        <a:buSzPct val="75000"/>
        <a:buChar char="•"/>
        <a:defRPr sz="3600">
          <a:latin typeface="+mn-lt"/>
          <a:ea typeface="+mn-ea"/>
          <a:cs typeface="+mn-cs"/>
          <a:sym typeface="Helvetica Light"/>
        </a:defRPr>
      </a:lvl5pPr>
      <a:lvl6pPr marL="2667000" indent="-444500" defTabSz="584200">
        <a:spcBef>
          <a:spcPts val="4200"/>
        </a:spcBef>
        <a:buSzPct val="75000"/>
        <a:buChar char="•"/>
        <a:defRPr sz="3600">
          <a:latin typeface="+mn-lt"/>
          <a:ea typeface="+mn-ea"/>
          <a:cs typeface="+mn-cs"/>
          <a:sym typeface="Helvetica Light"/>
        </a:defRPr>
      </a:lvl6pPr>
      <a:lvl7pPr marL="3111500" indent="-444500" defTabSz="584200">
        <a:spcBef>
          <a:spcPts val="4200"/>
        </a:spcBef>
        <a:buSzPct val="75000"/>
        <a:buChar char="•"/>
        <a:defRPr sz="3600">
          <a:latin typeface="+mn-lt"/>
          <a:ea typeface="+mn-ea"/>
          <a:cs typeface="+mn-cs"/>
          <a:sym typeface="Helvetica Light"/>
        </a:defRPr>
      </a:lvl7pPr>
      <a:lvl8pPr marL="3556000" indent="-444500" defTabSz="584200">
        <a:spcBef>
          <a:spcPts val="4200"/>
        </a:spcBef>
        <a:buSzPct val="75000"/>
        <a:buChar char="•"/>
        <a:defRPr sz="3600">
          <a:latin typeface="+mn-lt"/>
          <a:ea typeface="+mn-ea"/>
          <a:cs typeface="+mn-cs"/>
          <a:sym typeface="Helvetica Light"/>
        </a:defRPr>
      </a:lvl8pPr>
      <a:lvl9pPr marL="4000500" indent="-444500" defTabSz="584200">
        <a:spcBef>
          <a:spcPts val="4200"/>
        </a:spcBef>
        <a:buSzPct val="75000"/>
        <a:buChar char="•"/>
        <a:defRPr sz="3600">
          <a:latin typeface="+mn-lt"/>
          <a:ea typeface="+mn-ea"/>
          <a:cs typeface="+mn-cs"/>
          <a:sym typeface="Helvetica Light"/>
        </a:defRPr>
      </a:lvl9pPr>
    </p:bodyStyle>
    <p:otherStyle>
      <a:lvl1pPr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1pPr>
      <a:lvl2pPr indent="2286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2pPr>
      <a:lvl3pPr indent="4572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3pPr>
      <a:lvl4pPr indent="6858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4pPr>
      <a:lvl5pPr indent="9144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5pPr>
      <a:lvl6pPr indent="11430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6pPr>
      <a:lvl7pPr indent="13716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7pPr>
      <a:lvl8pPr indent="16002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8pPr>
      <a:lvl9pPr indent="18288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Binary_search_tree" TargetMode="External"/><Relationship Id="rId2" Type="http://schemas.openxmlformats.org/officeDocument/2006/relationships/image" Target="../media/image2.t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Shape 50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000"/>
              <a:t>Binary Search Trees</a:t>
            </a:r>
          </a:p>
        </p:txBody>
      </p:sp>
      <p:sp>
        <p:nvSpPr>
          <p:cNvPr id="51" name="Shape 51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200"/>
              <a:t>Section 6.8 </a:t>
            </a:r>
          </a:p>
        </p:txBody>
      </p:sp>
      <p:sp>
        <p:nvSpPr>
          <p:cNvPr id="52" name="Shape 52"/>
          <p:cNvSpPr>
            <a:spLocks noGrp="1"/>
          </p:cNvSpPr>
          <p:nvPr>
            <p:ph type="sldNum" sz="quarter" idx="2"/>
          </p:nvPr>
        </p:nvSpPr>
        <p:spPr>
          <a:xfrm>
            <a:off x="6375349" y="9251950"/>
            <a:ext cx="241402" cy="381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/>
          <a:lstStyle/>
          <a:p>
            <a:pPr lvl="0"/>
            <a:fld id="{86CB4B4D-7CA3-9044-876B-883B54F8677D}" type="slidenum">
              <a:t>1</a:t>
            </a:fld>
            <a:endParaRPr/>
          </a:p>
        </p:txBody>
      </p:sp>
    </p:spTree>
    <p:custDataLst>
      <p:tags r:id="rId1"/>
    </p:custData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Shape 108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1" algn="l">
              <a:spcBef>
                <a:spcPts val="4200"/>
              </a:spcBef>
              <a:defRPr sz="1800"/>
            </a:pPr>
            <a:r>
              <a:rPr sz="7200">
                <a:solidFill>
                  <a:srgbClr val="A6AAA9"/>
                </a:solidFill>
              </a:rPr>
              <a:t>70, 31, 93, 94, 14, </a:t>
            </a:r>
            <a:r>
              <a:rPr sz="7200"/>
              <a:t>23</a:t>
            </a:r>
            <a:r>
              <a:rPr sz="7200">
                <a:solidFill>
                  <a:srgbClr val="A6AAA9"/>
                </a:solidFill>
              </a:rPr>
              <a:t>, 73</a:t>
            </a:r>
          </a:p>
        </p:txBody>
      </p:sp>
      <p:sp>
        <p:nvSpPr>
          <p:cNvPr id="109" name="Shape 109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/>
          <a:lstStyle/>
          <a:p>
            <a:pPr lvl="0"/>
            <a:fld id="{86CB4B4D-7CA3-9044-876B-883B54F8677D}" type="slidenum">
              <a:t>10</a:t>
            </a:fld>
            <a:endParaRPr/>
          </a:p>
        </p:txBody>
      </p:sp>
      <p:sp>
        <p:nvSpPr>
          <p:cNvPr id="110" name="Shape 110"/>
          <p:cNvSpPr/>
          <p:nvPr/>
        </p:nvSpPr>
        <p:spPr>
          <a:xfrm>
            <a:off x="6011722" y="2717800"/>
            <a:ext cx="981356" cy="9813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solidFill/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/>
          <a:lstStyle>
            <a:lvl1pPr>
              <a:defRPr sz="2400"/>
            </a:lvl1pPr>
          </a:lstStyle>
          <a:p>
            <a:pPr lvl="0">
              <a:defRPr sz="1800"/>
            </a:pPr>
            <a:r>
              <a:rPr sz="2400"/>
              <a:t>70</a:t>
            </a:r>
          </a:p>
        </p:txBody>
      </p:sp>
      <p:sp>
        <p:nvSpPr>
          <p:cNvPr id="111" name="Shape 111"/>
          <p:cNvSpPr/>
          <p:nvPr/>
        </p:nvSpPr>
        <p:spPr>
          <a:xfrm>
            <a:off x="3979722" y="4386122"/>
            <a:ext cx="981356" cy="98135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solidFill/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/>
          <a:lstStyle>
            <a:lvl1pPr>
              <a:defRPr sz="2400"/>
            </a:lvl1pPr>
          </a:lstStyle>
          <a:p>
            <a:pPr lvl="0">
              <a:defRPr sz="1800"/>
            </a:pPr>
            <a:r>
              <a:rPr sz="2400"/>
              <a:t>31</a:t>
            </a:r>
          </a:p>
        </p:txBody>
      </p:sp>
      <p:sp>
        <p:nvSpPr>
          <p:cNvPr id="112" name="Shape 112"/>
          <p:cNvSpPr/>
          <p:nvPr/>
        </p:nvSpPr>
        <p:spPr>
          <a:xfrm flipV="1">
            <a:off x="4936490" y="3505199"/>
            <a:ext cx="1134111" cy="1134111"/>
          </a:xfrm>
          <a:prstGeom prst="line">
            <a:avLst/>
          </a:prstGeom>
          <a:ln w="25400">
            <a:solidFill/>
            <a:miter lim="400000"/>
            <a:headEnd type="triangle"/>
          </a:ln>
        </p:spPr>
        <p:txBody>
          <a:bodyPr lIns="50800" tIns="50800" rIns="50800" bIns="50800" anchor="ctr"/>
          <a:lstStyle/>
          <a:p>
            <a:pPr lvl="0">
              <a:defRPr sz="2400"/>
            </a:pPr>
            <a:endParaRPr/>
          </a:p>
        </p:txBody>
      </p:sp>
      <p:sp>
        <p:nvSpPr>
          <p:cNvPr id="113" name="Shape 113"/>
          <p:cNvSpPr/>
          <p:nvPr/>
        </p:nvSpPr>
        <p:spPr>
          <a:xfrm>
            <a:off x="8069122" y="4386122"/>
            <a:ext cx="981356" cy="98135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solidFill/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/>
          <a:lstStyle>
            <a:lvl1pPr>
              <a:defRPr sz="2400"/>
            </a:lvl1pPr>
          </a:lstStyle>
          <a:p>
            <a:pPr lvl="0">
              <a:defRPr sz="1800"/>
            </a:pPr>
            <a:r>
              <a:rPr sz="2400"/>
              <a:t>93</a:t>
            </a:r>
          </a:p>
        </p:txBody>
      </p:sp>
      <p:sp>
        <p:nvSpPr>
          <p:cNvPr id="114" name="Shape 114"/>
          <p:cNvSpPr/>
          <p:nvPr/>
        </p:nvSpPr>
        <p:spPr>
          <a:xfrm flipH="1" flipV="1">
            <a:off x="6955790" y="3505199"/>
            <a:ext cx="1134111" cy="1134111"/>
          </a:xfrm>
          <a:prstGeom prst="line">
            <a:avLst/>
          </a:prstGeom>
          <a:ln w="25400">
            <a:solidFill/>
            <a:miter lim="400000"/>
            <a:headEnd type="triangle"/>
          </a:ln>
        </p:spPr>
        <p:txBody>
          <a:bodyPr lIns="50800" tIns="50800" rIns="50800" bIns="50800" anchor="ctr"/>
          <a:lstStyle/>
          <a:p>
            <a:pPr lvl="0">
              <a:defRPr sz="2400"/>
            </a:pPr>
            <a:endParaRPr/>
          </a:p>
        </p:txBody>
      </p:sp>
      <p:sp>
        <p:nvSpPr>
          <p:cNvPr id="115" name="Shape 115"/>
          <p:cNvSpPr/>
          <p:nvPr/>
        </p:nvSpPr>
        <p:spPr>
          <a:xfrm>
            <a:off x="9961422" y="6214922"/>
            <a:ext cx="981356" cy="98135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solidFill/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/>
          <a:lstStyle>
            <a:lvl1pPr>
              <a:defRPr sz="2400"/>
            </a:lvl1pPr>
          </a:lstStyle>
          <a:p>
            <a:pPr lvl="0">
              <a:defRPr sz="1800"/>
            </a:pPr>
            <a:r>
              <a:rPr sz="2400"/>
              <a:t>94</a:t>
            </a:r>
          </a:p>
        </p:txBody>
      </p:sp>
      <p:sp>
        <p:nvSpPr>
          <p:cNvPr id="116" name="Shape 116"/>
          <p:cNvSpPr/>
          <p:nvPr/>
        </p:nvSpPr>
        <p:spPr>
          <a:xfrm flipH="1" flipV="1">
            <a:off x="8848090" y="5333999"/>
            <a:ext cx="1134111" cy="1134111"/>
          </a:xfrm>
          <a:prstGeom prst="line">
            <a:avLst/>
          </a:prstGeom>
          <a:ln w="25400">
            <a:solidFill/>
            <a:miter lim="400000"/>
            <a:headEnd type="triangle"/>
          </a:ln>
        </p:spPr>
        <p:txBody>
          <a:bodyPr lIns="50800" tIns="50800" rIns="50800" bIns="50800" anchor="ctr"/>
          <a:lstStyle/>
          <a:p>
            <a:pPr lvl="0">
              <a:defRPr sz="2400"/>
            </a:pPr>
            <a:endParaRPr/>
          </a:p>
        </p:txBody>
      </p:sp>
      <p:sp>
        <p:nvSpPr>
          <p:cNvPr id="117" name="Shape 117"/>
          <p:cNvSpPr/>
          <p:nvPr/>
        </p:nvSpPr>
        <p:spPr>
          <a:xfrm>
            <a:off x="2150922" y="6240322"/>
            <a:ext cx="981356" cy="98135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solidFill/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/>
          <a:lstStyle>
            <a:lvl1pPr>
              <a:defRPr sz="2400"/>
            </a:lvl1pPr>
          </a:lstStyle>
          <a:p>
            <a:pPr lvl="0">
              <a:defRPr sz="1800"/>
            </a:pPr>
            <a:r>
              <a:rPr sz="2400"/>
              <a:t>14</a:t>
            </a:r>
          </a:p>
        </p:txBody>
      </p:sp>
      <p:sp>
        <p:nvSpPr>
          <p:cNvPr id="118" name="Shape 118"/>
          <p:cNvSpPr/>
          <p:nvPr/>
        </p:nvSpPr>
        <p:spPr>
          <a:xfrm flipV="1">
            <a:off x="3107690" y="5359399"/>
            <a:ext cx="1134111" cy="1134111"/>
          </a:xfrm>
          <a:prstGeom prst="line">
            <a:avLst/>
          </a:prstGeom>
          <a:ln w="25400">
            <a:solidFill/>
            <a:miter lim="400000"/>
            <a:headEnd type="triangle"/>
          </a:ln>
        </p:spPr>
        <p:txBody>
          <a:bodyPr lIns="50800" tIns="50800" rIns="50800" bIns="50800" anchor="ctr"/>
          <a:lstStyle/>
          <a:p>
            <a:pPr lvl="0">
              <a:defRPr sz="2400"/>
            </a:pPr>
            <a:endParaRPr/>
          </a:p>
        </p:txBody>
      </p:sp>
      <p:sp>
        <p:nvSpPr>
          <p:cNvPr id="119" name="Shape 119"/>
          <p:cNvSpPr/>
          <p:nvPr/>
        </p:nvSpPr>
        <p:spPr>
          <a:xfrm>
            <a:off x="4106722" y="8040002"/>
            <a:ext cx="981356" cy="9813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solidFill/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/>
          <a:lstStyle>
            <a:lvl1pPr>
              <a:defRPr sz="2400"/>
            </a:lvl1pPr>
          </a:lstStyle>
          <a:p>
            <a:pPr lvl="0">
              <a:defRPr sz="1800"/>
            </a:pPr>
            <a:r>
              <a:rPr sz="2400"/>
              <a:t>23</a:t>
            </a:r>
          </a:p>
        </p:txBody>
      </p:sp>
      <p:sp>
        <p:nvSpPr>
          <p:cNvPr id="120" name="Shape 120"/>
          <p:cNvSpPr/>
          <p:nvPr/>
        </p:nvSpPr>
        <p:spPr>
          <a:xfrm flipH="1" flipV="1">
            <a:off x="2993390" y="7159079"/>
            <a:ext cx="1134111" cy="1134111"/>
          </a:xfrm>
          <a:prstGeom prst="line">
            <a:avLst/>
          </a:prstGeom>
          <a:ln w="25400">
            <a:solidFill/>
            <a:miter lim="400000"/>
            <a:headEnd type="triangle"/>
          </a:ln>
        </p:spPr>
        <p:txBody>
          <a:bodyPr lIns="50800" tIns="50800" rIns="50800" bIns="50800" anchor="ctr"/>
          <a:lstStyle/>
          <a:p>
            <a:pPr lvl="0">
              <a:defRPr sz="2400"/>
            </a:pPr>
            <a:endParaRPr/>
          </a:p>
        </p:txBody>
      </p:sp>
    </p:spTree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Shape 122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1" algn="l">
              <a:spcBef>
                <a:spcPts val="4200"/>
              </a:spcBef>
              <a:defRPr sz="1800"/>
            </a:pPr>
            <a:r>
              <a:rPr sz="7200">
                <a:solidFill>
                  <a:srgbClr val="A6AAA9"/>
                </a:solidFill>
              </a:rPr>
              <a:t>70, 31, 93, 94, 14, 23, </a:t>
            </a:r>
            <a:r>
              <a:rPr sz="7200"/>
              <a:t>73</a:t>
            </a:r>
          </a:p>
        </p:txBody>
      </p:sp>
      <p:sp>
        <p:nvSpPr>
          <p:cNvPr id="123" name="Shape 123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/>
          <a:lstStyle/>
          <a:p>
            <a:pPr lvl="0"/>
            <a:fld id="{86CB4B4D-7CA3-9044-876B-883B54F8677D}" type="slidenum">
              <a:t>11</a:t>
            </a:fld>
            <a:endParaRPr/>
          </a:p>
        </p:txBody>
      </p:sp>
      <p:sp>
        <p:nvSpPr>
          <p:cNvPr id="124" name="Shape 124"/>
          <p:cNvSpPr/>
          <p:nvPr/>
        </p:nvSpPr>
        <p:spPr>
          <a:xfrm>
            <a:off x="6011722" y="2717800"/>
            <a:ext cx="981356" cy="9813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solidFill/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/>
          <a:lstStyle>
            <a:lvl1pPr>
              <a:defRPr sz="2400"/>
            </a:lvl1pPr>
          </a:lstStyle>
          <a:p>
            <a:pPr lvl="0">
              <a:defRPr sz="1800"/>
            </a:pPr>
            <a:r>
              <a:rPr sz="2400"/>
              <a:t>70</a:t>
            </a:r>
          </a:p>
        </p:txBody>
      </p:sp>
      <p:sp>
        <p:nvSpPr>
          <p:cNvPr id="125" name="Shape 125"/>
          <p:cNvSpPr/>
          <p:nvPr/>
        </p:nvSpPr>
        <p:spPr>
          <a:xfrm>
            <a:off x="3979722" y="4386122"/>
            <a:ext cx="981356" cy="98135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solidFill/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/>
          <a:lstStyle>
            <a:lvl1pPr>
              <a:defRPr sz="2400"/>
            </a:lvl1pPr>
          </a:lstStyle>
          <a:p>
            <a:pPr lvl="0">
              <a:defRPr sz="1800"/>
            </a:pPr>
            <a:r>
              <a:rPr sz="2400"/>
              <a:t>31</a:t>
            </a:r>
          </a:p>
        </p:txBody>
      </p:sp>
      <p:sp>
        <p:nvSpPr>
          <p:cNvPr id="126" name="Shape 126"/>
          <p:cNvSpPr/>
          <p:nvPr/>
        </p:nvSpPr>
        <p:spPr>
          <a:xfrm flipV="1">
            <a:off x="4936490" y="3505199"/>
            <a:ext cx="1134111" cy="1134111"/>
          </a:xfrm>
          <a:prstGeom prst="line">
            <a:avLst/>
          </a:prstGeom>
          <a:ln w="25400">
            <a:solidFill/>
            <a:miter lim="400000"/>
            <a:headEnd type="triangle"/>
          </a:ln>
        </p:spPr>
        <p:txBody>
          <a:bodyPr lIns="50800" tIns="50800" rIns="50800" bIns="50800" anchor="ctr"/>
          <a:lstStyle/>
          <a:p>
            <a:pPr lvl="0">
              <a:defRPr sz="2400"/>
            </a:pPr>
            <a:endParaRPr/>
          </a:p>
        </p:txBody>
      </p:sp>
      <p:sp>
        <p:nvSpPr>
          <p:cNvPr id="127" name="Shape 127"/>
          <p:cNvSpPr/>
          <p:nvPr/>
        </p:nvSpPr>
        <p:spPr>
          <a:xfrm>
            <a:off x="8069122" y="4386122"/>
            <a:ext cx="981356" cy="98135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solidFill/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/>
          <a:lstStyle>
            <a:lvl1pPr>
              <a:defRPr sz="2400"/>
            </a:lvl1pPr>
          </a:lstStyle>
          <a:p>
            <a:pPr lvl="0">
              <a:defRPr sz="1800"/>
            </a:pPr>
            <a:r>
              <a:rPr sz="2400"/>
              <a:t>93</a:t>
            </a:r>
          </a:p>
        </p:txBody>
      </p:sp>
      <p:sp>
        <p:nvSpPr>
          <p:cNvPr id="128" name="Shape 128"/>
          <p:cNvSpPr/>
          <p:nvPr/>
        </p:nvSpPr>
        <p:spPr>
          <a:xfrm flipH="1" flipV="1">
            <a:off x="6955790" y="3505199"/>
            <a:ext cx="1134111" cy="1134111"/>
          </a:xfrm>
          <a:prstGeom prst="line">
            <a:avLst/>
          </a:prstGeom>
          <a:ln w="25400">
            <a:solidFill/>
            <a:miter lim="400000"/>
            <a:headEnd type="triangle"/>
          </a:ln>
        </p:spPr>
        <p:txBody>
          <a:bodyPr lIns="50800" tIns="50800" rIns="50800" bIns="50800" anchor="ctr"/>
          <a:lstStyle/>
          <a:p>
            <a:pPr lvl="0">
              <a:defRPr sz="2400"/>
            </a:pPr>
            <a:endParaRPr/>
          </a:p>
        </p:txBody>
      </p:sp>
      <p:sp>
        <p:nvSpPr>
          <p:cNvPr id="129" name="Shape 129"/>
          <p:cNvSpPr/>
          <p:nvPr/>
        </p:nvSpPr>
        <p:spPr>
          <a:xfrm>
            <a:off x="9961422" y="6214922"/>
            <a:ext cx="981356" cy="98135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solidFill/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/>
          <a:lstStyle>
            <a:lvl1pPr>
              <a:defRPr sz="2400"/>
            </a:lvl1pPr>
          </a:lstStyle>
          <a:p>
            <a:pPr lvl="0">
              <a:defRPr sz="1800"/>
            </a:pPr>
            <a:r>
              <a:rPr sz="2400"/>
              <a:t>94</a:t>
            </a:r>
          </a:p>
        </p:txBody>
      </p:sp>
      <p:sp>
        <p:nvSpPr>
          <p:cNvPr id="130" name="Shape 130"/>
          <p:cNvSpPr/>
          <p:nvPr/>
        </p:nvSpPr>
        <p:spPr>
          <a:xfrm flipH="1" flipV="1">
            <a:off x="8848090" y="5333999"/>
            <a:ext cx="1134111" cy="1134111"/>
          </a:xfrm>
          <a:prstGeom prst="line">
            <a:avLst/>
          </a:prstGeom>
          <a:ln w="25400">
            <a:solidFill/>
            <a:miter lim="400000"/>
            <a:headEnd type="triangle"/>
          </a:ln>
        </p:spPr>
        <p:txBody>
          <a:bodyPr lIns="50800" tIns="50800" rIns="50800" bIns="50800" anchor="ctr"/>
          <a:lstStyle/>
          <a:p>
            <a:pPr lvl="0">
              <a:defRPr sz="2400"/>
            </a:pPr>
            <a:endParaRPr/>
          </a:p>
        </p:txBody>
      </p:sp>
      <p:sp>
        <p:nvSpPr>
          <p:cNvPr id="131" name="Shape 131"/>
          <p:cNvSpPr/>
          <p:nvPr/>
        </p:nvSpPr>
        <p:spPr>
          <a:xfrm>
            <a:off x="2150922" y="6240322"/>
            <a:ext cx="981356" cy="98135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solidFill/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/>
          <a:lstStyle>
            <a:lvl1pPr>
              <a:defRPr sz="2400"/>
            </a:lvl1pPr>
          </a:lstStyle>
          <a:p>
            <a:pPr lvl="0">
              <a:defRPr sz="1800"/>
            </a:pPr>
            <a:r>
              <a:rPr sz="2400"/>
              <a:t>14</a:t>
            </a:r>
          </a:p>
        </p:txBody>
      </p:sp>
      <p:sp>
        <p:nvSpPr>
          <p:cNvPr id="132" name="Shape 132"/>
          <p:cNvSpPr/>
          <p:nvPr/>
        </p:nvSpPr>
        <p:spPr>
          <a:xfrm flipV="1">
            <a:off x="3107690" y="5359399"/>
            <a:ext cx="1134111" cy="1134111"/>
          </a:xfrm>
          <a:prstGeom prst="line">
            <a:avLst/>
          </a:prstGeom>
          <a:ln w="25400">
            <a:solidFill/>
            <a:miter lim="400000"/>
            <a:headEnd type="triangle"/>
          </a:ln>
        </p:spPr>
        <p:txBody>
          <a:bodyPr lIns="50800" tIns="50800" rIns="50800" bIns="50800" anchor="ctr"/>
          <a:lstStyle/>
          <a:p>
            <a:pPr lvl="0">
              <a:defRPr sz="2400"/>
            </a:pPr>
            <a:endParaRPr/>
          </a:p>
        </p:txBody>
      </p:sp>
      <p:sp>
        <p:nvSpPr>
          <p:cNvPr id="133" name="Shape 133"/>
          <p:cNvSpPr/>
          <p:nvPr/>
        </p:nvSpPr>
        <p:spPr>
          <a:xfrm>
            <a:off x="4106722" y="8040002"/>
            <a:ext cx="981356" cy="9813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solidFill/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/>
          <a:lstStyle>
            <a:lvl1pPr>
              <a:defRPr sz="2400"/>
            </a:lvl1pPr>
          </a:lstStyle>
          <a:p>
            <a:pPr lvl="0">
              <a:defRPr sz="1800"/>
            </a:pPr>
            <a:r>
              <a:rPr sz="2400"/>
              <a:t>23</a:t>
            </a:r>
          </a:p>
        </p:txBody>
      </p:sp>
      <p:sp>
        <p:nvSpPr>
          <p:cNvPr id="134" name="Shape 134"/>
          <p:cNvSpPr/>
          <p:nvPr/>
        </p:nvSpPr>
        <p:spPr>
          <a:xfrm flipH="1" flipV="1">
            <a:off x="2993390" y="7159079"/>
            <a:ext cx="1134111" cy="1134111"/>
          </a:xfrm>
          <a:prstGeom prst="line">
            <a:avLst/>
          </a:prstGeom>
          <a:ln w="25400">
            <a:solidFill/>
            <a:miter lim="400000"/>
            <a:headEnd type="triangle"/>
          </a:ln>
        </p:spPr>
        <p:txBody>
          <a:bodyPr lIns="50800" tIns="50800" rIns="50800" bIns="50800" anchor="ctr"/>
          <a:lstStyle/>
          <a:p>
            <a:pPr lvl="0">
              <a:defRPr sz="2400"/>
            </a:pPr>
            <a:endParaRPr/>
          </a:p>
        </p:txBody>
      </p:sp>
      <p:sp>
        <p:nvSpPr>
          <p:cNvPr id="135" name="Shape 135"/>
          <p:cNvSpPr/>
          <p:nvPr/>
        </p:nvSpPr>
        <p:spPr>
          <a:xfrm>
            <a:off x="6151422" y="6189522"/>
            <a:ext cx="981356" cy="98135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solidFill/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/>
          <a:lstStyle>
            <a:lvl1pPr>
              <a:defRPr sz="2400"/>
            </a:lvl1pPr>
          </a:lstStyle>
          <a:p>
            <a:pPr lvl="0">
              <a:defRPr sz="1800"/>
            </a:pPr>
            <a:r>
              <a:rPr sz="2400"/>
              <a:t>73</a:t>
            </a:r>
          </a:p>
        </p:txBody>
      </p:sp>
      <p:sp>
        <p:nvSpPr>
          <p:cNvPr id="136" name="Shape 136"/>
          <p:cNvSpPr/>
          <p:nvPr/>
        </p:nvSpPr>
        <p:spPr>
          <a:xfrm flipV="1">
            <a:off x="7108190" y="5308599"/>
            <a:ext cx="1134111" cy="1134111"/>
          </a:xfrm>
          <a:prstGeom prst="line">
            <a:avLst/>
          </a:prstGeom>
          <a:ln w="25400">
            <a:solidFill/>
            <a:miter lim="400000"/>
            <a:headEnd type="triangle"/>
          </a:ln>
        </p:spPr>
        <p:txBody>
          <a:bodyPr lIns="50800" tIns="50800" rIns="50800" bIns="50800" anchor="ctr"/>
          <a:lstStyle/>
          <a:p>
            <a:pPr lvl="0">
              <a:defRPr sz="2400"/>
            </a:pPr>
            <a:endParaRPr/>
          </a:p>
        </p:txBody>
      </p:sp>
    </p:spTree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Shape 138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000"/>
              <a:t>Your turn</a:t>
            </a:r>
          </a:p>
        </p:txBody>
      </p:sp>
      <p:sp>
        <p:nvSpPr>
          <p:cNvPr id="139" name="Shape 139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600"/>
              <a:t>Add the elements 17, 5, 25, 2, 11, 35, 9, 16, 29, 38, 7 to a binary search tree</a:t>
            </a:r>
          </a:p>
        </p:txBody>
      </p:sp>
      <p:sp>
        <p:nvSpPr>
          <p:cNvPr id="140" name="Shape 140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/>
          <a:lstStyle/>
          <a:p>
            <a:pPr lvl="0"/>
            <a:fld id="{86CB4B4D-7CA3-9044-876B-883B54F8677D}" type="slidenum">
              <a:t>12</a:t>
            </a:fld>
            <a:endParaRPr/>
          </a:p>
        </p:txBody>
      </p:sp>
    </p:spTree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Shape 142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000"/>
              <a:t>Map ADT and BSTs</a:t>
            </a:r>
          </a:p>
        </p:txBody>
      </p:sp>
      <p:sp>
        <p:nvSpPr>
          <p:cNvPr id="143" name="Shape 143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400050" lvl="0" indent="-400050" defTabSz="525779">
              <a:spcBef>
                <a:spcPts val="3700"/>
              </a:spcBef>
              <a:defRPr sz="1800"/>
            </a:pPr>
            <a:r>
              <a:rPr sz="3239"/>
              <a:t>If we use a key as the ordering component in our BSTs we can also store a separate value.</a:t>
            </a:r>
          </a:p>
          <a:p>
            <a:pPr marL="400050" lvl="0" indent="-400050" defTabSz="525779">
              <a:spcBef>
                <a:spcPts val="3700"/>
              </a:spcBef>
              <a:defRPr sz="1800"/>
            </a:pPr>
            <a:r>
              <a:rPr sz="3239"/>
              <a:t>We can then use a BST as a Map with functions such as:</a:t>
            </a:r>
          </a:p>
          <a:p>
            <a:pPr marL="800100" lvl="1" indent="-400050" defTabSz="525779">
              <a:spcBef>
                <a:spcPts val="3700"/>
              </a:spcBef>
              <a:defRPr sz="1800"/>
            </a:pPr>
            <a:r>
              <a:rPr sz="3239"/>
              <a:t>put(key, value) - stores value using key</a:t>
            </a:r>
          </a:p>
          <a:p>
            <a:pPr marL="800100" lvl="1" indent="-400050" defTabSz="525779">
              <a:spcBef>
                <a:spcPts val="3700"/>
              </a:spcBef>
              <a:defRPr sz="1800"/>
            </a:pPr>
            <a:r>
              <a:rPr sz="3239"/>
              <a:t>get(key) - returns the value found from key</a:t>
            </a:r>
          </a:p>
          <a:p>
            <a:pPr marL="400050" lvl="0" indent="-400050" defTabSz="525779">
              <a:spcBef>
                <a:spcPts val="3700"/>
              </a:spcBef>
              <a:defRPr sz="1800"/>
            </a:pPr>
            <a:r>
              <a:rPr sz="3239"/>
              <a:t>The text book does this.</a:t>
            </a:r>
          </a:p>
          <a:p>
            <a:pPr marL="400050" lvl="0" indent="-400050" defTabSz="525779">
              <a:spcBef>
                <a:spcPts val="3700"/>
              </a:spcBef>
              <a:defRPr sz="1800"/>
            </a:pPr>
            <a:r>
              <a:rPr sz="3239"/>
              <a:t>Most introductions just use a value - this is what I will use.</a:t>
            </a:r>
          </a:p>
        </p:txBody>
      </p:sp>
      <p:sp>
        <p:nvSpPr>
          <p:cNvPr id="144" name="Shape 144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/>
          <a:lstStyle/>
          <a:p>
            <a:pPr lvl="0"/>
            <a:fld id="{86CB4B4D-7CA3-9044-876B-883B54F8677D}" type="slidenum">
              <a:t>13</a:t>
            </a:fld>
            <a:endParaRPr/>
          </a:p>
        </p:txBody>
      </p:sp>
    </p:spTree>
  </p:cSld>
  <p:clrMapOvr>
    <a:masterClrMapping/>
  </p:clrMapOvr>
  <p:transition spd="med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Shape 146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572516">
              <a:defRPr sz="7840"/>
            </a:lvl1pPr>
          </a:lstStyle>
          <a:p>
            <a:pPr lvl="0">
              <a:defRPr sz="1800"/>
            </a:pPr>
            <a:r>
              <a:rPr sz="7840"/>
              <a:t>Binary Search Tree code</a:t>
            </a:r>
          </a:p>
        </p:txBody>
      </p:sp>
      <p:sp>
        <p:nvSpPr>
          <p:cNvPr id="147" name="Shape 147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2500"/>
              <a:t>class BST:</a:t>
            </a:r>
          </a:p>
          <a:p>
            <a:pPr lvl="0">
              <a:defRPr sz="1800"/>
            </a:pPr>
            <a:r>
              <a:rPr sz="2500"/>
              <a:t>    """A Binary Search Tree (BST) class."""</a:t>
            </a:r>
          </a:p>
          <a:p>
            <a:pPr lvl="0">
              <a:defRPr sz="1800"/>
            </a:pPr>
            <a:r>
              <a:rPr sz="2500"/>
              <a:t>    </a:t>
            </a:r>
          </a:p>
          <a:p>
            <a:pPr lvl="0">
              <a:defRPr sz="1800"/>
            </a:pPr>
            <a:r>
              <a:rPr sz="2500"/>
              <a:t>    def __init__(self, value, parent=None):</a:t>
            </a:r>
          </a:p>
          <a:p>
            <a:pPr lvl="0">
              <a:defRPr sz="1800"/>
            </a:pPr>
            <a:r>
              <a:rPr sz="2500"/>
              <a:t>        """Construct a BST.</a:t>
            </a:r>
          </a:p>
          <a:p>
            <a:pPr lvl="0">
              <a:defRPr sz="1800"/>
            </a:pPr>
            <a:r>
              <a:rPr sz="2500"/>
              <a:t>        </a:t>
            </a:r>
          </a:p>
          <a:p>
            <a:pPr lvl="0">
              <a:defRPr sz="1800"/>
            </a:pPr>
            <a:r>
              <a:rPr sz="2500"/>
              <a:t>        value -- the value of the root node</a:t>
            </a:r>
          </a:p>
          <a:p>
            <a:pPr lvl="0">
              <a:defRPr sz="1800"/>
            </a:pPr>
            <a:r>
              <a:rPr sz="2500"/>
              <a:t>        parent -- the parent node (of this BST subtree)</a:t>
            </a:r>
          </a:p>
          <a:p>
            <a:pPr lvl="0">
              <a:defRPr sz="1800"/>
            </a:pPr>
            <a:r>
              <a:rPr sz="2500"/>
              <a:t>        """</a:t>
            </a:r>
          </a:p>
          <a:p>
            <a:pPr lvl="0">
              <a:defRPr sz="1800"/>
            </a:pPr>
            <a:r>
              <a:rPr sz="2500"/>
              <a:t>        self.value = value</a:t>
            </a:r>
          </a:p>
          <a:p>
            <a:pPr lvl="0">
              <a:defRPr sz="1800"/>
            </a:pPr>
            <a:r>
              <a:rPr sz="2500"/>
              <a:t>        self.left = None</a:t>
            </a:r>
          </a:p>
          <a:p>
            <a:pPr lvl="0">
              <a:defRPr sz="1800"/>
            </a:pPr>
            <a:r>
              <a:rPr sz="2500"/>
              <a:t>        self.right = None</a:t>
            </a:r>
          </a:p>
          <a:p>
            <a:pPr lvl="0">
              <a:defRPr sz="1800"/>
            </a:pPr>
            <a:r>
              <a:rPr sz="2500"/>
              <a:t>        self.parent = parent # useful for some operations</a:t>
            </a:r>
          </a:p>
        </p:txBody>
      </p:sp>
      <p:sp>
        <p:nvSpPr>
          <p:cNvPr id="148" name="Shape 148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/>
          <a:lstStyle/>
          <a:p>
            <a:pPr lvl="0"/>
            <a:fld id="{86CB4B4D-7CA3-9044-876B-883B54F8677D}" type="slidenum">
              <a:t>14</a:t>
            </a:fld>
            <a:endParaRPr/>
          </a:p>
        </p:txBody>
      </p:sp>
    </p:spTree>
  </p:cSld>
  <p:clrMapOvr>
    <a:masterClrMapping/>
  </p:clrMapOvr>
  <p:transition spd="med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Shape 150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000"/>
              <a:t>Inserting a value</a:t>
            </a:r>
          </a:p>
        </p:txBody>
      </p:sp>
      <p:sp>
        <p:nvSpPr>
          <p:cNvPr id="151" name="Shape 151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2500"/>
              <a:t>    def insert(self, value):</a:t>
            </a:r>
          </a:p>
          <a:p>
            <a:pPr lvl="0">
              <a:defRPr sz="1800"/>
            </a:pPr>
            <a:r>
              <a:rPr sz="2500"/>
              <a:t>        """Insert value into the BST."""</a:t>
            </a:r>
          </a:p>
          <a:p>
            <a:pPr lvl="0">
              <a:defRPr sz="1800"/>
            </a:pPr>
            <a:r>
              <a:rPr sz="2500"/>
              <a:t>        if value == self.value: # already in the tree</a:t>
            </a:r>
          </a:p>
          <a:p>
            <a:pPr lvl="0">
              <a:defRPr sz="1800"/>
            </a:pPr>
            <a:r>
              <a:rPr sz="2500"/>
              <a:t>            return</a:t>
            </a:r>
          </a:p>
          <a:p>
            <a:pPr lvl="0">
              <a:defRPr sz="1800"/>
            </a:pPr>
            <a:r>
              <a:rPr sz="2500"/>
              <a:t>        elif value &lt; self.value:</a:t>
            </a:r>
          </a:p>
          <a:p>
            <a:pPr lvl="0">
              <a:defRPr sz="1800"/>
            </a:pPr>
            <a:r>
              <a:rPr sz="2500"/>
              <a:t>            if self.left:</a:t>
            </a:r>
          </a:p>
          <a:p>
            <a:pPr lvl="0">
              <a:defRPr sz="1800"/>
            </a:pPr>
            <a:r>
              <a:rPr sz="2500"/>
              <a:t>                self.left.insert(value)</a:t>
            </a:r>
          </a:p>
          <a:p>
            <a:pPr lvl="0">
              <a:defRPr sz="1800"/>
            </a:pPr>
            <a:r>
              <a:rPr sz="2500"/>
              <a:t>            else:</a:t>
            </a:r>
          </a:p>
          <a:p>
            <a:pPr lvl="0">
              <a:defRPr sz="1800"/>
            </a:pPr>
            <a:r>
              <a:rPr sz="2500"/>
              <a:t>                self.left = BST(value, parent=self)</a:t>
            </a:r>
          </a:p>
          <a:p>
            <a:pPr lvl="0">
              <a:defRPr sz="1800"/>
            </a:pPr>
            <a:r>
              <a:rPr sz="2500"/>
              <a:t>        else:</a:t>
            </a:r>
          </a:p>
          <a:p>
            <a:pPr lvl="0">
              <a:defRPr sz="1800"/>
            </a:pPr>
            <a:r>
              <a:rPr sz="2500"/>
              <a:t>            if self.right:</a:t>
            </a:r>
          </a:p>
          <a:p>
            <a:pPr lvl="0">
              <a:defRPr sz="1800"/>
            </a:pPr>
            <a:r>
              <a:rPr sz="2500"/>
              <a:t>                self.right.insert(value)</a:t>
            </a:r>
          </a:p>
          <a:p>
            <a:pPr lvl="0">
              <a:defRPr sz="1800"/>
            </a:pPr>
            <a:r>
              <a:rPr sz="2500"/>
              <a:t>            else:</a:t>
            </a:r>
          </a:p>
          <a:p>
            <a:pPr lvl="0">
              <a:defRPr sz="1800"/>
            </a:pPr>
            <a:r>
              <a:rPr sz="2500"/>
              <a:t>                self.right = BST(value, parent=self)</a:t>
            </a:r>
          </a:p>
        </p:txBody>
      </p:sp>
      <p:sp>
        <p:nvSpPr>
          <p:cNvPr id="152" name="Shape 152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/>
          <a:lstStyle/>
          <a:p>
            <a:pPr lvl="0"/>
            <a:fld id="{86CB4B4D-7CA3-9044-876B-883B54F8677D}" type="slidenum">
              <a:t>15</a:t>
            </a:fld>
            <a:endParaRPr/>
          </a:p>
        </p:txBody>
      </p:sp>
    </p:spTree>
  </p:cSld>
  <p:clrMapOvr>
    <a:masterClrMapping/>
  </p:clrMapOvr>
  <p:transition spd="med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Shape 154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000"/>
              <a:t>A Factory Method</a:t>
            </a:r>
          </a:p>
        </p:txBody>
      </p:sp>
      <p:sp>
        <p:nvSpPr>
          <p:cNvPr id="155" name="Shape 155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2500"/>
              <a:t>    def create(a_list):</a:t>
            </a:r>
          </a:p>
          <a:p>
            <a:pPr lvl="0">
              <a:defRPr sz="1800"/>
            </a:pPr>
            <a:r>
              <a:rPr sz="2500"/>
              <a:t>        """Create a BST from the elements in a_list."""</a:t>
            </a:r>
          </a:p>
          <a:p>
            <a:pPr lvl="0">
              <a:defRPr sz="1800"/>
            </a:pPr>
            <a:r>
              <a:rPr sz="2500"/>
              <a:t>        bst = BST(a_list[0])</a:t>
            </a:r>
          </a:p>
          <a:p>
            <a:pPr lvl="0">
              <a:defRPr sz="1800"/>
            </a:pPr>
            <a:r>
              <a:rPr sz="2500"/>
              <a:t>        for i in range(1, len(a_list)):</a:t>
            </a:r>
          </a:p>
          <a:p>
            <a:pPr lvl="0">
              <a:defRPr sz="1800"/>
            </a:pPr>
            <a:r>
              <a:rPr sz="2500"/>
              <a:t>            bst.insert(a_list[i])</a:t>
            </a:r>
          </a:p>
          <a:p>
            <a:pPr lvl="0">
              <a:defRPr sz="1800"/>
            </a:pPr>
            <a:r>
              <a:rPr sz="2500"/>
              <a:t>        return bst</a:t>
            </a:r>
          </a:p>
          <a:p>
            <a:pPr lvl="0">
              <a:defRPr sz="1800"/>
            </a:pPr>
            <a:endParaRPr sz="2500"/>
          </a:p>
          <a:p>
            <a:pPr lvl="0">
              <a:defRPr sz="1800"/>
            </a:pPr>
            <a:r>
              <a:rPr sz="2500"/>
              <a:t># A factory method is one which creates and returns</a:t>
            </a:r>
          </a:p>
          <a:p>
            <a:pPr lvl="0">
              <a:defRPr sz="1800"/>
            </a:pPr>
            <a:r>
              <a:rPr sz="2500"/>
              <a:t># a new object.</a:t>
            </a:r>
          </a:p>
          <a:p>
            <a:pPr lvl="0">
              <a:defRPr sz="1800"/>
            </a:pPr>
            <a:endParaRPr sz="2500"/>
          </a:p>
          <a:p>
            <a:pPr lvl="0">
              <a:defRPr sz="1800"/>
            </a:pPr>
            <a:r>
              <a:rPr sz="2500"/>
              <a:t># e.g. this would be called like this</a:t>
            </a:r>
          </a:p>
          <a:p>
            <a:pPr lvl="0">
              <a:defRPr sz="1800"/>
            </a:pPr>
            <a:r>
              <a:rPr sz="2500"/>
              <a:t>bst = BST.create([70, 31, 93, 94, 14, 23, 73])</a:t>
            </a:r>
          </a:p>
        </p:txBody>
      </p:sp>
      <p:sp>
        <p:nvSpPr>
          <p:cNvPr id="156" name="Shape 156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/>
          <a:lstStyle/>
          <a:p>
            <a:pPr lvl="0"/>
            <a:fld id="{86CB4B4D-7CA3-9044-876B-883B54F8677D}" type="slidenum">
              <a:t>16</a:t>
            </a:fld>
            <a:endParaRPr/>
          </a:p>
        </p:txBody>
      </p:sp>
    </p:spTree>
  </p:cSld>
  <p:clrMapOvr>
    <a:masterClrMapping/>
  </p:clrMapOvr>
  <p:transition spd="med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Shape 158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554990">
              <a:defRPr sz="7600"/>
            </a:lvl1pPr>
          </a:lstStyle>
          <a:p>
            <a:pPr lvl="0">
              <a:defRPr sz="1800"/>
            </a:pPr>
            <a:r>
              <a:rPr sz="7600"/>
              <a:t>Doing something in order</a:t>
            </a:r>
          </a:p>
        </p:txBody>
      </p:sp>
      <p:sp>
        <p:nvSpPr>
          <p:cNvPr id="159" name="Shape 159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2500"/>
              <a:t>def inorder(self, function):</a:t>
            </a:r>
          </a:p>
          <a:p>
            <a:pPr lvl="0">
              <a:defRPr sz="1800"/>
            </a:pPr>
            <a:r>
              <a:rPr sz="2500"/>
              <a:t>    """Traverse the BST in order performing function."""</a:t>
            </a:r>
          </a:p>
          <a:p>
            <a:pPr lvl="0">
              <a:defRPr sz="1800"/>
            </a:pPr>
            <a:r>
              <a:rPr sz="2500"/>
              <a:t>    if self.left: self.left.inorder(function)</a:t>
            </a:r>
          </a:p>
          <a:p>
            <a:pPr lvl="0">
              <a:defRPr sz="1800"/>
            </a:pPr>
            <a:r>
              <a:rPr sz="2500"/>
              <a:t>    function(self.value)</a:t>
            </a:r>
          </a:p>
          <a:p>
            <a:pPr lvl="0">
              <a:defRPr sz="1800"/>
            </a:pPr>
            <a:r>
              <a:rPr sz="2500"/>
              <a:t>    if self.right: self.right.inorder(function)</a:t>
            </a:r>
          </a:p>
          <a:p>
            <a:pPr lvl="0">
              <a:defRPr sz="1800"/>
            </a:pPr>
            <a:endParaRPr sz="2500"/>
          </a:p>
          <a:p>
            <a:pPr lvl="0">
              <a:defRPr sz="1800"/>
            </a:pPr>
            <a:r>
              <a:rPr sz="2500"/>
              <a:t># for example:</a:t>
            </a:r>
          </a:p>
          <a:p>
            <a:pPr lvl="0">
              <a:defRPr sz="1800"/>
            </a:pPr>
            <a:r>
              <a:rPr sz="2500"/>
              <a:t>bst = BST.create([70, 31, 93, 94, 14, 23, 73])</a:t>
            </a:r>
          </a:p>
          <a:p>
            <a:pPr lvl="0">
              <a:defRPr sz="1800"/>
            </a:pPr>
            <a:r>
              <a:rPr sz="2500"/>
              <a:t>bst.inorder(print)</a:t>
            </a:r>
          </a:p>
          <a:p>
            <a:pPr lvl="0">
              <a:defRPr sz="1800"/>
            </a:pPr>
            <a:endParaRPr sz="2500"/>
          </a:p>
          <a:p>
            <a:pPr lvl="0">
              <a:defRPr sz="1800"/>
            </a:pPr>
            <a:r>
              <a:rPr sz="2500"/>
              <a:t># The output is 14 23 31 70 73 93 94</a:t>
            </a:r>
          </a:p>
        </p:txBody>
      </p:sp>
      <p:sp>
        <p:nvSpPr>
          <p:cNvPr id="160" name="Shape 160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/>
          <a:lstStyle/>
          <a:p>
            <a:pPr lvl="0"/>
            <a:fld id="{86CB4B4D-7CA3-9044-876B-883B54F8677D}" type="slidenum">
              <a:t>17</a:t>
            </a:fld>
            <a:endParaRPr/>
          </a:p>
        </p:txBody>
      </p:sp>
    </p:spTree>
  </p:cSld>
  <p:clrMapOvr>
    <a:masterClrMapping/>
  </p:clrMapOvr>
  <p:transition spd="med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Shape 162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000"/>
              <a:t>Your turn</a:t>
            </a:r>
          </a:p>
        </p:txBody>
      </p:sp>
      <p:sp>
        <p:nvSpPr>
          <p:cNvPr id="163" name="Shape 163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600"/>
              <a:t>Write a __contains__ method which returns True if the BST contains the value, otherwise False.</a:t>
            </a:r>
          </a:p>
          <a:p>
            <a:pPr marL="0" lvl="0" indent="0">
              <a:buSzTx/>
              <a:buNone/>
              <a:defRPr sz="1800"/>
            </a:pPr>
            <a:r>
              <a:rPr sz="3600">
                <a:latin typeface="Courier"/>
                <a:ea typeface="Courier"/>
                <a:cs typeface="Courier"/>
                <a:sym typeface="Courier"/>
              </a:rPr>
              <a:t>def __contains__(self, value):</a:t>
            </a:r>
          </a:p>
        </p:txBody>
      </p:sp>
      <p:sp>
        <p:nvSpPr>
          <p:cNvPr id="164" name="Shape 164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/>
          <a:lstStyle/>
          <a:p>
            <a:pPr lvl="0"/>
            <a:fld id="{86CB4B4D-7CA3-9044-876B-883B54F8677D}" type="slidenum">
              <a:t>18</a:t>
            </a:fld>
            <a:endParaRPr/>
          </a:p>
        </p:txBody>
      </p:sp>
    </p:spTree>
  </p:cSld>
  <p:clrMapOvr>
    <a:masterClrMapping/>
  </p:clrMapOvr>
  <p:transition spd="med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Shape 166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000"/>
              <a:t>Deleting a value</a:t>
            </a:r>
          </a:p>
        </p:txBody>
      </p:sp>
      <p:sp>
        <p:nvSpPr>
          <p:cNvPr id="167" name="Shape 167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600"/>
              <a:t>We need to find the node the value is stored in.</a:t>
            </a:r>
          </a:p>
          <a:p>
            <a:pPr lvl="0">
              <a:defRPr sz="1800"/>
            </a:pPr>
            <a:r>
              <a:rPr sz="3600"/>
              <a:t>There are three cases</a:t>
            </a:r>
          </a:p>
          <a:p>
            <a:pPr lvl="1">
              <a:defRPr sz="1800"/>
            </a:pPr>
            <a:r>
              <a:rPr sz="3600"/>
              <a:t>the node has no children</a:t>
            </a:r>
          </a:p>
          <a:p>
            <a:pPr lvl="1">
              <a:defRPr sz="1800"/>
            </a:pPr>
            <a:r>
              <a:rPr sz="3600"/>
              <a:t>the node has one child</a:t>
            </a:r>
          </a:p>
          <a:p>
            <a:pPr lvl="1">
              <a:defRPr sz="1800"/>
            </a:pPr>
            <a:r>
              <a:rPr sz="3600"/>
              <a:t>the node has two children</a:t>
            </a:r>
          </a:p>
        </p:txBody>
      </p:sp>
      <p:sp>
        <p:nvSpPr>
          <p:cNvPr id="168" name="Shape 168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/>
          <a:lstStyle/>
          <a:p>
            <a:pPr lvl="0"/>
            <a:fld id="{86CB4B4D-7CA3-9044-876B-883B54F8677D}" type="slidenum">
              <a:t>19</a:t>
            </a:fld>
            <a:endParaRPr/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000"/>
              <a:t>Trees are efficient</a:t>
            </a:r>
          </a:p>
        </p:txBody>
      </p:sp>
      <p:sp>
        <p:nvSpPr>
          <p:cNvPr id="55" name="Shape 55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600"/>
              <a:t>Many algorithms can be performed on trees in O(log n) time.</a:t>
            </a:r>
          </a:p>
          <a:p>
            <a:pPr lvl="0">
              <a:defRPr sz="1800"/>
            </a:pPr>
            <a:r>
              <a:rPr sz="3600"/>
              <a:t>Searching for elements using a binary search can work on a tree if the elements are ordered in the obvious way.</a:t>
            </a:r>
          </a:p>
          <a:p>
            <a:pPr lvl="0">
              <a:defRPr sz="1800"/>
            </a:pPr>
            <a:r>
              <a:rPr sz="3600"/>
              <a:t>Adding and removing elements is a little trickier.</a:t>
            </a:r>
          </a:p>
        </p:txBody>
      </p:sp>
      <p:sp>
        <p:nvSpPr>
          <p:cNvPr id="56" name="Shape 56"/>
          <p:cNvSpPr>
            <a:spLocks noGrp="1"/>
          </p:cNvSpPr>
          <p:nvPr>
            <p:ph type="sldNum" sz="quarter" idx="2"/>
          </p:nvPr>
        </p:nvSpPr>
        <p:spPr>
          <a:xfrm>
            <a:off x="6375349" y="9251950"/>
            <a:ext cx="241402" cy="381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/>
          <a:lstStyle/>
          <a:p>
            <a:pPr lvl="0"/>
            <a:fld id="{86CB4B4D-7CA3-9044-876B-883B54F8677D}" type="slidenum">
              <a:t>2</a:t>
            </a:fld>
            <a:endParaRPr/>
          </a:p>
        </p:txBody>
      </p:sp>
    </p:spTree>
  </p:cSld>
  <p:clrMapOvr>
    <a:masterClrMapping/>
  </p:clrMapOvr>
  <p:transition spd="med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Shape 170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000"/>
              <a:t>Finding the node</a:t>
            </a:r>
          </a:p>
        </p:txBody>
      </p:sp>
      <p:sp>
        <p:nvSpPr>
          <p:cNvPr id="171" name="Shape 171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2500"/>
              <a:t>    def locate(self, value):</a:t>
            </a:r>
          </a:p>
          <a:p>
            <a:pPr lvl="0">
              <a:defRPr sz="1800"/>
            </a:pPr>
            <a:r>
              <a:rPr sz="2500"/>
              <a:t>        """Return the node holding value."""</a:t>
            </a:r>
          </a:p>
          <a:p>
            <a:pPr lvl="0">
              <a:defRPr sz="1800"/>
            </a:pPr>
            <a:r>
              <a:rPr sz="2500"/>
              <a:t>        if value == self.value:</a:t>
            </a:r>
          </a:p>
          <a:p>
            <a:pPr lvl="0">
              <a:defRPr sz="1800"/>
            </a:pPr>
            <a:r>
              <a:rPr sz="2500"/>
              <a:t>            return self</a:t>
            </a:r>
          </a:p>
          <a:p>
            <a:pPr lvl="0">
              <a:defRPr sz="1800"/>
            </a:pPr>
            <a:r>
              <a:rPr sz="2500"/>
              <a:t>        elif value &lt; self.value and self.left:</a:t>
            </a:r>
          </a:p>
          <a:p>
            <a:pPr lvl="0">
              <a:defRPr sz="1800"/>
            </a:pPr>
            <a:r>
              <a:rPr sz="2500"/>
              <a:t>            return self.left.locate(value)</a:t>
            </a:r>
          </a:p>
          <a:p>
            <a:pPr lvl="0">
              <a:defRPr sz="1800"/>
            </a:pPr>
            <a:r>
              <a:rPr sz="2500"/>
              <a:t>        elif value &gt; self.value and self.right:</a:t>
            </a:r>
          </a:p>
          <a:p>
            <a:pPr lvl="0">
              <a:defRPr sz="1800"/>
            </a:pPr>
            <a:r>
              <a:rPr sz="2500"/>
              <a:t>            return self.right.locate(value)</a:t>
            </a:r>
          </a:p>
          <a:p>
            <a:pPr lvl="0">
              <a:defRPr sz="1800"/>
            </a:pPr>
            <a:r>
              <a:rPr sz="2500"/>
              <a:t>        else:</a:t>
            </a:r>
          </a:p>
          <a:p>
            <a:pPr lvl="0">
              <a:defRPr sz="1800"/>
            </a:pPr>
            <a:r>
              <a:rPr sz="2500"/>
              <a:t>            return None</a:t>
            </a:r>
          </a:p>
        </p:txBody>
      </p:sp>
      <p:sp>
        <p:nvSpPr>
          <p:cNvPr id="172" name="Shape 172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/>
          <a:lstStyle/>
          <a:p>
            <a:pPr lvl="0"/>
            <a:fld id="{86CB4B4D-7CA3-9044-876B-883B54F8677D}" type="slidenum">
              <a:t>20</a:t>
            </a:fld>
            <a:endParaRPr/>
          </a:p>
        </p:txBody>
      </p:sp>
    </p:spTree>
  </p:cSld>
  <p:clrMapOvr>
    <a:masterClrMapping/>
  </p:clrMapOvr>
  <p:transition spd="med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Shape 174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000"/>
              <a:t>No children</a:t>
            </a:r>
          </a:p>
        </p:txBody>
      </p:sp>
      <p:sp>
        <p:nvSpPr>
          <p:cNvPr id="175" name="Shape 175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/>
          <a:lstStyle/>
          <a:p>
            <a:pPr lvl="0"/>
            <a:fld id="{86CB4B4D-7CA3-9044-876B-883B54F8677D}" type="slidenum">
              <a:t>21</a:t>
            </a:fld>
            <a:endParaRPr/>
          </a:p>
        </p:txBody>
      </p:sp>
      <p:pic>
        <p:nvPicPr>
          <p:cNvPr id="176" name="Screen Shot 2014-05-27 at 8.19.39 pm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133600" y="3724275"/>
            <a:ext cx="8737600" cy="44069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Shape 178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000"/>
              <a:t>No children</a:t>
            </a:r>
          </a:p>
        </p:txBody>
      </p:sp>
      <p:sp>
        <p:nvSpPr>
          <p:cNvPr id="179" name="Shape 179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600"/>
              <a:t>Just delete the node and fix up its parent.</a:t>
            </a:r>
          </a:p>
        </p:txBody>
      </p:sp>
      <p:sp>
        <p:nvSpPr>
          <p:cNvPr id="180" name="Shape 180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/>
          <a:lstStyle/>
          <a:p>
            <a:pPr lvl="0"/>
            <a:fld id="{86CB4B4D-7CA3-9044-876B-883B54F8677D}" type="slidenum">
              <a:t>22</a:t>
            </a:fld>
            <a:endParaRPr/>
          </a:p>
        </p:txBody>
      </p:sp>
    </p:spTree>
  </p:cSld>
  <p:clrMapOvr>
    <a:masterClrMapping/>
  </p:clrMapOvr>
  <p:transition spd="med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Shape 182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000"/>
              <a:t>One child</a:t>
            </a:r>
          </a:p>
        </p:txBody>
      </p:sp>
      <p:sp>
        <p:nvSpPr>
          <p:cNvPr id="183" name="Shape 183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/>
          <a:lstStyle/>
          <a:p>
            <a:pPr lvl="0"/>
            <a:fld id="{86CB4B4D-7CA3-9044-876B-883B54F8677D}" type="slidenum">
              <a:t>23</a:t>
            </a:fld>
            <a:endParaRPr/>
          </a:p>
        </p:txBody>
      </p:sp>
      <p:pic>
        <p:nvPicPr>
          <p:cNvPr id="184" name="Screen Shot 2014-05-27 at 8.20.56 pm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924050" y="3648075"/>
            <a:ext cx="9156700" cy="45593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Shape 186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000"/>
              <a:t>One child</a:t>
            </a:r>
          </a:p>
        </p:txBody>
      </p:sp>
      <p:sp>
        <p:nvSpPr>
          <p:cNvPr id="187" name="Shape 187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600"/>
              <a:t>Delete the node and shift its child up to take its place by changing the parent.</a:t>
            </a:r>
          </a:p>
        </p:txBody>
      </p:sp>
      <p:sp>
        <p:nvSpPr>
          <p:cNvPr id="188" name="Shape 188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/>
          <a:lstStyle/>
          <a:p>
            <a:pPr lvl="0"/>
            <a:fld id="{86CB4B4D-7CA3-9044-876B-883B54F8677D}" type="slidenum">
              <a:t>24</a:t>
            </a:fld>
            <a:endParaRPr/>
          </a:p>
        </p:txBody>
      </p:sp>
    </p:spTree>
  </p:cSld>
  <p:clrMapOvr>
    <a:masterClrMapping/>
  </p:clrMapOvr>
  <p:transition spd="med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Shape 190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000"/>
              <a:t>Two children</a:t>
            </a:r>
          </a:p>
        </p:txBody>
      </p:sp>
      <p:sp>
        <p:nvSpPr>
          <p:cNvPr id="191" name="Shape 191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/>
          <a:lstStyle/>
          <a:p>
            <a:pPr lvl="0"/>
            <a:fld id="{86CB4B4D-7CA3-9044-876B-883B54F8677D}" type="slidenum">
              <a:t>25</a:t>
            </a:fld>
            <a:endParaRPr/>
          </a:p>
        </p:txBody>
      </p:sp>
      <p:pic>
        <p:nvPicPr>
          <p:cNvPr id="192" name="Screen Shot 2014-05-27 at 8.22.30 pm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114550" y="3260725"/>
            <a:ext cx="8775700" cy="53340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Shape 194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000"/>
              <a:t>Two children</a:t>
            </a:r>
          </a:p>
        </p:txBody>
      </p:sp>
      <p:sp>
        <p:nvSpPr>
          <p:cNvPr id="195" name="Shape 195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600"/>
              <a:t>Replace the value in the node with its inorder successor.</a:t>
            </a:r>
          </a:p>
          <a:p>
            <a:pPr lvl="0">
              <a:defRPr sz="1800"/>
            </a:pPr>
            <a:r>
              <a:rPr sz="3600"/>
              <a:t>We also have to delete the inorder successor node.</a:t>
            </a:r>
          </a:p>
          <a:p>
            <a:pPr lvl="1">
              <a:defRPr sz="1800"/>
            </a:pPr>
            <a:r>
              <a:rPr sz="3600"/>
              <a:t>But this can’t have more than one child.</a:t>
            </a:r>
          </a:p>
          <a:p>
            <a:pPr lvl="2">
              <a:defRPr sz="1800"/>
            </a:pPr>
            <a:r>
              <a:rPr sz="3600"/>
              <a:t>Why not?</a:t>
            </a:r>
          </a:p>
        </p:txBody>
      </p:sp>
      <p:sp>
        <p:nvSpPr>
          <p:cNvPr id="196" name="Shape 196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/>
          <a:lstStyle/>
          <a:p>
            <a:pPr lvl="0"/>
            <a:fld id="{86CB4B4D-7CA3-9044-876B-883B54F8677D}" type="slidenum">
              <a:t>26</a:t>
            </a:fld>
            <a:endParaRPr/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90727">
              <a:defRPr sz="6719"/>
            </a:lvl1pPr>
          </a:lstStyle>
          <a:p>
            <a:pPr lvl="0">
              <a:defRPr sz="1800"/>
            </a:pPr>
            <a:r>
              <a:rPr sz="6719"/>
              <a:t>The Binary Search Tree property</a:t>
            </a:r>
          </a:p>
        </p:txBody>
      </p:sp>
      <p:sp>
        <p:nvSpPr>
          <p:cNvPr id="59" name="Shape 59"/>
          <p:cNvSpPr>
            <a:spLocks noGrp="1"/>
          </p:cNvSpPr>
          <p:nvPr>
            <p:ph type="body" idx="1"/>
          </p:nvPr>
        </p:nvSpPr>
        <p:spPr>
          <a:xfrm>
            <a:off x="952500" y="2603500"/>
            <a:ext cx="6326486" cy="6286500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600"/>
              <a:t>All values in the nodes in the left subtree of a node are less than the value in the node.</a:t>
            </a:r>
          </a:p>
          <a:p>
            <a:pPr lvl="0">
              <a:defRPr sz="1800"/>
            </a:pPr>
            <a:r>
              <a:rPr sz="3600"/>
              <a:t>All values in the nodes in the right subtree of a node are greater than the value in the node.</a:t>
            </a:r>
          </a:p>
        </p:txBody>
      </p:sp>
      <p:sp>
        <p:nvSpPr>
          <p:cNvPr id="60" name="Shape 60"/>
          <p:cNvSpPr>
            <a:spLocks noGrp="1"/>
          </p:cNvSpPr>
          <p:nvPr>
            <p:ph type="sldNum" sz="quarter" idx="2"/>
          </p:nvPr>
        </p:nvSpPr>
        <p:spPr>
          <a:xfrm>
            <a:off x="6375349" y="9251950"/>
            <a:ext cx="241402" cy="381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/>
          <a:lstStyle/>
          <a:p>
            <a:pPr lvl="0"/>
            <a:fld id="{86CB4B4D-7CA3-9044-876B-883B54F8677D}" type="slidenum">
              <a:t>3</a:t>
            </a:fld>
            <a:endParaRPr/>
          </a:p>
        </p:txBody>
      </p:sp>
      <p:pic>
        <p:nvPicPr>
          <p:cNvPr id="61" name="pasted-image.tif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886700" y="4159250"/>
            <a:ext cx="3810000" cy="3175000"/>
          </a:xfrm>
          <a:prstGeom prst="rect">
            <a:avLst/>
          </a:prstGeom>
          <a:ln w="12700">
            <a:miter lim="400000"/>
          </a:ln>
        </p:spPr>
      </p:pic>
      <p:sp>
        <p:nvSpPr>
          <p:cNvPr id="62" name="Shape 62"/>
          <p:cNvSpPr/>
          <p:nvPr/>
        </p:nvSpPr>
        <p:spPr>
          <a:xfrm>
            <a:off x="9511157" y="7645400"/>
            <a:ext cx="3278887" cy="279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1200" u="sng">
                <a:hlinkClick r:id="rId3"/>
              </a:defRPr>
            </a:lvl1pPr>
          </a:lstStyle>
          <a:p>
            <a:pPr lvl="0">
              <a:defRPr sz="1800" u="none"/>
            </a:pPr>
            <a:r>
              <a:rPr sz="1200" u="sng">
                <a:hlinkClick r:id="rId3"/>
              </a:rPr>
              <a:t>http://en.wikipedia.org/wiki/Binary_search_tree</a:t>
            </a:r>
          </a:p>
        </p:txBody>
      </p:sp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Shape 64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000"/>
              <a:t>Constructing a BST</a:t>
            </a:r>
          </a:p>
        </p:txBody>
      </p:sp>
      <p:sp>
        <p:nvSpPr>
          <p:cNvPr id="65" name="Shape 65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600"/>
              <a:t>We can go through a list of elements adding them in the order they occur.</a:t>
            </a:r>
          </a:p>
          <a:p>
            <a:pPr lvl="1">
              <a:defRPr sz="1800"/>
            </a:pPr>
            <a:r>
              <a:rPr sz="3600"/>
              <a:t>e.g. 70, 31, 93, 94, 14, 23, 73</a:t>
            </a:r>
          </a:p>
        </p:txBody>
      </p:sp>
      <p:sp>
        <p:nvSpPr>
          <p:cNvPr id="66" name="Shape 66"/>
          <p:cNvSpPr>
            <a:spLocks noGrp="1"/>
          </p:cNvSpPr>
          <p:nvPr>
            <p:ph type="sldNum" sz="quarter" idx="2"/>
          </p:nvPr>
        </p:nvSpPr>
        <p:spPr>
          <a:xfrm>
            <a:off x="6375349" y="9251950"/>
            <a:ext cx="241402" cy="381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/>
          <a:lstStyle/>
          <a:p>
            <a:pPr lvl="0"/>
            <a:fld id="{86CB4B4D-7CA3-9044-876B-883B54F8677D}" type="slidenum">
              <a:t>4</a:t>
            </a:fld>
            <a:endParaRPr/>
          </a:p>
        </p:txBody>
      </p:sp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Shape 68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1" algn="l">
              <a:spcBef>
                <a:spcPts val="4200"/>
              </a:spcBef>
              <a:defRPr sz="1800"/>
            </a:pPr>
            <a:r>
              <a:rPr sz="7200"/>
              <a:t>70</a:t>
            </a:r>
            <a:r>
              <a:rPr sz="7200">
                <a:solidFill>
                  <a:srgbClr val="A6AAA9"/>
                </a:solidFill>
              </a:rPr>
              <a:t>, 31, 93, 94, 14, 23, 73</a:t>
            </a:r>
          </a:p>
        </p:txBody>
      </p:sp>
      <p:sp>
        <p:nvSpPr>
          <p:cNvPr id="69" name="Shape 69"/>
          <p:cNvSpPr>
            <a:spLocks noGrp="1"/>
          </p:cNvSpPr>
          <p:nvPr>
            <p:ph type="sldNum" sz="quarter" idx="2"/>
          </p:nvPr>
        </p:nvSpPr>
        <p:spPr>
          <a:xfrm>
            <a:off x="6375349" y="9251950"/>
            <a:ext cx="241402" cy="381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/>
          <a:lstStyle/>
          <a:p>
            <a:pPr lvl="0"/>
            <a:fld id="{86CB4B4D-7CA3-9044-876B-883B54F8677D}" type="slidenum">
              <a:t>5</a:t>
            </a:fld>
            <a:endParaRPr/>
          </a:p>
        </p:txBody>
      </p:sp>
      <p:sp>
        <p:nvSpPr>
          <p:cNvPr id="70" name="Shape 70"/>
          <p:cNvSpPr/>
          <p:nvPr/>
        </p:nvSpPr>
        <p:spPr>
          <a:xfrm>
            <a:off x="6011722" y="2717800"/>
            <a:ext cx="981356" cy="9813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solidFill/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/>
          <a:lstStyle>
            <a:lvl1pPr>
              <a:defRPr sz="2400"/>
            </a:lvl1pPr>
          </a:lstStyle>
          <a:p>
            <a:pPr lvl="0">
              <a:defRPr sz="1800"/>
            </a:pPr>
            <a:r>
              <a:rPr sz="2400"/>
              <a:t>70</a:t>
            </a:r>
          </a:p>
        </p:txBody>
      </p:sp>
    </p:spTree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1" algn="l">
              <a:spcBef>
                <a:spcPts val="4200"/>
              </a:spcBef>
              <a:defRPr sz="1800"/>
            </a:pPr>
            <a:r>
              <a:rPr sz="7200">
                <a:solidFill>
                  <a:srgbClr val="A6AAA9"/>
                </a:solidFill>
              </a:rPr>
              <a:t>70, </a:t>
            </a:r>
            <a:r>
              <a:rPr sz="7200"/>
              <a:t>31</a:t>
            </a:r>
            <a:r>
              <a:rPr sz="7200">
                <a:solidFill>
                  <a:srgbClr val="A6AAA9"/>
                </a:solidFill>
              </a:rPr>
              <a:t>, 93, 94, 14, 23, 73</a:t>
            </a:r>
          </a:p>
        </p:txBody>
      </p:sp>
      <p:sp>
        <p:nvSpPr>
          <p:cNvPr id="73" name="Shape 73"/>
          <p:cNvSpPr>
            <a:spLocks noGrp="1"/>
          </p:cNvSpPr>
          <p:nvPr>
            <p:ph type="sldNum" sz="quarter" idx="2"/>
          </p:nvPr>
        </p:nvSpPr>
        <p:spPr>
          <a:xfrm>
            <a:off x="6375349" y="9251950"/>
            <a:ext cx="241402" cy="381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/>
          <a:lstStyle/>
          <a:p>
            <a:pPr lvl="0"/>
            <a:fld id="{86CB4B4D-7CA3-9044-876B-883B54F8677D}" type="slidenum">
              <a:t>6</a:t>
            </a:fld>
            <a:endParaRPr/>
          </a:p>
        </p:txBody>
      </p:sp>
      <p:sp>
        <p:nvSpPr>
          <p:cNvPr id="74" name="Shape 74"/>
          <p:cNvSpPr/>
          <p:nvPr/>
        </p:nvSpPr>
        <p:spPr>
          <a:xfrm>
            <a:off x="6011722" y="2717800"/>
            <a:ext cx="981356" cy="9813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solidFill/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/>
          <a:lstStyle>
            <a:lvl1pPr>
              <a:defRPr sz="2400"/>
            </a:lvl1pPr>
          </a:lstStyle>
          <a:p>
            <a:pPr lvl="0">
              <a:defRPr sz="1800"/>
            </a:pPr>
            <a:r>
              <a:rPr sz="2400"/>
              <a:t>70</a:t>
            </a:r>
          </a:p>
        </p:txBody>
      </p:sp>
      <p:sp>
        <p:nvSpPr>
          <p:cNvPr id="75" name="Shape 75"/>
          <p:cNvSpPr/>
          <p:nvPr/>
        </p:nvSpPr>
        <p:spPr>
          <a:xfrm>
            <a:off x="3979722" y="4386122"/>
            <a:ext cx="981356" cy="98135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solidFill/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/>
          <a:lstStyle>
            <a:lvl1pPr>
              <a:defRPr sz="2400"/>
            </a:lvl1pPr>
          </a:lstStyle>
          <a:p>
            <a:pPr lvl="0">
              <a:defRPr sz="1800"/>
            </a:pPr>
            <a:r>
              <a:rPr sz="2400"/>
              <a:t>31</a:t>
            </a:r>
          </a:p>
        </p:txBody>
      </p:sp>
      <p:sp>
        <p:nvSpPr>
          <p:cNvPr id="76" name="Shape 76"/>
          <p:cNvSpPr/>
          <p:nvPr/>
        </p:nvSpPr>
        <p:spPr>
          <a:xfrm flipV="1">
            <a:off x="4936490" y="3505199"/>
            <a:ext cx="1134111" cy="1134111"/>
          </a:xfrm>
          <a:prstGeom prst="line">
            <a:avLst/>
          </a:prstGeom>
          <a:ln w="25400">
            <a:solidFill/>
            <a:miter lim="400000"/>
            <a:headEnd type="triangle"/>
          </a:ln>
        </p:spPr>
        <p:txBody>
          <a:bodyPr lIns="50800" tIns="50800" rIns="50800" bIns="50800" anchor="ctr"/>
          <a:lstStyle/>
          <a:p>
            <a:pPr lvl="0">
              <a:defRPr sz="2400"/>
            </a:pPr>
            <a:endParaRPr/>
          </a:p>
        </p:txBody>
      </p:sp>
    </p:spTree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Shape 78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1" algn="l">
              <a:spcBef>
                <a:spcPts val="4200"/>
              </a:spcBef>
              <a:defRPr sz="1800"/>
            </a:pPr>
            <a:r>
              <a:rPr sz="7200">
                <a:solidFill>
                  <a:srgbClr val="A6AAA9"/>
                </a:solidFill>
              </a:rPr>
              <a:t>70, 31, </a:t>
            </a:r>
            <a:r>
              <a:rPr sz="7200"/>
              <a:t>93</a:t>
            </a:r>
            <a:r>
              <a:rPr sz="7200">
                <a:solidFill>
                  <a:srgbClr val="A6AAA9"/>
                </a:solidFill>
              </a:rPr>
              <a:t>, 94, 14, 23, 73</a:t>
            </a:r>
          </a:p>
        </p:txBody>
      </p:sp>
      <p:sp>
        <p:nvSpPr>
          <p:cNvPr id="79" name="Shape 79"/>
          <p:cNvSpPr>
            <a:spLocks noGrp="1"/>
          </p:cNvSpPr>
          <p:nvPr>
            <p:ph type="sldNum" sz="quarter" idx="2"/>
          </p:nvPr>
        </p:nvSpPr>
        <p:spPr>
          <a:xfrm>
            <a:off x="6375349" y="9251950"/>
            <a:ext cx="241402" cy="381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/>
          <a:lstStyle/>
          <a:p>
            <a:pPr lvl="0"/>
            <a:fld id="{86CB4B4D-7CA3-9044-876B-883B54F8677D}" type="slidenum">
              <a:t>7</a:t>
            </a:fld>
            <a:endParaRPr/>
          </a:p>
        </p:txBody>
      </p:sp>
      <p:sp>
        <p:nvSpPr>
          <p:cNvPr id="80" name="Shape 80"/>
          <p:cNvSpPr/>
          <p:nvPr/>
        </p:nvSpPr>
        <p:spPr>
          <a:xfrm>
            <a:off x="6011722" y="2717800"/>
            <a:ext cx="981356" cy="9813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solidFill/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/>
          <a:lstStyle>
            <a:lvl1pPr>
              <a:defRPr sz="2400"/>
            </a:lvl1pPr>
          </a:lstStyle>
          <a:p>
            <a:pPr lvl="0">
              <a:defRPr sz="1800"/>
            </a:pPr>
            <a:r>
              <a:rPr sz="2400"/>
              <a:t>70</a:t>
            </a:r>
          </a:p>
        </p:txBody>
      </p:sp>
      <p:sp>
        <p:nvSpPr>
          <p:cNvPr id="81" name="Shape 81"/>
          <p:cNvSpPr/>
          <p:nvPr/>
        </p:nvSpPr>
        <p:spPr>
          <a:xfrm>
            <a:off x="3979722" y="4386122"/>
            <a:ext cx="981356" cy="98135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solidFill/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/>
          <a:lstStyle>
            <a:lvl1pPr>
              <a:defRPr sz="2400"/>
            </a:lvl1pPr>
          </a:lstStyle>
          <a:p>
            <a:pPr lvl="0">
              <a:defRPr sz="1800"/>
            </a:pPr>
            <a:r>
              <a:rPr sz="2400"/>
              <a:t>31</a:t>
            </a:r>
          </a:p>
        </p:txBody>
      </p:sp>
      <p:sp>
        <p:nvSpPr>
          <p:cNvPr id="82" name="Shape 82"/>
          <p:cNvSpPr/>
          <p:nvPr/>
        </p:nvSpPr>
        <p:spPr>
          <a:xfrm flipV="1">
            <a:off x="4936490" y="3505199"/>
            <a:ext cx="1134111" cy="1134111"/>
          </a:xfrm>
          <a:prstGeom prst="line">
            <a:avLst/>
          </a:prstGeom>
          <a:ln w="25400">
            <a:solidFill/>
            <a:miter lim="400000"/>
            <a:headEnd type="triangle"/>
          </a:ln>
        </p:spPr>
        <p:txBody>
          <a:bodyPr lIns="50800" tIns="50800" rIns="50800" bIns="50800" anchor="ctr"/>
          <a:lstStyle/>
          <a:p>
            <a:pPr lvl="0">
              <a:defRPr sz="2400"/>
            </a:pPr>
            <a:endParaRPr/>
          </a:p>
        </p:txBody>
      </p:sp>
      <p:sp>
        <p:nvSpPr>
          <p:cNvPr id="83" name="Shape 83"/>
          <p:cNvSpPr/>
          <p:nvPr/>
        </p:nvSpPr>
        <p:spPr>
          <a:xfrm>
            <a:off x="8069122" y="4386122"/>
            <a:ext cx="981356" cy="98135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solidFill/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/>
          <a:lstStyle>
            <a:lvl1pPr>
              <a:defRPr sz="2400"/>
            </a:lvl1pPr>
          </a:lstStyle>
          <a:p>
            <a:pPr lvl="0">
              <a:defRPr sz="1800"/>
            </a:pPr>
            <a:r>
              <a:rPr sz="2400"/>
              <a:t>93</a:t>
            </a:r>
          </a:p>
        </p:txBody>
      </p:sp>
      <p:sp>
        <p:nvSpPr>
          <p:cNvPr id="84" name="Shape 84"/>
          <p:cNvSpPr/>
          <p:nvPr/>
        </p:nvSpPr>
        <p:spPr>
          <a:xfrm flipH="1" flipV="1">
            <a:off x="6955790" y="3505199"/>
            <a:ext cx="1134111" cy="1134111"/>
          </a:xfrm>
          <a:prstGeom prst="line">
            <a:avLst/>
          </a:prstGeom>
          <a:ln w="25400">
            <a:solidFill/>
            <a:miter lim="400000"/>
            <a:headEnd type="triangle"/>
          </a:ln>
        </p:spPr>
        <p:txBody>
          <a:bodyPr lIns="50800" tIns="50800" rIns="50800" bIns="50800" anchor="ctr"/>
          <a:lstStyle/>
          <a:p>
            <a:pPr lvl="0">
              <a:defRPr sz="2400"/>
            </a:pPr>
            <a:endParaRPr/>
          </a:p>
        </p:txBody>
      </p:sp>
    </p:spTree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hape 86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1" algn="l">
              <a:spcBef>
                <a:spcPts val="4200"/>
              </a:spcBef>
              <a:defRPr sz="1800"/>
            </a:pPr>
            <a:r>
              <a:rPr sz="7200">
                <a:solidFill>
                  <a:srgbClr val="A6AAA9"/>
                </a:solidFill>
              </a:rPr>
              <a:t>70, 31, 93, </a:t>
            </a:r>
            <a:r>
              <a:rPr sz="7200"/>
              <a:t>94</a:t>
            </a:r>
            <a:r>
              <a:rPr sz="7200">
                <a:solidFill>
                  <a:srgbClr val="A6AAA9"/>
                </a:solidFill>
              </a:rPr>
              <a:t>, 14, 23, 73</a:t>
            </a:r>
          </a:p>
        </p:txBody>
      </p:sp>
      <p:sp>
        <p:nvSpPr>
          <p:cNvPr id="87" name="Shape 87"/>
          <p:cNvSpPr>
            <a:spLocks noGrp="1"/>
          </p:cNvSpPr>
          <p:nvPr>
            <p:ph type="sldNum" sz="quarter" idx="2"/>
          </p:nvPr>
        </p:nvSpPr>
        <p:spPr>
          <a:xfrm>
            <a:off x="6375349" y="9251950"/>
            <a:ext cx="241402" cy="381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/>
          <a:lstStyle/>
          <a:p>
            <a:pPr lvl="0"/>
            <a:fld id="{86CB4B4D-7CA3-9044-876B-883B54F8677D}" type="slidenum">
              <a:t>8</a:t>
            </a:fld>
            <a:endParaRPr/>
          </a:p>
        </p:txBody>
      </p:sp>
      <p:sp>
        <p:nvSpPr>
          <p:cNvPr id="88" name="Shape 88"/>
          <p:cNvSpPr/>
          <p:nvPr/>
        </p:nvSpPr>
        <p:spPr>
          <a:xfrm>
            <a:off x="6011722" y="2717800"/>
            <a:ext cx="981356" cy="9813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solidFill/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/>
          <a:lstStyle>
            <a:lvl1pPr>
              <a:defRPr sz="2400"/>
            </a:lvl1pPr>
          </a:lstStyle>
          <a:p>
            <a:pPr lvl="0">
              <a:defRPr sz="1800"/>
            </a:pPr>
            <a:r>
              <a:rPr sz="2400"/>
              <a:t>70</a:t>
            </a:r>
          </a:p>
        </p:txBody>
      </p:sp>
      <p:sp>
        <p:nvSpPr>
          <p:cNvPr id="89" name="Shape 89"/>
          <p:cNvSpPr/>
          <p:nvPr/>
        </p:nvSpPr>
        <p:spPr>
          <a:xfrm>
            <a:off x="3979722" y="4386122"/>
            <a:ext cx="981356" cy="98135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solidFill/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/>
          <a:lstStyle>
            <a:lvl1pPr>
              <a:defRPr sz="2400"/>
            </a:lvl1pPr>
          </a:lstStyle>
          <a:p>
            <a:pPr lvl="0">
              <a:defRPr sz="1800"/>
            </a:pPr>
            <a:r>
              <a:rPr sz="2400"/>
              <a:t>31</a:t>
            </a:r>
          </a:p>
        </p:txBody>
      </p:sp>
      <p:sp>
        <p:nvSpPr>
          <p:cNvPr id="90" name="Shape 90"/>
          <p:cNvSpPr/>
          <p:nvPr/>
        </p:nvSpPr>
        <p:spPr>
          <a:xfrm flipV="1">
            <a:off x="4936490" y="3505199"/>
            <a:ext cx="1134111" cy="1134111"/>
          </a:xfrm>
          <a:prstGeom prst="line">
            <a:avLst/>
          </a:prstGeom>
          <a:ln w="25400">
            <a:solidFill/>
            <a:miter lim="400000"/>
            <a:headEnd type="triangle"/>
          </a:ln>
        </p:spPr>
        <p:txBody>
          <a:bodyPr lIns="50800" tIns="50800" rIns="50800" bIns="50800" anchor="ctr"/>
          <a:lstStyle/>
          <a:p>
            <a:pPr lvl="0">
              <a:defRPr sz="2400"/>
            </a:pPr>
            <a:endParaRPr/>
          </a:p>
        </p:txBody>
      </p:sp>
      <p:sp>
        <p:nvSpPr>
          <p:cNvPr id="91" name="Shape 91"/>
          <p:cNvSpPr/>
          <p:nvPr/>
        </p:nvSpPr>
        <p:spPr>
          <a:xfrm>
            <a:off x="8069122" y="4386122"/>
            <a:ext cx="981356" cy="98135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solidFill/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/>
          <a:lstStyle>
            <a:lvl1pPr>
              <a:defRPr sz="2400"/>
            </a:lvl1pPr>
          </a:lstStyle>
          <a:p>
            <a:pPr lvl="0">
              <a:defRPr sz="1800"/>
            </a:pPr>
            <a:r>
              <a:rPr sz="2400"/>
              <a:t>93</a:t>
            </a:r>
          </a:p>
        </p:txBody>
      </p:sp>
      <p:sp>
        <p:nvSpPr>
          <p:cNvPr id="92" name="Shape 92"/>
          <p:cNvSpPr/>
          <p:nvPr/>
        </p:nvSpPr>
        <p:spPr>
          <a:xfrm flipH="1" flipV="1">
            <a:off x="6955790" y="3505199"/>
            <a:ext cx="1134111" cy="1134111"/>
          </a:xfrm>
          <a:prstGeom prst="line">
            <a:avLst/>
          </a:prstGeom>
          <a:ln w="25400">
            <a:solidFill/>
            <a:miter lim="400000"/>
            <a:headEnd type="triangle"/>
          </a:ln>
        </p:spPr>
        <p:txBody>
          <a:bodyPr lIns="50800" tIns="50800" rIns="50800" bIns="50800" anchor="ctr"/>
          <a:lstStyle/>
          <a:p>
            <a:pPr lvl="0">
              <a:defRPr sz="2400"/>
            </a:pPr>
            <a:endParaRPr/>
          </a:p>
        </p:txBody>
      </p:sp>
      <p:sp>
        <p:nvSpPr>
          <p:cNvPr id="93" name="Shape 93"/>
          <p:cNvSpPr/>
          <p:nvPr/>
        </p:nvSpPr>
        <p:spPr>
          <a:xfrm>
            <a:off x="9961422" y="6214922"/>
            <a:ext cx="981356" cy="98135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solidFill/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/>
          <a:lstStyle>
            <a:lvl1pPr>
              <a:defRPr sz="2400"/>
            </a:lvl1pPr>
          </a:lstStyle>
          <a:p>
            <a:pPr lvl="0">
              <a:defRPr sz="1800"/>
            </a:pPr>
            <a:r>
              <a:rPr sz="2400"/>
              <a:t>94</a:t>
            </a:r>
          </a:p>
        </p:txBody>
      </p:sp>
      <p:sp>
        <p:nvSpPr>
          <p:cNvPr id="94" name="Shape 94"/>
          <p:cNvSpPr/>
          <p:nvPr/>
        </p:nvSpPr>
        <p:spPr>
          <a:xfrm flipH="1" flipV="1">
            <a:off x="8848090" y="5333999"/>
            <a:ext cx="1134111" cy="1134111"/>
          </a:xfrm>
          <a:prstGeom prst="line">
            <a:avLst/>
          </a:prstGeom>
          <a:ln w="25400">
            <a:solidFill/>
            <a:miter lim="400000"/>
            <a:headEnd type="triangle"/>
          </a:ln>
        </p:spPr>
        <p:txBody>
          <a:bodyPr lIns="50800" tIns="50800" rIns="50800" bIns="50800" anchor="ctr"/>
          <a:lstStyle/>
          <a:p>
            <a:pPr lvl="0">
              <a:defRPr sz="2400"/>
            </a:pPr>
            <a:endParaRPr/>
          </a:p>
        </p:txBody>
      </p:sp>
    </p:spTree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1" algn="l">
              <a:spcBef>
                <a:spcPts val="4200"/>
              </a:spcBef>
              <a:defRPr sz="1800"/>
            </a:pPr>
            <a:r>
              <a:rPr sz="7200">
                <a:solidFill>
                  <a:srgbClr val="A6AAA9"/>
                </a:solidFill>
              </a:rPr>
              <a:t>70, 31, 93, 94, </a:t>
            </a:r>
            <a:r>
              <a:rPr sz="7200"/>
              <a:t>14</a:t>
            </a:r>
            <a:r>
              <a:rPr sz="7200">
                <a:solidFill>
                  <a:srgbClr val="A6AAA9"/>
                </a:solidFill>
              </a:rPr>
              <a:t>, 23, 73</a:t>
            </a:r>
          </a:p>
        </p:txBody>
      </p:sp>
      <p:sp>
        <p:nvSpPr>
          <p:cNvPr id="97" name="Shape 97"/>
          <p:cNvSpPr>
            <a:spLocks noGrp="1"/>
          </p:cNvSpPr>
          <p:nvPr>
            <p:ph type="sldNum" sz="quarter" idx="2"/>
          </p:nvPr>
        </p:nvSpPr>
        <p:spPr>
          <a:xfrm>
            <a:off x="6375349" y="9251950"/>
            <a:ext cx="241402" cy="381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/>
          <a:lstStyle/>
          <a:p>
            <a:pPr lvl="0"/>
            <a:fld id="{86CB4B4D-7CA3-9044-876B-883B54F8677D}" type="slidenum">
              <a:t>9</a:t>
            </a:fld>
            <a:endParaRPr/>
          </a:p>
        </p:txBody>
      </p:sp>
      <p:sp>
        <p:nvSpPr>
          <p:cNvPr id="98" name="Shape 98"/>
          <p:cNvSpPr/>
          <p:nvPr/>
        </p:nvSpPr>
        <p:spPr>
          <a:xfrm>
            <a:off x="6011722" y="2717800"/>
            <a:ext cx="981356" cy="9813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solidFill/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/>
          <a:lstStyle>
            <a:lvl1pPr>
              <a:defRPr sz="2400"/>
            </a:lvl1pPr>
          </a:lstStyle>
          <a:p>
            <a:pPr lvl="0">
              <a:defRPr sz="1800"/>
            </a:pPr>
            <a:r>
              <a:rPr sz="2400"/>
              <a:t>70</a:t>
            </a:r>
          </a:p>
        </p:txBody>
      </p:sp>
      <p:sp>
        <p:nvSpPr>
          <p:cNvPr id="99" name="Shape 99"/>
          <p:cNvSpPr/>
          <p:nvPr/>
        </p:nvSpPr>
        <p:spPr>
          <a:xfrm>
            <a:off x="3979722" y="4386122"/>
            <a:ext cx="981356" cy="98135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solidFill/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/>
          <a:lstStyle>
            <a:lvl1pPr>
              <a:defRPr sz="2400"/>
            </a:lvl1pPr>
          </a:lstStyle>
          <a:p>
            <a:pPr lvl="0">
              <a:defRPr sz="1800"/>
            </a:pPr>
            <a:r>
              <a:rPr sz="2400"/>
              <a:t>31</a:t>
            </a:r>
          </a:p>
        </p:txBody>
      </p:sp>
      <p:sp>
        <p:nvSpPr>
          <p:cNvPr id="100" name="Shape 100"/>
          <p:cNvSpPr/>
          <p:nvPr/>
        </p:nvSpPr>
        <p:spPr>
          <a:xfrm flipV="1">
            <a:off x="4936490" y="3505199"/>
            <a:ext cx="1134111" cy="1134111"/>
          </a:xfrm>
          <a:prstGeom prst="line">
            <a:avLst/>
          </a:prstGeom>
          <a:ln w="25400">
            <a:solidFill/>
            <a:miter lim="400000"/>
            <a:headEnd type="triangle"/>
          </a:ln>
        </p:spPr>
        <p:txBody>
          <a:bodyPr lIns="50800" tIns="50800" rIns="50800" bIns="50800" anchor="ctr"/>
          <a:lstStyle/>
          <a:p>
            <a:pPr lvl="0">
              <a:defRPr sz="2400"/>
            </a:pPr>
            <a:endParaRPr/>
          </a:p>
        </p:txBody>
      </p:sp>
      <p:sp>
        <p:nvSpPr>
          <p:cNvPr id="101" name="Shape 101"/>
          <p:cNvSpPr/>
          <p:nvPr/>
        </p:nvSpPr>
        <p:spPr>
          <a:xfrm>
            <a:off x="8069122" y="4386122"/>
            <a:ext cx="981356" cy="98135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solidFill/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/>
          <a:lstStyle>
            <a:lvl1pPr>
              <a:defRPr sz="2400"/>
            </a:lvl1pPr>
          </a:lstStyle>
          <a:p>
            <a:pPr lvl="0">
              <a:defRPr sz="1800"/>
            </a:pPr>
            <a:r>
              <a:rPr sz="2400"/>
              <a:t>93</a:t>
            </a:r>
          </a:p>
        </p:txBody>
      </p:sp>
      <p:sp>
        <p:nvSpPr>
          <p:cNvPr id="102" name="Shape 102"/>
          <p:cNvSpPr/>
          <p:nvPr/>
        </p:nvSpPr>
        <p:spPr>
          <a:xfrm flipH="1" flipV="1">
            <a:off x="6955790" y="3505199"/>
            <a:ext cx="1134111" cy="1134111"/>
          </a:xfrm>
          <a:prstGeom prst="line">
            <a:avLst/>
          </a:prstGeom>
          <a:ln w="25400">
            <a:solidFill/>
            <a:miter lim="400000"/>
            <a:headEnd type="triangle"/>
          </a:ln>
        </p:spPr>
        <p:txBody>
          <a:bodyPr lIns="50800" tIns="50800" rIns="50800" bIns="50800" anchor="ctr"/>
          <a:lstStyle/>
          <a:p>
            <a:pPr lvl="0">
              <a:defRPr sz="2400"/>
            </a:pPr>
            <a:endParaRPr/>
          </a:p>
        </p:txBody>
      </p:sp>
      <p:sp>
        <p:nvSpPr>
          <p:cNvPr id="103" name="Shape 103"/>
          <p:cNvSpPr/>
          <p:nvPr/>
        </p:nvSpPr>
        <p:spPr>
          <a:xfrm>
            <a:off x="9961422" y="6214922"/>
            <a:ext cx="981356" cy="98135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solidFill/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/>
          <a:lstStyle>
            <a:lvl1pPr>
              <a:defRPr sz="2400"/>
            </a:lvl1pPr>
          </a:lstStyle>
          <a:p>
            <a:pPr lvl="0">
              <a:defRPr sz="1800"/>
            </a:pPr>
            <a:r>
              <a:rPr sz="2400"/>
              <a:t>94</a:t>
            </a:r>
          </a:p>
        </p:txBody>
      </p:sp>
      <p:sp>
        <p:nvSpPr>
          <p:cNvPr id="104" name="Shape 104"/>
          <p:cNvSpPr/>
          <p:nvPr/>
        </p:nvSpPr>
        <p:spPr>
          <a:xfrm flipH="1" flipV="1">
            <a:off x="8848090" y="5333999"/>
            <a:ext cx="1134111" cy="1134111"/>
          </a:xfrm>
          <a:prstGeom prst="line">
            <a:avLst/>
          </a:prstGeom>
          <a:ln w="25400">
            <a:solidFill/>
            <a:miter lim="400000"/>
            <a:headEnd type="triangle"/>
          </a:ln>
        </p:spPr>
        <p:txBody>
          <a:bodyPr lIns="50800" tIns="50800" rIns="50800" bIns="50800" anchor="ctr"/>
          <a:lstStyle/>
          <a:p>
            <a:pPr lvl="0">
              <a:defRPr sz="2400"/>
            </a:pPr>
            <a:endParaRPr/>
          </a:p>
        </p:txBody>
      </p:sp>
      <p:sp>
        <p:nvSpPr>
          <p:cNvPr id="105" name="Shape 105"/>
          <p:cNvSpPr/>
          <p:nvPr/>
        </p:nvSpPr>
        <p:spPr>
          <a:xfrm>
            <a:off x="2150922" y="6240322"/>
            <a:ext cx="981356" cy="98135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solidFill/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/>
          <a:lstStyle>
            <a:lvl1pPr>
              <a:defRPr sz="2400"/>
            </a:lvl1pPr>
          </a:lstStyle>
          <a:p>
            <a:pPr lvl="0">
              <a:defRPr sz="1800"/>
            </a:pPr>
            <a:r>
              <a:rPr sz="2400"/>
              <a:t>14</a:t>
            </a:r>
          </a:p>
        </p:txBody>
      </p:sp>
      <p:sp>
        <p:nvSpPr>
          <p:cNvPr id="106" name="Shape 106"/>
          <p:cNvSpPr/>
          <p:nvPr/>
        </p:nvSpPr>
        <p:spPr>
          <a:xfrm flipV="1">
            <a:off x="3107690" y="5359399"/>
            <a:ext cx="1134111" cy="1134111"/>
          </a:xfrm>
          <a:prstGeom prst="line">
            <a:avLst/>
          </a:prstGeom>
          <a:ln w="25400">
            <a:solidFill/>
            <a:miter lim="400000"/>
            <a:headEnd type="triangle"/>
          </a:ln>
        </p:spPr>
        <p:txBody>
          <a:bodyPr lIns="50800" tIns="50800" rIns="50800" bIns="50800" anchor="ctr"/>
          <a:lstStyle/>
          <a:p>
            <a:pPr lvl="0">
              <a:defRPr sz="2400"/>
            </a:pPr>
            <a:endParaRPr/>
          </a:p>
        </p:txBody>
      </p:sp>
    </p:spTree>
  </p:cSld>
  <p:clrMapOvr>
    <a:masterClrMapping/>
  </p:clrMapOvr>
  <p:transition spd="med"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theme/theme1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Helvetica Light"/>
        <a:ea typeface="Helvetica Light"/>
        <a:cs typeface="Helvetica Light"/>
      </a:majorFont>
      <a:minorFont>
        <a:latin typeface="Helvetica Light"/>
        <a:ea typeface="Helvetica Light"/>
        <a:cs typeface="Helvetica Light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127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xmlns:r="http://schemas.openxmlformats.org/officeDocument/2006/relationships" r:embed="rId1"/>
          <a:srcRect/>
          <a:tile tx="0" ty="0" sx="100000" sy="100000" flip="none" algn="tl"/>
        </a:blipFill>
        <a:ln w="12700" cap="flat">
          <a:noFill/>
          <a:miter lim="400000"/>
        </a:ln>
        <a:effectLst>
          <a:outerShdw blurRad="38100" dist="25400" dir="5400000" rotWithShape="0">
            <a:srgbClr val="000000">
              <a:alpha val="50000"/>
            </a:srgbClr>
          </a:outerShdw>
        </a:effectLst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Helvetica Light"/>
        <a:ea typeface="Helvetica Light"/>
        <a:cs typeface="Helvetica Light"/>
      </a:majorFont>
      <a:minorFont>
        <a:latin typeface="Helvetica Light"/>
        <a:ea typeface="Helvetica Light"/>
        <a:cs typeface="Helvetica Light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127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xmlns:r="http://schemas.openxmlformats.org/officeDocument/2006/relationships" r:embed="rId1"/>
          <a:srcRect/>
          <a:tile tx="0" ty="0" sx="100000" sy="100000" flip="none" algn="tl"/>
        </a:blipFill>
        <a:ln w="12700" cap="flat">
          <a:noFill/>
          <a:miter lim="400000"/>
        </a:ln>
        <a:effectLst>
          <a:outerShdw blurRad="38100" dist="25400" dir="5400000" rotWithShape="0">
            <a:srgbClr val="000000">
              <a:alpha val="50000"/>
            </a:srgbClr>
          </a:outerShdw>
        </a:effectLst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98</TotalTime>
  <Words>881</Words>
  <Application>Microsoft Office PowerPoint</Application>
  <PresentationFormat>Custom</PresentationFormat>
  <Paragraphs>169</Paragraphs>
  <Slides>26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White</vt:lpstr>
      <vt:lpstr>Binary Search Trees</vt:lpstr>
      <vt:lpstr>Trees are efficient</vt:lpstr>
      <vt:lpstr>The Binary Search Tree property</vt:lpstr>
      <vt:lpstr>Constructing a BST</vt:lpstr>
      <vt:lpstr>70, 31, 93, 94, 14, 23, 73</vt:lpstr>
      <vt:lpstr>70, 31, 93, 94, 14, 23, 73</vt:lpstr>
      <vt:lpstr>70, 31, 93, 94, 14, 23, 73</vt:lpstr>
      <vt:lpstr>70, 31, 93, 94, 14, 23, 73</vt:lpstr>
      <vt:lpstr>70, 31, 93, 94, 14, 23, 73</vt:lpstr>
      <vt:lpstr>70, 31, 93, 94, 14, 23, 73</vt:lpstr>
      <vt:lpstr>70, 31, 93, 94, 14, 23, 73</vt:lpstr>
      <vt:lpstr>Your turn</vt:lpstr>
      <vt:lpstr>Map ADT and BSTs</vt:lpstr>
      <vt:lpstr>Binary Search Tree code</vt:lpstr>
      <vt:lpstr>Inserting a value</vt:lpstr>
      <vt:lpstr>A Factory Method</vt:lpstr>
      <vt:lpstr>Doing something in order</vt:lpstr>
      <vt:lpstr>Your turn</vt:lpstr>
      <vt:lpstr>Deleting a value</vt:lpstr>
      <vt:lpstr>Finding the node</vt:lpstr>
      <vt:lpstr>No children</vt:lpstr>
      <vt:lpstr>No children</vt:lpstr>
      <vt:lpstr>One child</vt:lpstr>
      <vt:lpstr>One child</vt:lpstr>
      <vt:lpstr>Two children</vt:lpstr>
      <vt:lpstr>Two children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Binary Search Trees</dc:title>
  <cp:lastModifiedBy>Andrew Luxton-Reilly</cp:lastModifiedBy>
  <cp:revision>2</cp:revision>
  <cp:lastPrinted>2015-05-24T23:07:40Z</cp:lastPrinted>
  <dcterms:modified xsi:type="dcterms:W3CDTF">2015-05-24T23:07:45Z</dcterms:modified>
</cp:coreProperties>
</file>