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1" r:id="rId3"/>
    <p:sldId id="336" r:id="rId4"/>
    <p:sldId id="324" r:id="rId5"/>
    <p:sldId id="326" r:id="rId6"/>
    <p:sldId id="335" r:id="rId7"/>
    <p:sldId id="325" r:id="rId8"/>
    <p:sldId id="327" r:id="rId9"/>
    <p:sldId id="328" r:id="rId10"/>
    <p:sldId id="329" r:id="rId11"/>
    <p:sldId id="334" r:id="rId12"/>
    <p:sldId id="332" r:id="rId13"/>
    <p:sldId id="330" r:id="rId14"/>
    <p:sldId id="333" r:id="rId15"/>
    <p:sldId id="323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553" autoAdjust="0"/>
  </p:normalViewPr>
  <p:slideViewPr>
    <p:cSldViewPr>
      <p:cViewPr varScale="1">
        <p:scale>
          <a:sx n="80" d="100"/>
          <a:sy n="80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9FBC93-25B9-444D-AB33-FB5BE5326080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E744B1-BB5A-4FFF-9FC1-D9657206DF5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56162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1F4E5E-F2C2-41BC-B8A0-92A3E475D9EC}" type="datetimeFigureOut">
              <a:rPr lang="en-NZ" smtClean="0"/>
              <a:t>13/03/2015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3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C43D3-C661-4244-84AB-C965DC249C4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3663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NZ" baseline="0" dirty="0" smtClean="0"/>
          </a:p>
          <a:p>
            <a:pPr marL="0" indent="0">
              <a:buFontTx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C43D3-C661-4244-84AB-C965DC249C4D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4264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8F08870A-5A81-4865-A126-B6DAF7318D7F}" type="datetime1">
              <a:rPr lang="en-US" smtClean="0"/>
              <a:t>3/13/2015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6D8BF-61F3-45B8-8A42-75B019C9EE01}" type="datetime1">
              <a:rPr lang="en-US" smtClean="0"/>
              <a:t>3/13/2015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DF025-2CB2-4A3F-B225-34420099ECE2}" type="datetime1">
              <a:rPr lang="en-US" smtClean="0"/>
              <a:t>3/13/2015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 anchor="b" anchorCtr="0"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990600"/>
            <a:ext cx="91440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763000" y="6629400"/>
            <a:ext cx="4572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EC5B13-A4D9-4298-8F5A-0289FC72CD6B}" type="datetime1">
              <a:rPr lang="en-US" smtClean="0"/>
              <a:t>3/13/2015</a:t>
            </a:fld>
            <a:endParaRPr lang="en-US"/>
          </a:p>
        </p:txBody>
      </p:sp>
      <p:sp>
        <p:nvSpPr>
          <p:cNvPr id="1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419600" y="6629400"/>
            <a:ext cx="4267200" cy="152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C0926D04-8706-4243-B209-CACF5E404725}" type="datetime1">
              <a:rPr lang="en-US" smtClean="0"/>
              <a:t>3/13/2015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CBCE-0590-45F6-8A90-B724DE322FE9}" type="datetime1">
              <a:rPr lang="en-US" smtClean="0"/>
              <a:t>3/13/2015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B7100-A984-45AB-8E80-29E5630908FD}" type="datetime1">
              <a:rPr lang="en-US" smtClean="0"/>
              <a:t>3/13/2015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5C06F-7E01-4806-8D0E-1132CB5B1582}" type="datetime1">
              <a:rPr lang="en-US" smtClean="0"/>
              <a:t>3/13/2015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EBD5F-B780-4EED-BE22-9C9B4606F71A}" type="datetime1">
              <a:rPr lang="en-US" smtClean="0"/>
              <a:t>3/13/2015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8046F-26A3-4BAC-B3A4-BF7034F48DDB}" type="datetime1">
              <a:rPr lang="en-US" smtClean="0"/>
              <a:t>3/13/2015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D399-AB7C-428D-9660-4AFB5FA5D663}" type="datetime1">
              <a:rPr lang="en-US" smtClean="0"/>
              <a:t>3/13/2015</a:t>
            </a:fld>
            <a:endParaRPr lang="en-U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610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143000"/>
            <a:ext cx="8610600" cy="5257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8229600" y="66294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152400" y="6477000"/>
            <a:ext cx="2819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BA961CF-A71F-4089-907A-F94427A2CA25}" type="datetime1">
              <a:rPr lang="en-US" smtClean="0"/>
              <a:t>3/13/2015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572000" y="6477000"/>
            <a:ext cx="41910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2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Lecture </a:t>
            </a:r>
            <a:r>
              <a:rPr lang="en-NZ" dirty="0" smtClean="0"/>
              <a:t>06 </a:t>
            </a:r>
            <a:r>
              <a:rPr lang="en-NZ" dirty="0" smtClean="0"/>
              <a:t>– Reading and Writing Text Files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447800"/>
            <a:ext cx="5105400" cy="2133600"/>
          </a:xfrm>
        </p:spPr>
        <p:txBody>
          <a:bodyPr/>
          <a:lstStyle/>
          <a:p>
            <a:r>
              <a:rPr lang="en-NZ" dirty="0" smtClean="0"/>
              <a:t>COMPSCI 107</a:t>
            </a:r>
            <a:br>
              <a:rPr lang="en-NZ" dirty="0" smtClean="0"/>
            </a:br>
            <a:r>
              <a:rPr lang="en-NZ" dirty="0" smtClean="0"/>
              <a:t>Computer Science Fundamentals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949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that reads in a file of numbers and returns the sum of those numbers.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59B0B9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6777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called </a:t>
            </a:r>
            <a:r>
              <a:rPr lang="en-US" dirty="0" err="1" smtClean="0"/>
              <a:t>unique_words</a:t>
            </a:r>
            <a:r>
              <a:rPr lang="en-US" dirty="0" smtClean="0"/>
              <a:t> that accepts the name of a text file as an argument and produces a list of all the words in that file, without repeating any of the words.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59B0B9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50827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called </a:t>
            </a:r>
            <a:r>
              <a:rPr lang="en-US" b="1" dirty="0" smtClean="0"/>
              <a:t>difference </a:t>
            </a:r>
            <a:r>
              <a:rPr lang="en-US" dirty="0" smtClean="0"/>
              <a:t>that accepts two file names as arguments.  The function should print out any line in the first file that is not identical to the same line in the second file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59B0B9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47795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410200"/>
          </a:xfrm>
        </p:spPr>
        <p:txBody>
          <a:bodyPr/>
          <a:lstStyle/>
          <a:p>
            <a:r>
              <a:rPr lang="en-US" dirty="0" smtClean="0"/>
              <a:t>Similar to reading data</a:t>
            </a:r>
            <a:endParaRPr lang="en-US" dirty="0"/>
          </a:p>
          <a:p>
            <a:pPr lvl="1"/>
            <a:r>
              <a:rPr lang="en-US" dirty="0" smtClean="0"/>
              <a:t>Write all the data</a:t>
            </a:r>
          </a:p>
          <a:p>
            <a:pPr lvl="1"/>
            <a:r>
              <a:rPr lang="en-US" dirty="0" smtClean="0"/>
              <a:t>Close the file after all the data is written.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data to a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38400" y="3581400"/>
            <a:ext cx="4267200" cy="646331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 err="1" smtClean="0"/>
              <a:t>f.write</a:t>
            </a:r>
            <a:r>
              <a:rPr lang="en-US" dirty="0" smtClean="0"/>
              <a:t>( </a:t>
            </a:r>
            <a:r>
              <a:rPr lang="en-US" i="1" dirty="0" err="1" smtClean="0"/>
              <a:t>string_to_write</a:t>
            </a:r>
            <a:r>
              <a:rPr lang="en-US" dirty="0" smtClean="0"/>
              <a:t> )</a:t>
            </a:r>
          </a:p>
          <a:p>
            <a:r>
              <a:rPr lang="en-US" dirty="0" err="1" smtClean="0"/>
              <a:t>f.close</a:t>
            </a:r>
            <a:r>
              <a:rPr lang="en-US" dirty="0" smtClean="0"/>
              <a:t>()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19501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called </a:t>
            </a:r>
            <a:r>
              <a:rPr lang="en-US" dirty="0" err="1" smtClean="0"/>
              <a:t>word_list</a:t>
            </a:r>
            <a:r>
              <a:rPr lang="en-US" dirty="0" smtClean="0"/>
              <a:t> that accepts the name of a text file as an argument and produces a list of all the words in that file, sorted in order with one word per line.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rgbClr val="59B0B9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1421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Files need to be opened before you can read or write to them</a:t>
            </a:r>
          </a:p>
          <a:p>
            <a:pPr lvl="1"/>
            <a:r>
              <a:rPr lang="en-NZ" dirty="0" smtClean="0"/>
              <a:t>f = open( </a:t>
            </a:r>
            <a:r>
              <a:rPr lang="en-NZ" i="1" dirty="0" smtClean="0"/>
              <a:t>filename[, mode] </a:t>
            </a:r>
            <a:r>
              <a:rPr lang="en-NZ" dirty="0" smtClean="0"/>
              <a:t>)</a:t>
            </a:r>
          </a:p>
          <a:p>
            <a:endParaRPr lang="en-NZ" dirty="0"/>
          </a:p>
          <a:p>
            <a:r>
              <a:rPr lang="en-NZ" dirty="0" smtClean="0"/>
              <a:t>Files should be closed when you finish with them.</a:t>
            </a:r>
          </a:p>
          <a:p>
            <a:pPr lvl="1"/>
            <a:r>
              <a:rPr lang="en-NZ" dirty="0" smtClean="0"/>
              <a:t>f.close()</a:t>
            </a:r>
          </a:p>
          <a:p>
            <a:endParaRPr lang="en-NZ" dirty="0"/>
          </a:p>
          <a:p>
            <a:r>
              <a:rPr lang="en-NZ" dirty="0" smtClean="0"/>
              <a:t>Reading a file </a:t>
            </a:r>
          </a:p>
          <a:p>
            <a:pPr lvl="1"/>
            <a:r>
              <a:rPr lang="en-NZ" dirty="0" smtClean="0"/>
              <a:t>f.read()</a:t>
            </a:r>
          </a:p>
          <a:p>
            <a:pPr lvl="1"/>
            <a:r>
              <a:rPr lang="en-NZ" dirty="0" err="1" smtClean="0"/>
              <a:t>f.readline</a:t>
            </a:r>
            <a:r>
              <a:rPr lang="en-NZ" dirty="0" smtClean="0"/>
              <a:t>()</a:t>
            </a:r>
          </a:p>
          <a:p>
            <a:endParaRPr lang="en-NZ" dirty="0"/>
          </a:p>
          <a:p>
            <a:r>
              <a:rPr lang="en-NZ" dirty="0" smtClean="0"/>
              <a:t>Writing a file</a:t>
            </a:r>
          </a:p>
          <a:p>
            <a:pPr lvl="1"/>
            <a:r>
              <a:rPr lang="en-NZ" dirty="0" smtClean="0"/>
              <a:t>f.write( </a:t>
            </a:r>
            <a:r>
              <a:rPr lang="en-NZ" i="1" dirty="0" smtClean="0"/>
              <a:t>string </a:t>
            </a:r>
            <a:r>
              <a:rPr lang="en-NZ" dirty="0" smtClean="0"/>
              <a:t>)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6096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At the end of this lecture, </a:t>
            </a:r>
            <a:r>
              <a:rPr lang="en-NZ" dirty="0" smtClean="0"/>
              <a:t>students should be able to:</a:t>
            </a:r>
          </a:p>
          <a:p>
            <a:pPr lvl="1"/>
            <a:r>
              <a:rPr lang="en-NZ" dirty="0" smtClean="0"/>
              <a:t>Read text files</a:t>
            </a:r>
          </a:p>
          <a:p>
            <a:pPr lvl="1"/>
            <a:r>
              <a:rPr lang="en-NZ" dirty="0" smtClean="0"/>
              <a:t>Write text files</a:t>
            </a:r>
          </a:p>
          <a:p>
            <a:pPr lvl="1"/>
            <a:endParaRPr lang="en-NZ" dirty="0" smtClean="0"/>
          </a:p>
          <a:p>
            <a:pPr lvl="1"/>
            <a:endParaRPr lang="en-NZ" dirty="0"/>
          </a:p>
          <a:p>
            <a:pPr lvl="1"/>
            <a:endParaRPr lang="en-NZ" dirty="0" smtClean="0"/>
          </a:p>
          <a:p>
            <a:r>
              <a:rPr lang="en-NZ" dirty="0" smtClean="0"/>
              <a:t>Example code:</a:t>
            </a:r>
          </a:p>
          <a:p>
            <a:pPr lvl="1"/>
            <a:r>
              <a:rPr lang="en-NZ" dirty="0" smtClean="0"/>
              <a:t>Word count of a text file</a:t>
            </a:r>
          </a:p>
          <a:p>
            <a:pPr lvl="1"/>
            <a:r>
              <a:rPr lang="en-NZ" dirty="0" smtClean="0"/>
              <a:t>Sum the numbers in a text file</a:t>
            </a:r>
          </a:p>
          <a:p>
            <a:pPr lvl="2"/>
            <a:endParaRPr lang="en-NZ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Learning outcomes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7000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Random numbers are pseudo-random</a:t>
            </a:r>
          </a:p>
          <a:p>
            <a:pPr lvl="1"/>
            <a:r>
              <a:rPr lang="en-NZ" dirty="0" smtClean="0"/>
              <a:t>Use a seed value</a:t>
            </a:r>
          </a:p>
          <a:p>
            <a:endParaRPr lang="en-NZ" dirty="0"/>
          </a:p>
          <a:p>
            <a:r>
              <a:rPr lang="en-NZ" dirty="0" smtClean="0"/>
              <a:t>import random</a:t>
            </a:r>
          </a:p>
          <a:p>
            <a:endParaRPr lang="en-NZ" dirty="0" smtClean="0"/>
          </a:p>
          <a:p>
            <a:r>
              <a:rPr lang="en-NZ" dirty="0" err="1" smtClean="0"/>
              <a:t>random.seed</a:t>
            </a:r>
            <a:r>
              <a:rPr lang="en-NZ" dirty="0" smtClean="0"/>
              <a:t>(x)</a:t>
            </a:r>
          </a:p>
          <a:p>
            <a:endParaRPr lang="en-NZ" dirty="0" smtClean="0"/>
          </a:p>
          <a:p>
            <a:r>
              <a:rPr lang="en-NZ" dirty="0" err="1" smtClean="0"/>
              <a:t>random.choice</a:t>
            </a:r>
            <a:r>
              <a:rPr lang="en-NZ" dirty="0" smtClean="0"/>
              <a:t>(&lt;sequence&gt;)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Working with Random numbers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47382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 reference to the file on disk</a:t>
            </a:r>
          </a:p>
          <a:p>
            <a:pPr lvl="1"/>
            <a:r>
              <a:rPr lang="en-US" dirty="0" smtClean="0"/>
              <a:t>open(filename, mode)</a:t>
            </a:r>
          </a:p>
          <a:p>
            <a:endParaRPr lang="en-US" dirty="0"/>
          </a:p>
          <a:p>
            <a:r>
              <a:rPr lang="en-US" dirty="0" smtClean="0"/>
              <a:t>Modes</a:t>
            </a:r>
          </a:p>
          <a:p>
            <a:pPr lvl="1"/>
            <a:r>
              <a:rPr lang="en-US" dirty="0" smtClean="0"/>
              <a:t>‘r’ = read</a:t>
            </a:r>
          </a:p>
          <a:p>
            <a:pPr lvl="1"/>
            <a:r>
              <a:rPr lang="en-US" dirty="0" smtClean="0"/>
              <a:t>‘w’ = write</a:t>
            </a:r>
          </a:p>
          <a:p>
            <a:pPr lvl="1"/>
            <a:r>
              <a:rPr lang="en-US" dirty="0" smtClean="0"/>
              <a:t>‘r+’ = read and write</a:t>
            </a:r>
          </a:p>
          <a:p>
            <a:pPr lvl="1"/>
            <a:r>
              <a:rPr lang="en-US" dirty="0" smtClean="0"/>
              <a:t>Default is text mode, append ‘b’ for binary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4648200"/>
            <a:ext cx="3352800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f = open(filename)</a:t>
            </a:r>
          </a:p>
          <a:p>
            <a:r>
              <a:rPr lang="en-US" dirty="0" smtClean="0"/>
              <a:t>f = open(filename, 'r')</a:t>
            </a:r>
          </a:p>
          <a:p>
            <a:r>
              <a:rPr lang="en-US" dirty="0" smtClean="0"/>
              <a:t>f = open(filename, '</a:t>
            </a:r>
            <a:r>
              <a:rPr lang="en-US" dirty="0" err="1" smtClean="0"/>
              <a:t>wb</a:t>
            </a:r>
            <a:r>
              <a:rPr lang="en-US" dirty="0" smtClean="0"/>
              <a:t>')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4804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ways to read the contents of the file</a:t>
            </a:r>
          </a:p>
          <a:p>
            <a:pPr lvl="1"/>
            <a:r>
              <a:rPr lang="en-US" dirty="0" smtClean="0"/>
              <a:t>When the end of file is reached, empty string is returned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a text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33700" y="4876800"/>
            <a:ext cx="4267200" cy="646331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/>
              <a:t>for line in f:</a:t>
            </a:r>
          </a:p>
          <a:p>
            <a:r>
              <a:rPr lang="en-US" dirty="0"/>
              <a:t> print(line</a:t>
            </a:r>
            <a:r>
              <a:rPr lang="en-US" dirty="0" smtClean="0"/>
              <a:t>)    #do something with the line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32035" y="4038600"/>
            <a:ext cx="5270531" cy="369332"/>
          </a:xfrm>
          <a:prstGeom prst="rect">
            <a:avLst/>
          </a:prstGeom>
          <a:solidFill>
            <a:srgbClr val="BBC3C9"/>
          </a:solidFill>
        </p:spPr>
        <p:txBody>
          <a:bodyPr wrap="none">
            <a:spAutoFit/>
          </a:bodyPr>
          <a:lstStyle/>
          <a:p>
            <a:r>
              <a:rPr lang="en-US" dirty="0" err="1"/>
              <a:t>f.readline</a:t>
            </a:r>
            <a:r>
              <a:rPr lang="en-US" dirty="0"/>
              <a:t>()  # returns a single line </a:t>
            </a:r>
            <a:r>
              <a:rPr lang="en-US" dirty="0" smtClean="0"/>
              <a:t>(string) from </a:t>
            </a:r>
            <a:r>
              <a:rPr lang="en-US" dirty="0"/>
              <a:t>the file</a:t>
            </a:r>
          </a:p>
        </p:txBody>
      </p:sp>
      <p:sp>
        <p:nvSpPr>
          <p:cNvPr id="8" name="Rectangle 7"/>
          <p:cNvSpPr/>
          <p:nvPr/>
        </p:nvSpPr>
        <p:spPr>
          <a:xfrm>
            <a:off x="2781300" y="2362200"/>
            <a:ext cx="4572000" cy="369332"/>
          </a:xfrm>
          <a:prstGeom prst="rect">
            <a:avLst/>
          </a:prstGeom>
          <a:solidFill>
            <a:srgbClr val="BBC3C9"/>
          </a:solidFill>
        </p:spPr>
        <p:txBody>
          <a:bodyPr>
            <a:spAutoFit/>
          </a:bodyPr>
          <a:lstStyle/>
          <a:p>
            <a:r>
              <a:rPr lang="en-US" dirty="0" err="1"/>
              <a:t>f.read</a:t>
            </a:r>
            <a:r>
              <a:rPr lang="en-US" dirty="0"/>
              <a:t>() # returns the entire file as a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133600" y="3200400"/>
            <a:ext cx="5867400" cy="369332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 err="1"/>
              <a:t>f.readlines</a:t>
            </a:r>
            <a:r>
              <a:rPr lang="en-US" dirty="0"/>
              <a:t>() # returns a list of lines </a:t>
            </a:r>
            <a:r>
              <a:rPr lang="en-US" dirty="0" smtClean="0"/>
              <a:t>(strings) from </a:t>
            </a:r>
            <a:r>
              <a:rPr lang="en-US" dirty="0"/>
              <a:t>the file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75089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With</a:t>
            </a:r>
          </a:p>
          <a:p>
            <a:r>
              <a:rPr lang="en-NZ" dirty="0" smtClean="0"/>
              <a:t>automatically closes the file</a:t>
            </a:r>
          </a:p>
          <a:p>
            <a:r>
              <a:rPr lang="en-NZ" dirty="0" smtClean="0"/>
              <a:t>handles some of the exceptions</a:t>
            </a:r>
          </a:p>
          <a:p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Avoiding memory issues for large files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9200" y="3581400"/>
            <a:ext cx="2719399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with open</a:t>
            </a:r>
            <a:r>
              <a:rPr lang="en-US" dirty="0" smtClean="0"/>
              <a:t>('filename') </a:t>
            </a:r>
            <a:r>
              <a:rPr lang="en-US" dirty="0"/>
              <a:t>as f: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data </a:t>
            </a:r>
            <a:r>
              <a:rPr lang="en-US" dirty="0"/>
              <a:t>= </a:t>
            </a:r>
            <a:r>
              <a:rPr lang="en-US" dirty="0" err="1"/>
              <a:t>f.readlines</a:t>
            </a:r>
            <a:r>
              <a:rPr lang="en-US" dirty="0"/>
              <a:t>()</a:t>
            </a:r>
            <a:endParaRPr lang="en-NZ" dirty="0"/>
          </a:p>
        </p:txBody>
      </p:sp>
      <p:sp>
        <p:nvSpPr>
          <p:cNvPr id="9" name="TextBox 8"/>
          <p:cNvSpPr txBox="1"/>
          <p:nvPr/>
        </p:nvSpPr>
        <p:spPr>
          <a:xfrm>
            <a:off x="4800600" y="3577557"/>
            <a:ext cx="3073277" cy="6463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with open('filename</a:t>
            </a:r>
            <a:r>
              <a:rPr lang="en-US" dirty="0"/>
              <a:t>'</a:t>
            </a:r>
            <a:r>
              <a:rPr lang="en-US" dirty="0" smtClean="0"/>
              <a:t>, 'w') </a:t>
            </a:r>
            <a:r>
              <a:rPr lang="en-US" dirty="0"/>
              <a:t>as f: </a:t>
            </a:r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f.write</a:t>
            </a:r>
            <a:r>
              <a:rPr lang="en-US" dirty="0" smtClean="0"/>
              <a:t>('Hello World')</a:t>
            </a:r>
            <a:endParaRPr lang="en-NZ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4724400"/>
            <a:ext cx="2694969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with open('filename</a:t>
            </a:r>
            <a:r>
              <a:rPr lang="en-US" dirty="0"/>
              <a:t>'</a:t>
            </a:r>
            <a:r>
              <a:rPr lang="en-US" dirty="0" smtClean="0"/>
              <a:t>) </a:t>
            </a:r>
            <a:r>
              <a:rPr lang="en-US" dirty="0"/>
              <a:t>as f: </a:t>
            </a:r>
            <a:endParaRPr lang="en-US" dirty="0" smtClean="0"/>
          </a:p>
          <a:p>
            <a:r>
              <a:rPr lang="en-US" dirty="0" smtClean="0"/>
              <a:t>    for line in f:</a:t>
            </a:r>
          </a:p>
          <a:p>
            <a:r>
              <a:rPr lang="en-US" dirty="0"/>
              <a:t> </a:t>
            </a:r>
            <a:r>
              <a:rPr lang="en-US" dirty="0" smtClean="0"/>
              <a:t>       print(line)</a:t>
            </a:r>
            <a:endParaRPr lang="en-N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0754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data from a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9600" y="1143000"/>
            <a:ext cx="7848600" cy="535531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def</a:t>
            </a:r>
            <a:r>
              <a:rPr lang="en-US" dirty="0"/>
              <a:t> </a:t>
            </a:r>
            <a:r>
              <a:rPr lang="en-US" dirty="0" err="1"/>
              <a:t>read_data</a:t>
            </a:r>
            <a:r>
              <a:rPr lang="en-US" dirty="0"/>
              <a:t>(filename):</a:t>
            </a:r>
          </a:p>
          <a:p>
            <a:r>
              <a:rPr lang="en-US" dirty="0"/>
              <a:t>    ''</a:t>
            </a:r>
            <a:r>
              <a:rPr lang="en-US" dirty="0" smtClean="0"/>
              <a:t>'Reads </a:t>
            </a:r>
            <a:r>
              <a:rPr lang="en-US" dirty="0"/>
              <a:t>data from a file </a:t>
            </a:r>
          </a:p>
          <a:p>
            <a:endParaRPr lang="en-US" dirty="0"/>
          </a:p>
          <a:p>
            <a:r>
              <a:rPr lang="en-US" dirty="0"/>
              <a:t>       </a:t>
            </a:r>
            <a:r>
              <a:rPr lang="en-US" dirty="0" smtClean="0"/>
              <a:t>Given </a:t>
            </a:r>
            <a:r>
              <a:rPr lang="en-US" dirty="0"/>
              <a:t>the name of a file, reads all the data from a file and</a:t>
            </a:r>
          </a:p>
          <a:p>
            <a:r>
              <a:rPr lang="en-US" dirty="0"/>
              <a:t>       </a:t>
            </a:r>
            <a:r>
              <a:rPr lang="en-US" dirty="0" smtClean="0"/>
              <a:t>return </a:t>
            </a:r>
            <a:r>
              <a:rPr lang="en-US" dirty="0"/>
              <a:t>the data as a list where each element in the list is a </a:t>
            </a:r>
          </a:p>
          <a:p>
            <a:r>
              <a:rPr lang="en-US" dirty="0"/>
              <a:t>       </a:t>
            </a:r>
            <a:r>
              <a:rPr lang="en-US" dirty="0" smtClean="0"/>
              <a:t>single </a:t>
            </a:r>
            <a:r>
              <a:rPr lang="en-US" dirty="0"/>
              <a:t>piece of datum from the file.</a:t>
            </a:r>
          </a:p>
          <a:p>
            <a:r>
              <a:rPr lang="en-US" dirty="0"/>
              <a:t>        </a:t>
            </a:r>
            <a:r>
              <a:rPr lang="en-US" dirty="0" smtClean="0"/>
              <a:t>      </a:t>
            </a:r>
            <a:endParaRPr lang="en-US" dirty="0"/>
          </a:p>
          <a:p>
            <a:r>
              <a:rPr lang="en-US" dirty="0"/>
              <a:t>       </a:t>
            </a:r>
            <a:r>
              <a:rPr lang="en-US" dirty="0" smtClean="0"/>
              <a:t>test2</a:t>
            </a:r>
            <a:r>
              <a:rPr lang="en-US" dirty="0"/>
              <a:t>.txt contains the text:</a:t>
            </a:r>
          </a:p>
          <a:p>
            <a:r>
              <a:rPr lang="en-US" dirty="0"/>
              <a:t>       </a:t>
            </a:r>
            <a:r>
              <a:rPr lang="en-US" dirty="0" smtClean="0"/>
              <a:t>This </a:t>
            </a:r>
            <a:r>
              <a:rPr lang="en-US" dirty="0"/>
              <a:t>is a small test</a:t>
            </a:r>
          </a:p>
          <a:p>
            <a:r>
              <a:rPr lang="en-US" dirty="0"/>
              <a:t>       </a:t>
            </a:r>
            <a:r>
              <a:rPr lang="en-US" dirty="0" smtClean="0"/>
              <a:t>file </a:t>
            </a:r>
            <a:r>
              <a:rPr lang="en-US" dirty="0"/>
              <a:t>with a few words.</a:t>
            </a:r>
          </a:p>
          <a:p>
            <a:endParaRPr lang="en-US" dirty="0"/>
          </a:p>
          <a:p>
            <a:r>
              <a:rPr lang="en-US" dirty="0"/>
              <a:t>       </a:t>
            </a:r>
            <a:r>
              <a:rPr lang="en-US" dirty="0" smtClean="0"/>
              <a:t>&gt;</a:t>
            </a:r>
            <a:r>
              <a:rPr lang="en-US" dirty="0"/>
              <a:t>&gt;&gt; </a:t>
            </a:r>
            <a:r>
              <a:rPr lang="en-US" dirty="0" err="1"/>
              <a:t>read_data</a:t>
            </a:r>
            <a:r>
              <a:rPr lang="en-US" dirty="0"/>
              <a:t>('test2.txt')</a:t>
            </a:r>
          </a:p>
          <a:p>
            <a:r>
              <a:rPr lang="en-US" dirty="0"/>
              <a:t>       </a:t>
            </a:r>
            <a:r>
              <a:rPr lang="en-US" dirty="0" smtClean="0"/>
              <a:t>[</a:t>
            </a:r>
            <a:r>
              <a:rPr lang="en-US" dirty="0"/>
              <a:t>'This', 'is', 'a', 'small', 'test', 'file', 'with', 'a', 'few', 'words.']</a:t>
            </a:r>
          </a:p>
          <a:p>
            <a:r>
              <a:rPr lang="en-US" dirty="0"/>
              <a:t>    '''</a:t>
            </a:r>
          </a:p>
          <a:p>
            <a:r>
              <a:rPr lang="en-US" dirty="0"/>
              <a:t>    </a:t>
            </a:r>
            <a:r>
              <a:rPr lang="en-US" dirty="0" smtClean="0"/>
              <a:t>data = []</a:t>
            </a:r>
          </a:p>
          <a:p>
            <a:r>
              <a:rPr lang="en-US" dirty="0"/>
              <a:t> </a:t>
            </a:r>
            <a:r>
              <a:rPr lang="en-US" dirty="0" smtClean="0"/>
              <a:t>   with </a:t>
            </a:r>
            <a:r>
              <a:rPr lang="en-US" dirty="0"/>
              <a:t>open(filename</a:t>
            </a:r>
            <a:r>
              <a:rPr lang="en-US" dirty="0" smtClean="0"/>
              <a:t>) as f: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smtClean="0"/>
              <a:t>	for line in f:</a:t>
            </a:r>
            <a:endParaRPr lang="en-US" dirty="0"/>
          </a:p>
          <a:p>
            <a:r>
              <a:rPr lang="en-US" dirty="0"/>
              <a:t>    </a:t>
            </a:r>
            <a:r>
              <a:rPr lang="en-US" dirty="0" smtClean="0"/>
              <a:t>	   	data += </a:t>
            </a:r>
            <a:r>
              <a:rPr lang="en-US" dirty="0" err="1" smtClean="0"/>
              <a:t>line.split</a:t>
            </a:r>
            <a:r>
              <a:rPr lang="en-US" dirty="0"/>
              <a:t>()</a:t>
            </a:r>
          </a:p>
          <a:p>
            <a:r>
              <a:rPr lang="en-US" dirty="0"/>
              <a:t>    return data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6415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a function that returns the word count for a text file.</a:t>
            </a:r>
          </a:p>
          <a:p>
            <a:endParaRPr lang="en-US" dirty="0"/>
          </a:p>
          <a:p>
            <a:r>
              <a:rPr lang="en-US" dirty="0" smtClean="0"/>
              <a:t>Write a function that returns the number of unique words in a text file (where words are defined as a sequence of characters separated by white space).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8405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data as text</a:t>
            </a:r>
          </a:p>
          <a:p>
            <a:pPr lvl="1"/>
            <a:r>
              <a:rPr lang="en-US" dirty="0" smtClean="0"/>
              <a:t>Convert text to number</a:t>
            </a:r>
          </a:p>
          <a:p>
            <a:endParaRPr lang="en-US" dirty="0" smtClean="0"/>
          </a:p>
          <a:p>
            <a:r>
              <a:rPr lang="en-US" dirty="0" smtClean="0"/>
              <a:t>Functions that change types</a:t>
            </a:r>
          </a:p>
          <a:p>
            <a:pPr lvl="1"/>
            <a:r>
              <a:rPr lang="en-US" dirty="0" err="1" smtClean="0"/>
              <a:t>int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float()</a:t>
            </a:r>
          </a:p>
          <a:p>
            <a:pPr lvl="1"/>
            <a:r>
              <a:rPr lang="en-US" dirty="0" err="1" smtClean="0"/>
              <a:t>str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 numbers from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COMPSCI 107 - Computer Science Fundamentals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933700" y="4419600"/>
            <a:ext cx="4267200" cy="646331"/>
          </a:xfrm>
          <a:prstGeom prst="rect">
            <a:avLst/>
          </a:prstGeom>
          <a:solidFill>
            <a:srgbClr val="BBC3C9"/>
          </a:solidFill>
        </p:spPr>
        <p:txBody>
          <a:bodyPr wrap="square">
            <a:spAutoFit/>
          </a:bodyPr>
          <a:lstStyle/>
          <a:p>
            <a:r>
              <a:rPr lang="en-US" dirty="0"/>
              <a:t>for line in f</a:t>
            </a:r>
            <a:r>
              <a:rPr lang="en-US" dirty="0" smtClean="0"/>
              <a:t>:</a:t>
            </a:r>
          </a:p>
          <a:p>
            <a:r>
              <a:rPr lang="en-US" dirty="0"/>
              <a:t> </a:t>
            </a:r>
            <a:r>
              <a:rPr lang="en-US" dirty="0" smtClean="0"/>
              <a:t>   number = </a:t>
            </a:r>
            <a:r>
              <a:rPr lang="en-US" dirty="0" err="1" smtClean="0"/>
              <a:t>int</a:t>
            </a:r>
            <a:r>
              <a:rPr lang="en-US" dirty="0" smtClean="0"/>
              <a:t>(line)    #one value per line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57525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13429</TotalTime>
  <Words>769</Words>
  <Application>Microsoft Office PowerPoint</Application>
  <PresentationFormat>On-screen Show (4:3)</PresentationFormat>
  <Paragraphs>147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Composite</vt:lpstr>
      <vt:lpstr>COMPSCI 107 Computer Science Fundamentals</vt:lpstr>
      <vt:lpstr>Learning outcomes</vt:lpstr>
      <vt:lpstr>Working with Random numbers</vt:lpstr>
      <vt:lpstr>Reading a file</vt:lpstr>
      <vt:lpstr>Reading a text file</vt:lpstr>
      <vt:lpstr>Avoiding memory issues for large files</vt:lpstr>
      <vt:lpstr>Reading data from a file</vt:lpstr>
      <vt:lpstr>Exercise</vt:lpstr>
      <vt:lpstr>Reading numbers from file</vt:lpstr>
      <vt:lpstr>Exercise</vt:lpstr>
      <vt:lpstr>Exercise</vt:lpstr>
      <vt:lpstr>Exercise</vt:lpstr>
      <vt:lpstr>Writing data to a file</vt:lpstr>
      <vt:lpstr>Exercise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Engineering 250</dc:title>
  <dc:creator>Andrew Luxton-Reilly</dc:creator>
  <cp:lastModifiedBy>Andrew Luxton-Reilly</cp:lastModifiedBy>
  <cp:revision>181</cp:revision>
  <cp:lastPrinted>2014-03-04T21:03:31Z</cp:lastPrinted>
  <dcterms:created xsi:type="dcterms:W3CDTF">2006-08-16T00:00:00Z</dcterms:created>
  <dcterms:modified xsi:type="dcterms:W3CDTF">2015-03-12T20:31:22Z</dcterms:modified>
</cp:coreProperties>
</file>