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949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945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865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009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502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169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18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897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52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470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368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72D1-BA9B-42DA-8D01-9CA517F0DA87}" type="datetimeFigureOut">
              <a:rPr lang="en-NZ" smtClean="0"/>
              <a:t>20/07/2016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195E-A234-4808-9D47-0D127E37261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014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27384"/>
            <a:ext cx="4850376" cy="6858000"/>
          </a:xfrm>
          <a:prstGeom prst="rect">
            <a:avLst/>
          </a:prstGeom>
        </p:spPr>
      </p:pic>
      <p:pic>
        <p:nvPicPr>
          <p:cNvPr id="1026" name="Picture 2" descr="C:\Users\Ros\Downloads\Hub Poster Final-page-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-27384"/>
            <a:ext cx="48503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8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Rosalin Mackenzie</dc:creator>
  <cp:lastModifiedBy>Robyn Young</cp:lastModifiedBy>
  <cp:revision>1</cp:revision>
  <dcterms:created xsi:type="dcterms:W3CDTF">2015-07-14T22:09:52Z</dcterms:created>
  <dcterms:modified xsi:type="dcterms:W3CDTF">2016-07-19T22:59:55Z</dcterms:modified>
</cp:coreProperties>
</file>