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7CC5"/>
    <a:srgbClr val="2185F3"/>
    <a:srgbClr val="3282F8"/>
    <a:srgbClr val="3C84EE"/>
    <a:srgbClr val="4FA6DB"/>
    <a:srgbClr val="59A0D1"/>
    <a:srgbClr val="3399FF"/>
    <a:srgbClr val="2774F1"/>
    <a:srgbClr val="1C91FC"/>
    <a:srgbClr val="4F9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4737" autoAdjust="0"/>
  </p:normalViewPr>
  <p:slideViewPr>
    <p:cSldViewPr>
      <p:cViewPr varScale="1">
        <p:scale>
          <a:sx n="97" d="100"/>
          <a:sy n="97" d="100"/>
        </p:scale>
        <p:origin x="104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pPr/>
              <a:t>20/07/2016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65035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pPr/>
              <a:t>20/07/2016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8709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pPr/>
              <a:t>20/07/2016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9516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pPr/>
              <a:t>20/07/2016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640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pPr/>
              <a:t>20/07/2016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6200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pPr/>
              <a:t>20/07/2016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8868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pPr/>
              <a:t>20/07/2016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7102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pPr/>
              <a:t>20/07/2016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2576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pPr/>
              <a:t>20/07/2016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7144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pPr/>
              <a:t>20/07/2016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504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A9-D79F-4AC6-885F-1694D3E91F3C}" type="datetimeFigureOut">
              <a:rPr lang="en-NZ" smtClean="0"/>
              <a:pPr/>
              <a:t>20/07/2016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CFC8-8CB0-4B34-9B64-66B68FC1FB79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76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64BA9-D79F-4AC6-885F-1694D3E91F3C}" type="datetimeFigureOut">
              <a:rPr lang="en-NZ" smtClean="0"/>
              <a:pPr/>
              <a:t>20/07/2016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CCFC8-8CB0-4B34-9B64-66B68FC1FB79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773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3752"/>
            <a:ext cx="8229600" cy="1143000"/>
          </a:xfrm>
        </p:spPr>
        <p:txBody>
          <a:bodyPr>
            <a:normAutofit/>
          </a:bodyPr>
          <a:lstStyle/>
          <a:p>
            <a:r>
              <a:rPr lang="en-NZ" sz="3200" dirty="0" smtClean="0">
                <a:solidFill>
                  <a:schemeClr val="bg1"/>
                </a:solidFill>
                <a:latin typeface="Impact" pitchFamily="34" charset="0"/>
              </a:rPr>
              <a:t>SEMESTER 2 CLASS REP TRAINING SESSION TIMES</a:t>
            </a:r>
            <a:endParaRPr lang="en-NZ" sz="3200" dirty="0">
              <a:solidFill>
                <a:schemeClr val="bg1"/>
              </a:solidFill>
              <a:latin typeface="Impact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19672" y="1916832"/>
            <a:ext cx="64807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47664" y="1484784"/>
            <a:ext cx="1822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400" dirty="0" smtClean="0">
                <a:solidFill>
                  <a:schemeClr val="bg1"/>
                </a:solidFill>
                <a:latin typeface="Impact" pitchFamily="34" charset="0"/>
              </a:rPr>
              <a:t>CITY CAMPUS</a:t>
            </a:r>
            <a:endParaRPr lang="en-NZ" sz="2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85649" y="2204864"/>
            <a:ext cx="7694863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NZ" sz="2000" b="1" dirty="0" smtClean="0">
                <a:solidFill>
                  <a:schemeClr val="bg1"/>
                </a:solidFill>
                <a:latin typeface="Helvetica LT Std Light"/>
              </a:rPr>
              <a:t>Thursday 4th August - 2:00-2:30pm - Room SLT1 (303-G01)</a:t>
            </a:r>
          </a:p>
          <a:p>
            <a:pPr>
              <a:buFontTx/>
              <a:buChar char="-"/>
            </a:pPr>
            <a:endParaRPr lang="en-NZ" sz="2000" b="1" dirty="0" smtClean="0">
              <a:solidFill>
                <a:schemeClr val="bg1"/>
              </a:solidFill>
              <a:latin typeface="Helvetica LT Std Light"/>
            </a:endParaRPr>
          </a:p>
          <a:p>
            <a:pPr>
              <a:buFontTx/>
              <a:buChar char="-"/>
            </a:pPr>
            <a:r>
              <a:rPr lang="en-NZ" sz="2000" b="1" dirty="0" smtClean="0">
                <a:solidFill>
                  <a:schemeClr val="bg1"/>
                </a:solidFill>
                <a:latin typeface="Helvetica LT Std Light"/>
              </a:rPr>
              <a:t> Friday 5th August - 2:00-2:30pm - Room BLT100 (106-100)</a:t>
            </a:r>
          </a:p>
          <a:p>
            <a:pPr>
              <a:buFontTx/>
              <a:buChar char="-"/>
            </a:pPr>
            <a:endParaRPr lang="en-NZ" sz="2000" b="1" dirty="0" smtClean="0">
              <a:solidFill>
                <a:schemeClr val="bg1"/>
              </a:solidFill>
              <a:latin typeface="Helvetica LT Std Light"/>
            </a:endParaRPr>
          </a:p>
          <a:p>
            <a:r>
              <a:rPr lang="en-NZ" sz="2000" b="1" dirty="0" smtClean="0">
                <a:solidFill>
                  <a:schemeClr val="bg1"/>
                </a:solidFill>
                <a:latin typeface="Helvetica LT Std Light"/>
              </a:rPr>
              <a:t>- Monday 8th August - 1:00-1:30pm - Room Eng3404 (403-404)</a:t>
            </a:r>
          </a:p>
          <a:p>
            <a:endParaRPr lang="en-NZ" dirty="0">
              <a:solidFill>
                <a:schemeClr val="bg1"/>
              </a:solidFill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008963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44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 LT Std Light</vt:lpstr>
      <vt:lpstr>Impact</vt:lpstr>
      <vt:lpstr>Office Theme</vt:lpstr>
      <vt:lpstr>SEMESTER 2 CLASS REP TRAINING SESSION TIMES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Advocate</dc:creator>
  <cp:lastModifiedBy>Robyn Young</cp:lastModifiedBy>
  <cp:revision>22</cp:revision>
  <dcterms:created xsi:type="dcterms:W3CDTF">2014-02-25T01:20:24Z</dcterms:created>
  <dcterms:modified xsi:type="dcterms:W3CDTF">2016-07-19T23:02:17Z</dcterms:modified>
</cp:coreProperties>
</file>