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503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709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516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640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20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868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102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576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714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504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76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4BA9-D79F-4AC6-885F-1694D3E91F3C}" type="datetimeFigureOut">
              <a:rPr lang="en-NZ" smtClean="0"/>
              <a:t>16/07/2014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CFC8-8CB0-4B34-9B64-66B68FC1FB7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773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2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Advocate</dc:creator>
  <cp:lastModifiedBy>Advocate</cp:lastModifiedBy>
  <cp:revision>3</cp:revision>
  <dcterms:created xsi:type="dcterms:W3CDTF">2014-02-25T01:20:24Z</dcterms:created>
  <dcterms:modified xsi:type="dcterms:W3CDTF">2014-07-16T00:31:30Z</dcterms:modified>
</cp:coreProperties>
</file>