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60" r:id="rId6"/>
    <p:sldId id="261" r:id="rId7"/>
    <p:sldId id="262"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9" autoAdjust="0"/>
    <p:restoredTop sz="94660"/>
  </p:normalViewPr>
  <p:slideViewPr>
    <p:cSldViewPr>
      <p:cViewPr varScale="1">
        <p:scale>
          <a:sx n="73" d="100"/>
          <a:sy n="73" d="100"/>
        </p:scale>
        <p:origin x="-167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00C4F5C-D6B9-48BF-AA8A-D096B7B0D48C}" type="datetimeFigureOut">
              <a:rPr lang="zh-CN" altLang="en-US" smtClean="0"/>
              <a:pPr/>
              <a:t>26/08/13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E6F974B-200B-4E6A-8D0C-476528D947F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C4F5C-D6B9-48BF-AA8A-D096B7B0D48C}" type="datetimeFigureOut">
              <a:rPr lang="zh-CN" altLang="en-US" smtClean="0"/>
              <a:pPr/>
              <a:t>26/08/13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F974B-200B-4E6A-8D0C-476528D947F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Self-service Cloud </a:t>
            </a:r>
            <a:r>
              <a:rPr lang="en-US" altLang="zh-CN" dirty="0" smtClean="0"/>
              <a:t>Computing</a:t>
            </a:r>
            <a:br>
              <a:rPr lang="en-US" altLang="zh-CN" dirty="0" smtClean="0"/>
            </a:br>
            <a:r>
              <a:rPr lang="en-US" altLang="zh-CN" sz="1600" dirty="0" smtClean="0"/>
              <a:t>by Jack Luo</a:t>
            </a:r>
            <a:endParaRPr lang="zh-CN" altLang="en-US" dirty="0"/>
          </a:p>
        </p:txBody>
      </p:sp>
      <p:sp>
        <p:nvSpPr>
          <p:cNvPr id="3" name="副标题 2"/>
          <p:cNvSpPr>
            <a:spLocks noGrp="1"/>
          </p:cNvSpPr>
          <p:nvPr>
            <p:ph type="subTitle" idx="1"/>
          </p:nvPr>
        </p:nvSpPr>
        <p:spPr>
          <a:xfrm>
            <a:off x="914400" y="3886200"/>
            <a:ext cx="7391400" cy="1752600"/>
          </a:xfrm>
        </p:spPr>
        <p:txBody>
          <a:bodyPr>
            <a:normAutofit fontScale="85000" lnSpcReduction="20000"/>
          </a:bodyPr>
          <a:lstStyle/>
          <a:p>
            <a:r>
              <a:rPr lang="en-US" altLang="zh-CN" dirty="0" err="1" smtClean="0"/>
              <a:t>Shakeel</a:t>
            </a:r>
            <a:r>
              <a:rPr lang="en-US" altLang="zh-CN" dirty="0" smtClean="0"/>
              <a:t> Butt (</a:t>
            </a:r>
            <a:r>
              <a:rPr lang="en-US" altLang="zh-CN" dirty="0" err="1" smtClean="0"/>
              <a:t>Rugtgers</a:t>
            </a:r>
            <a:r>
              <a:rPr lang="en-US" altLang="zh-CN" dirty="0" smtClean="0"/>
              <a:t> University)</a:t>
            </a:r>
          </a:p>
          <a:p>
            <a:r>
              <a:rPr lang="en-US" altLang="zh-CN" dirty="0" err="1" smtClean="0"/>
              <a:t>H.Andres</a:t>
            </a:r>
            <a:r>
              <a:rPr lang="en-US" altLang="zh-CN" dirty="0" smtClean="0"/>
              <a:t> </a:t>
            </a:r>
            <a:r>
              <a:rPr lang="en-US" altLang="zh-CN" dirty="0" err="1" smtClean="0"/>
              <a:t>Lagar-Cavilla</a:t>
            </a:r>
            <a:r>
              <a:rPr lang="en-US" altLang="zh-CN" dirty="0" smtClean="0"/>
              <a:t> (</a:t>
            </a:r>
            <a:r>
              <a:rPr lang="en-US" altLang="zh-CN" dirty="0" err="1" smtClean="0"/>
              <a:t>GridCentric</a:t>
            </a:r>
            <a:r>
              <a:rPr lang="en-US" altLang="zh-CN" dirty="0" smtClean="0"/>
              <a:t> Inc.)</a:t>
            </a:r>
          </a:p>
          <a:p>
            <a:r>
              <a:rPr lang="en-US" altLang="zh-CN" dirty="0" err="1" smtClean="0"/>
              <a:t>Abhinav</a:t>
            </a:r>
            <a:r>
              <a:rPr lang="en-US" altLang="zh-CN" dirty="0" smtClean="0"/>
              <a:t> </a:t>
            </a:r>
            <a:r>
              <a:rPr lang="en-US" altLang="zh-CN" dirty="0" err="1" smtClean="0"/>
              <a:t>Srivastava</a:t>
            </a:r>
            <a:r>
              <a:rPr lang="en-US" altLang="zh-CN" dirty="0" smtClean="0"/>
              <a:t> (AT&amp;T Labs-Research)</a:t>
            </a:r>
          </a:p>
          <a:p>
            <a:r>
              <a:rPr lang="en-US" altLang="zh-CN" dirty="0" err="1" smtClean="0"/>
              <a:t>Vinod</a:t>
            </a:r>
            <a:r>
              <a:rPr lang="en-US" altLang="zh-CN" dirty="0" smtClean="0"/>
              <a:t> </a:t>
            </a:r>
            <a:r>
              <a:rPr lang="en-US" altLang="zh-CN" dirty="0" err="1" smtClean="0"/>
              <a:t>Ganapathy</a:t>
            </a:r>
            <a:r>
              <a:rPr lang="en-US" altLang="zh-CN" dirty="0" smtClean="0"/>
              <a:t> (Rutgers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Traditional Cloud</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Uses virtual machine monitors (VMMs). Implemented in a trusted computing base.</a:t>
            </a:r>
          </a:p>
          <a:p>
            <a:r>
              <a:rPr lang="en-US" altLang="zh-CN" dirty="0" smtClean="0"/>
              <a:t>Hypervisor – controls physical hardware.</a:t>
            </a:r>
          </a:p>
          <a:p>
            <a:r>
              <a:rPr lang="en-US" altLang="zh-CN" dirty="0" smtClean="0"/>
              <a:t>Admin domain (Dom0) – control and monitor client VMs.</a:t>
            </a:r>
          </a:p>
          <a:p>
            <a:r>
              <a:rPr lang="en-US" altLang="zh-CN" dirty="0" smtClean="0"/>
              <a:t>Large and complex admin domain with privileges to access client VMs.</a:t>
            </a:r>
          </a:p>
          <a:p>
            <a:r>
              <a:rPr lang="en-US" altLang="zh-CN" dirty="0" smtClean="0"/>
              <a:t>Dom0 maybe used by attackers to gain access to client’s CPU registers and memory.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Downsides of Traditional Cloud</a:t>
            </a:r>
            <a:endParaRPr lang="zh-CN" altLang="en-US" dirty="0"/>
          </a:p>
        </p:txBody>
      </p:sp>
      <p:sp>
        <p:nvSpPr>
          <p:cNvPr id="3" name="内容占位符 2"/>
          <p:cNvSpPr>
            <a:spLocks noGrp="1"/>
          </p:cNvSpPr>
          <p:nvPr>
            <p:ph idx="1"/>
          </p:nvPr>
        </p:nvSpPr>
        <p:spPr/>
        <p:txBody>
          <a:bodyPr/>
          <a:lstStyle/>
          <a:p>
            <a:r>
              <a:rPr lang="en-US" altLang="zh-CN" dirty="0" smtClean="0"/>
              <a:t>Attacks against admin domain will compromise client security and privacy.</a:t>
            </a:r>
          </a:p>
          <a:p>
            <a:r>
              <a:rPr lang="en-US" altLang="zh-CN" dirty="0" smtClean="0"/>
              <a:t>Rely on cloud provider to deploy useful services.</a:t>
            </a:r>
          </a:p>
          <a:p>
            <a:r>
              <a:rPr lang="en-US" altLang="zh-CN" dirty="0" smtClean="0"/>
              <a:t>Deployment and configuration of services are not determined by client. Thus not customized.</a:t>
            </a:r>
          </a:p>
          <a:p>
            <a:endParaRPr lang="zh-CN" altLang="en-US" dirty="0" smtClean="0"/>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New self-service cloud (SSC)</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t>Splits admin privileges between system-wide domain (Sdom0) and per-client domains (Udom0s).</a:t>
            </a:r>
          </a:p>
          <a:p>
            <a:r>
              <a:rPr lang="en-US" altLang="zh-CN" dirty="0" smtClean="0"/>
              <a:t>System-wide domain cannot inspect the code, data or computation of client VMs.</a:t>
            </a:r>
          </a:p>
          <a:p>
            <a:r>
              <a:rPr lang="en-US" altLang="zh-CN" dirty="0" smtClean="0"/>
              <a:t>Each client can perform privileged tasks on its own VMs.</a:t>
            </a:r>
          </a:p>
          <a:p>
            <a:r>
              <a:rPr lang="en-US" altLang="zh-CN" dirty="0" smtClean="0"/>
              <a:t>Service domains – privileged services that is provided by client themselves.</a:t>
            </a:r>
          </a:p>
          <a:p>
            <a:r>
              <a:rPr lang="en-US" altLang="zh-CN" dirty="0" smtClean="0"/>
              <a:t>Mutually trusted service domains checks compliancy while respecting client privacy.</a:t>
            </a:r>
          </a:p>
          <a:p>
            <a:r>
              <a:rPr lang="en-US" altLang="zh-CN" dirty="0" smtClean="0"/>
              <a:t>Flexibility, security and privacy.</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Good</a:t>
            </a:r>
            <a:endParaRPr kumimoji="1" lang="zh-CN" altLang="en-US" dirty="0"/>
          </a:p>
        </p:txBody>
      </p:sp>
      <p:sp>
        <p:nvSpPr>
          <p:cNvPr id="3" name="内容占位符 2"/>
          <p:cNvSpPr>
            <a:spLocks noGrp="1"/>
          </p:cNvSpPr>
          <p:nvPr>
            <p:ph idx="1"/>
          </p:nvPr>
        </p:nvSpPr>
        <p:spPr/>
        <p:txBody>
          <a:bodyPr/>
          <a:lstStyle/>
          <a:p>
            <a:r>
              <a:rPr kumimoji="1" lang="en-US" altLang="zh-CN" dirty="0" smtClean="0"/>
              <a:t>SSC Privilege Model (Section 3.4).</a:t>
            </a:r>
          </a:p>
          <a:p>
            <a:r>
              <a:rPr kumimoji="1" lang="en-US" altLang="zh-CN" dirty="0" smtClean="0"/>
              <a:t>Removes unnecessary privileges from the traditional administrative domain.</a:t>
            </a:r>
          </a:p>
          <a:p>
            <a:r>
              <a:rPr kumimoji="1" lang="en-US" altLang="zh-CN" dirty="0" smtClean="0"/>
              <a:t>Applied to the principle of least privilege.</a:t>
            </a:r>
          </a:p>
          <a:p>
            <a:r>
              <a:rPr kumimoji="1" lang="en-US" altLang="zh-CN" dirty="0" smtClean="0"/>
              <a:t>The administrative domain does not necessarily need to have the privilege of scanning client’s private data.</a:t>
            </a:r>
          </a:p>
          <a:p>
            <a:endParaRPr kumimoji="1" lang="en-US" altLang="zh-CN" dirty="0" smtClean="0"/>
          </a:p>
          <a:p>
            <a:endParaRPr kumimoji="1" lang="en-US" altLang="zh-CN" dirty="0" smtClean="0"/>
          </a:p>
          <a:p>
            <a:endParaRPr kumimoji="1" lang="en-US" altLang="zh-CN" dirty="0" smtClean="0"/>
          </a:p>
          <a:p>
            <a:endParaRPr kumimoji="1" lang="en-US" altLang="zh-CN" dirty="0" smtClean="0"/>
          </a:p>
        </p:txBody>
      </p:sp>
    </p:spTree>
    <p:extLst>
      <p:ext uri="{BB962C8B-B14F-4D97-AF65-F5344CB8AC3E}">
        <p14:creationId xmlns:p14="http://schemas.microsoft.com/office/powerpoint/2010/main" val="49654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Bad</a:t>
            </a:r>
            <a:endParaRPr kumimoji="1" lang="zh-CN" altLang="en-US" dirty="0"/>
          </a:p>
        </p:txBody>
      </p:sp>
      <p:sp>
        <p:nvSpPr>
          <p:cNvPr id="3" name="内容占位符 2"/>
          <p:cNvSpPr>
            <a:spLocks noGrp="1"/>
          </p:cNvSpPr>
          <p:nvPr>
            <p:ph idx="1"/>
          </p:nvPr>
        </p:nvSpPr>
        <p:spPr/>
        <p:txBody>
          <a:bodyPr/>
          <a:lstStyle/>
          <a:p>
            <a:r>
              <a:rPr kumimoji="1" lang="en-US" altLang="zh-CN" dirty="0" smtClean="0"/>
              <a:t>The SSC model is against the purpose of the cloud system.</a:t>
            </a:r>
          </a:p>
          <a:p>
            <a:r>
              <a:rPr kumimoji="1" lang="en-US" altLang="zh-CN" dirty="0" smtClean="0"/>
              <a:t>Have to install service domains before we can use the services.</a:t>
            </a:r>
            <a:endParaRPr kumimoji="1" lang="en-US" altLang="zh-CN" dirty="0"/>
          </a:p>
          <a:p>
            <a:r>
              <a:rPr kumimoji="1" lang="en-US" altLang="zh-CN" dirty="0" smtClean="0"/>
              <a:t>We want cloud service not traditional programs that we have to do an installation before we can use it.</a:t>
            </a:r>
          </a:p>
        </p:txBody>
      </p:sp>
    </p:spTree>
    <p:extLst>
      <p:ext uri="{BB962C8B-B14F-4D97-AF65-F5344CB8AC3E}">
        <p14:creationId xmlns:p14="http://schemas.microsoft.com/office/powerpoint/2010/main" val="812477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Question</a:t>
            </a:r>
            <a:endParaRPr kumimoji="1" lang="zh-CN" altLang="en-US" dirty="0"/>
          </a:p>
        </p:txBody>
      </p:sp>
      <p:sp>
        <p:nvSpPr>
          <p:cNvPr id="3" name="内容占位符 2"/>
          <p:cNvSpPr>
            <a:spLocks noGrp="1"/>
          </p:cNvSpPr>
          <p:nvPr>
            <p:ph idx="1"/>
          </p:nvPr>
        </p:nvSpPr>
        <p:spPr/>
        <p:txBody>
          <a:bodyPr/>
          <a:lstStyle/>
          <a:p>
            <a:r>
              <a:rPr kumimoji="1" lang="en-US" altLang="zh-CN" dirty="0" smtClean="0"/>
              <a:t>What is the relationship between the SSC Privilege Model (the good) and the inconvenience (the bad) of the SSC Model? In other words, what is the root cause of the inconvenience. </a:t>
            </a:r>
            <a:endParaRPr kumimoji="1" lang="zh-CN" altLang="en-US" dirty="0"/>
          </a:p>
        </p:txBody>
      </p:sp>
    </p:spTree>
    <p:extLst>
      <p:ext uri="{BB962C8B-B14F-4D97-AF65-F5344CB8AC3E}">
        <p14:creationId xmlns:p14="http://schemas.microsoft.com/office/powerpoint/2010/main" val="211938540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1828</TotalTime>
  <Words>348</Words>
  <Application>Microsoft Macintosh PowerPoint</Application>
  <PresentationFormat>全屏显示(4:3)</PresentationFormat>
  <Paragraphs>35</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Office 主题</vt:lpstr>
      <vt:lpstr>Self-service Cloud Computing by Jack Luo</vt:lpstr>
      <vt:lpstr>Traditional Cloud</vt:lpstr>
      <vt:lpstr>Downsides of Traditional Cloud</vt:lpstr>
      <vt:lpstr>New self-service cloud (SSC)</vt:lpstr>
      <vt:lpstr>Good</vt:lpstr>
      <vt:lpstr>Bad</vt:lpstr>
      <vt:lpstr>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Self-service Cloud Computing</dc:title>
  <dc:creator>ShengL</dc:creator>
  <cp:lastModifiedBy>Shengyang Luo</cp:lastModifiedBy>
  <cp:revision>117</cp:revision>
  <dcterms:created xsi:type="dcterms:W3CDTF">2013-08-22T07:45:16Z</dcterms:created>
  <dcterms:modified xsi:type="dcterms:W3CDTF">2013-08-26T00:17:29Z</dcterms:modified>
</cp:coreProperties>
</file>