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56" r:id="rId2"/>
    <p:sldId id="267" r:id="rId3"/>
    <p:sldId id="257" r:id="rId4"/>
    <p:sldId id="263" r:id="rId5"/>
    <p:sldId id="259" r:id="rId6"/>
    <p:sldId id="264" r:id="rId7"/>
    <p:sldId id="260" r:id="rId8"/>
    <p:sldId id="261" r:id="rId9"/>
    <p:sldId id="266" r:id="rId10"/>
    <p:sldId id="265" r:id="rId11"/>
  </p:sldIdLst>
  <p:sldSz cx="9144000" cy="5143500" type="screen16x9"/>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B3C00"/>
    <a:srgbClr val="000000"/>
    <a:srgbClr val="797A7D"/>
    <a:srgbClr val="8A8B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324" y="36"/>
      </p:cViewPr>
      <p:guideLst>
        <p:guide orient="horz" pos="1620"/>
        <p:guide pos="2880"/>
      </p:guideLst>
    </p:cSldViewPr>
  </p:slideViewPr>
  <p:notesTextViewPr>
    <p:cViewPr>
      <p:scale>
        <a:sx n="1" d="1"/>
        <a:sy n="1" d="1"/>
      </p:scale>
      <p:origin x="0" y="0"/>
    </p:cViewPr>
  </p:notesTextViewPr>
  <p:notesViewPr>
    <p:cSldViewPr>
      <p:cViewPr varScale="1">
        <p:scale>
          <a:sx n="88" d="100"/>
          <a:sy n="88" d="100"/>
        </p:scale>
        <p:origin x="-3870" y="-12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NZ" dirty="0"/>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69D44BC7-A42D-49EC-94EC-7FBADFCB37A3}" type="datetimeFigureOut">
              <a:rPr lang="en-NZ" smtClean="0"/>
              <a:t>3/10/2013</a:t>
            </a:fld>
            <a:endParaRPr lang="en-NZ" dirty="0"/>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NZ" dirty="0"/>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04C921F8-AC56-4D7D-9DEC-FC30B30CDF86}" type="slidenum">
              <a:rPr lang="en-NZ" smtClean="0"/>
              <a:t>‹#›</a:t>
            </a:fld>
            <a:endParaRPr lang="en-NZ" dirty="0"/>
          </a:p>
        </p:txBody>
      </p:sp>
    </p:spTree>
    <p:extLst>
      <p:ext uri="{BB962C8B-B14F-4D97-AF65-F5344CB8AC3E}">
        <p14:creationId xmlns:p14="http://schemas.microsoft.com/office/powerpoint/2010/main" val="3920710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NZ" dirty="0"/>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11AEC8C-350C-4974-AA6B-159F26B1FCB7}" type="datetimeFigureOut">
              <a:rPr lang="en-NZ" smtClean="0"/>
              <a:t>3/10/2013</a:t>
            </a:fld>
            <a:endParaRPr lang="en-NZ" dirty="0"/>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NZ" dirty="0"/>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NZ" dirty="0"/>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77892ECC-8F17-4D7E-ABD5-8778D94D8988}" type="slidenum">
              <a:rPr lang="en-NZ" smtClean="0"/>
              <a:t>‹#›</a:t>
            </a:fld>
            <a:endParaRPr lang="en-NZ" dirty="0"/>
          </a:p>
        </p:txBody>
      </p:sp>
    </p:spTree>
    <p:extLst>
      <p:ext uri="{BB962C8B-B14F-4D97-AF65-F5344CB8AC3E}">
        <p14:creationId xmlns:p14="http://schemas.microsoft.com/office/powerpoint/2010/main" val="38321253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77892ECC-8F17-4D7E-ABD5-8778D94D8988}" type="slidenum">
              <a:rPr lang="en-NZ" smtClean="0"/>
              <a:t>1</a:t>
            </a:fld>
            <a:endParaRPr lang="en-NZ"/>
          </a:p>
        </p:txBody>
      </p:sp>
    </p:spTree>
    <p:extLst>
      <p:ext uri="{BB962C8B-B14F-4D97-AF65-F5344CB8AC3E}">
        <p14:creationId xmlns:p14="http://schemas.microsoft.com/office/powerpoint/2010/main" val="37334785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77892ECC-8F17-4D7E-ABD5-8778D94D8988}" type="slidenum">
              <a:rPr lang="en-NZ" smtClean="0"/>
              <a:t>3</a:t>
            </a:fld>
            <a:endParaRPr lang="en-NZ"/>
          </a:p>
        </p:txBody>
      </p:sp>
    </p:spTree>
    <p:extLst>
      <p:ext uri="{BB962C8B-B14F-4D97-AF65-F5344CB8AC3E}">
        <p14:creationId xmlns:p14="http://schemas.microsoft.com/office/powerpoint/2010/main" val="11874182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77892ECC-8F17-4D7E-ABD5-8778D94D8988}" type="slidenum">
              <a:rPr lang="en-NZ" smtClean="0"/>
              <a:t>4</a:t>
            </a:fld>
            <a:endParaRPr lang="en-NZ"/>
          </a:p>
        </p:txBody>
      </p:sp>
    </p:spTree>
    <p:extLst>
      <p:ext uri="{BB962C8B-B14F-4D97-AF65-F5344CB8AC3E}">
        <p14:creationId xmlns:p14="http://schemas.microsoft.com/office/powerpoint/2010/main" val="13316796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77892ECC-8F17-4D7E-ABD5-8778D94D8988}" type="slidenum">
              <a:rPr lang="en-NZ" smtClean="0"/>
              <a:t>5</a:t>
            </a:fld>
            <a:endParaRPr lang="en-NZ"/>
          </a:p>
        </p:txBody>
      </p:sp>
    </p:spTree>
    <p:extLst>
      <p:ext uri="{BB962C8B-B14F-4D97-AF65-F5344CB8AC3E}">
        <p14:creationId xmlns:p14="http://schemas.microsoft.com/office/powerpoint/2010/main" val="3665736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77892ECC-8F17-4D7E-ABD5-8778D94D8988}" type="slidenum">
              <a:rPr lang="en-NZ" smtClean="0"/>
              <a:t>6</a:t>
            </a:fld>
            <a:endParaRPr lang="en-NZ"/>
          </a:p>
        </p:txBody>
      </p:sp>
    </p:spTree>
    <p:extLst>
      <p:ext uri="{BB962C8B-B14F-4D97-AF65-F5344CB8AC3E}">
        <p14:creationId xmlns:p14="http://schemas.microsoft.com/office/powerpoint/2010/main" val="40820433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77892ECC-8F17-4D7E-ABD5-8778D94D8988}" type="slidenum">
              <a:rPr lang="en-NZ" smtClean="0"/>
              <a:t>7</a:t>
            </a:fld>
            <a:endParaRPr lang="en-NZ"/>
          </a:p>
        </p:txBody>
      </p:sp>
    </p:spTree>
    <p:extLst>
      <p:ext uri="{BB962C8B-B14F-4D97-AF65-F5344CB8AC3E}">
        <p14:creationId xmlns:p14="http://schemas.microsoft.com/office/powerpoint/2010/main" val="20184613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77892ECC-8F17-4D7E-ABD5-8778D94D8988}" type="slidenum">
              <a:rPr lang="en-NZ" smtClean="0"/>
              <a:t>8</a:t>
            </a:fld>
            <a:endParaRPr lang="en-NZ"/>
          </a:p>
        </p:txBody>
      </p:sp>
    </p:spTree>
    <p:extLst>
      <p:ext uri="{BB962C8B-B14F-4D97-AF65-F5344CB8AC3E}">
        <p14:creationId xmlns:p14="http://schemas.microsoft.com/office/powerpoint/2010/main" val="1036621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77892ECC-8F17-4D7E-ABD5-8778D94D8988}" type="slidenum">
              <a:rPr lang="en-NZ" smtClean="0"/>
              <a:t>10</a:t>
            </a:fld>
            <a:endParaRPr lang="en-NZ" dirty="0"/>
          </a:p>
        </p:txBody>
      </p:sp>
    </p:spTree>
    <p:extLst>
      <p:ext uri="{BB962C8B-B14F-4D97-AF65-F5344CB8AC3E}">
        <p14:creationId xmlns:p14="http://schemas.microsoft.com/office/powerpoint/2010/main" val="2539738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34213" y="1582157"/>
            <a:ext cx="7680341" cy="747897"/>
          </a:xfrm>
        </p:spPr>
        <p:txBody>
          <a:bodyPr anchor="b" anchorCtr="0"/>
          <a:lstStyle>
            <a:lvl1pPr>
              <a:defRPr sz="7200" spc="-150" baseline="0">
                <a:gradFill>
                  <a:gsLst>
                    <a:gs pos="1250">
                      <a:schemeClr val="bg1"/>
                    </a:gs>
                    <a:gs pos="100000">
                      <a:schemeClr val="bg1"/>
                    </a:gs>
                  </a:gsLst>
                  <a:lin ang="5400000" scaled="0"/>
                </a:gradFill>
              </a:defRPr>
            </a:lvl1pPr>
          </a:lstStyle>
          <a:p>
            <a:r>
              <a:rPr lang="en-US" dirty="0" smtClean="0"/>
              <a:t>Click to edit title style</a:t>
            </a:r>
            <a:endParaRPr lang="en-US" dirty="0"/>
          </a:p>
        </p:txBody>
      </p:sp>
      <p:sp>
        <p:nvSpPr>
          <p:cNvPr id="5" name="Text Placeholder 4"/>
          <p:cNvSpPr>
            <a:spLocks noGrp="1"/>
          </p:cNvSpPr>
          <p:nvPr>
            <p:ph type="body" sz="quarter" idx="12" hasCustomPrompt="1"/>
          </p:nvPr>
        </p:nvSpPr>
        <p:spPr>
          <a:xfrm>
            <a:off x="734213" y="2569369"/>
            <a:ext cx="7680341" cy="373949"/>
          </a:xfrm>
        </p:spPr>
        <p:txBody>
          <a:bodyPr>
            <a:noAutofit/>
          </a:bodyPr>
          <a:lstStyle>
            <a:lvl1pPr marL="0" indent="0">
              <a:spcBef>
                <a:spcPts val="0"/>
              </a:spcBef>
              <a:buNone/>
              <a:defRPr spc="-70" baseline="0">
                <a:gradFill>
                  <a:gsLst>
                    <a:gs pos="0">
                      <a:schemeClr val="bg1"/>
                    </a:gs>
                    <a:gs pos="100000">
                      <a:schemeClr val="bg1"/>
                    </a:gs>
                  </a:gsLst>
                  <a:lin ang="5400000" scaled="0"/>
                </a:gradFill>
                <a:latin typeface="+mj-lt"/>
              </a:defRPr>
            </a:lvl1pPr>
          </a:lstStyle>
          <a:p>
            <a:pPr lvl="0"/>
            <a:r>
              <a:rPr lang="en-US" dirty="0" smtClean="0"/>
              <a:t>Speaker Title</a:t>
            </a:r>
            <a:endParaRPr lang="en-US" dirty="0"/>
          </a:p>
        </p:txBody>
      </p:sp>
    </p:spTree>
    <p:extLst>
      <p:ext uri="{BB962C8B-B14F-4D97-AF65-F5344CB8AC3E}">
        <p14:creationId xmlns:p14="http://schemas.microsoft.com/office/powerpoint/2010/main" val="352535875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olor Block Header on Left &amp; Text on Right ">
    <p:spTree>
      <p:nvGrpSpPr>
        <p:cNvPr id="1" name=""/>
        <p:cNvGrpSpPr/>
        <p:nvPr/>
      </p:nvGrpSpPr>
      <p:grpSpPr>
        <a:xfrm>
          <a:off x="0" y="0"/>
          <a:ext cx="0" cy="0"/>
          <a:chOff x="0" y="0"/>
          <a:chExt cx="0" cy="0"/>
        </a:xfrm>
      </p:grpSpPr>
      <p:sp>
        <p:nvSpPr>
          <p:cNvPr id="2" name="Rectangle 1"/>
          <p:cNvSpPr/>
          <p:nvPr/>
        </p:nvSpPr>
        <p:spPr bwMode="white">
          <a:xfrm>
            <a:off x="-7146" y="0"/>
            <a:ext cx="4491017" cy="5143500"/>
          </a:xfrm>
          <a:prstGeom prst="rect">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US" sz="2200" dirty="0">
              <a:gradFill>
                <a:gsLst>
                  <a:gs pos="0">
                    <a:srgbClr val="FFFFFF"/>
                  </a:gs>
                  <a:gs pos="100000">
                    <a:srgbClr val="FFFFFF"/>
                  </a:gs>
                </a:gsLst>
                <a:lin ang="5400000" scaled="0"/>
              </a:gradFill>
              <a:ea typeface="Segoe UI" pitchFamily="34" charset="0"/>
              <a:cs typeface="Segoe UI" pitchFamily="34" charset="0"/>
            </a:endParaRPr>
          </a:p>
        </p:txBody>
      </p:sp>
      <p:sp>
        <p:nvSpPr>
          <p:cNvPr id="3" name="Text Placeholder 2"/>
          <p:cNvSpPr>
            <a:spLocks noGrp="1"/>
          </p:cNvSpPr>
          <p:nvPr>
            <p:ph type="body" idx="1" hasCustomPrompt="1"/>
          </p:nvPr>
        </p:nvSpPr>
        <p:spPr>
          <a:xfrm>
            <a:off x="390627" y="1085852"/>
            <a:ext cx="3925323" cy="1246495"/>
          </a:xfrm>
          <a:prstGeom prst="rect">
            <a:avLst/>
          </a:prstGeom>
        </p:spPr>
        <p:txBody>
          <a:bodyPr>
            <a:noAutofit/>
          </a:bodyPr>
          <a:lstStyle>
            <a:lvl1pPr marL="0" indent="0">
              <a:buNone/>
              <a:defRPr sz="4000" b="0" cap="none" baseline="0">
                <a:gradFill>
                  <a:gsLst>
                    <a:gs pos="100000">
                      <a:schemeClr val="bg1"/>
                    </a:gs>
                    <a:gs pos="0">
                      <a:schemeClr val="bg1"/>
                    </a:gs>
                  </a:gsLst>
                  <a:lin ang="5400000" scaled="0"/>
                </a:gradFill>
                <a:latin typeface="+mj-lt"/>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dirty="0" smtClean="0"/>
              <a:t>Click to edit Master text styles.</a:t>
            </a:r>
          </a:p>
        </p:txBody>
      </p:sp>
      <p:sp>
        <p:nvSpPr>
          <p:cNvPr id="6" name="Content Placeholder 5"/>
          <p:cNvSpPr>
            <a:spLocks noGrp="1"/>
          </p:cNvSpPr>
          <p:nvPr>
            <p:ph sz="quarter" idx="4"/>
          </p:nvPr>
        </p:nvSpPr>
        <p:spPr>
          <a:xfrm>
            <a:off x="4642322" y="1261430"/>
            <a:ext cx="4114627" cy="249299"/>
          </a:xfrm>
          <a:prstGeom prst="rect">
            <a:avLst/>
          </a:prstGeom>
        </p:spPr>
        <p:txBody>
          <a:bodyPr>
            <a:noAutofit/>
          </a:bodyPr>
          <a:lstStyle>
            <a:lvl1pPr marL="0" indent="0">
              <a:spcBef>
                <a:spcPts val="1200"/>
              </a:spcBef>
              <a:buNone/>
              <a:defRPr lang="en-US" sz="2000" kern="1200" spc="0" dirty="0" smtClean="0">
                <a:gradFill>
                  <a:gsLst>
                    <a:gs pos="100000">
                      <a:schemeClr val="bg2"/>
                    </a:gs>
                    <a:gs pos="0">
                      <a:schemeClr val="bg2"/>
                    </a:gs>
                  </a:gsLst>
                  <a:lin ang="5400000" scaled="0"/>
                </a:gradFill>
                <a:latin typeface="+mn-lt"/>
                <a:ea typeface="+mn-ea"/>
                <a:cs typeface="Segoe UI" pitchFamily="34" charset="0"/>
              </a:defRPr>
            </a:lvl1pPr>
            <a:lvl2pPr marL="914240" indent="-380933">
              <a:defRPr lang="en-US" sz="2100" kern="1200" dirty="0" smtClean="0">
                <a:solidFill>
                  <a:schemeClr val="bg2">
                    <a:lumMod val="50000"/>
                  </a:schemeClr>
                </a:solidFill>
                <a:latin typeface="+mn-lt"/>
                <a:ea typeface="+mn-ea"/>
                <a:cs typeface="Arial" pitchFamily="34" charset="0"/>
              </a:defRPr>
            </a:lvl2pPr>
            <a:lvl3pPr marL="914240" indent="-228560">
              <a:defRPr lang="en-US" sz="1900" kern="1200" dirty="0" smtClean="0">
                <a:solidFill>
                  <a:schemeClr val="bg2">
                    <a:lumMod val="50000"/>
                  </a:schemeClr>
                </a:solidFill>
                <a:latin typeface="+mn-lt"/>
                <a:ea typeface="+mn-ea"/>
                <a:cs typeface="Arial" pitchFamily="34" charset="0"/>
              </a:defRPr>
            </a:lvl3pPr>
            <a:lvl4pPr marL="1218987" indent="-228560">
              <a:defRPr lang="en-US" sz="1600" kern="1200" dirty="0" smtClean="0">
                <a:solidFill>
                  <a:schemeClr val="bg2">
                    <a:lumMod val="50000"/>
                  </a:schemeClr>
                </a:solidFill>
                <a:latin typeface="+mn-lt"/>
                <a:ea typeface="+mn-ea"/>
                <a:cs typeface="Arial" pitchFamily="34" charset="0"/>
              </a:defRPr>
            </a:lvl4pPr>
            <a:lvl5pPr marL="1447547" indent="-228560">
              <a:defRPr lang="en-US" sz="1600" kern="1200" dirty="0">
                <a:solidFill>
                  <a:schemeClr val="bg2">
                    <a:lumMod val="50000"/>
                  </a:schemeClr>
                </a:solidFill>
                <a:latin typeface="+mn-lt"/>
                <a:ea typeface="+mn-ea"/>
                <a:cs typeface="Arial" pitchFamily="34" charset="0"/>
              </a:defRPr>
            </a:lvl5pPr>
            <a:lvl6pPr>
              <a:defRPr sz="2100"/>
            </a:lvl6pPr>
            <a:lvl7pPr>
              <a:defRPr sz="2100"/>
            </a:lvl7pPr>
            <a:lvl8pPr>
              <a:defRPr sz="2100"/>
            </a:lvl8pPr>
            <a:lvl9pPr>
              <a:defRPr sz="2100"/>
            </a:lvl9pPr>
          </a:lstStyle>
          <a:p>
            <a:pPr lvl="0"/>
            <a:r>
              <a:rPr lang="en-US" smtClean="0"/>
              <a:t>Click to edit Master text styles</a:t>
            </a:r>
          </a:p>
        </p:txBody>
      </p:sp>
      <p:sp>
        <p:nvSpPr>
          <p:cNvPr id="4" name="TextBox 3"/>
          <p:cNvSpPr txBox="1"/>
          <p:nvPr userDrawn="1"/>
        </p:nvSpPr>
        <p:spPr>
          <a:xfrm>
            <a:off x="7308304" y="4659982"/>
            <a:ext cx="1584088" cy="369332"/>
          </a:xfrm>
          <a:prstGeom prst="rect">
            <a:avLst/>
          </a:prstGeom>
          <a:noFill/>
        </p:spPr>
        <p:txBody>
          <a:bodyPr wrap="none" lIns="0" tIns="0" rIns="0" bIns="0" rtlCol="0">
            <a:spAutoFit/>
          </a:bodyPr>
          <a:lstStyle/>
          <a:p>
            <a:r>
              <a:rPr lang="en-NZ" sz="2400" spc="-70" dirty="0" smtClean="0">
                <a:solidFill>
                  <a:schemeClr val="accent1"/>
                </a:solidFill>
                <a:latin typeface="+mj-lt"/>
              </a:rPr>
              <a:t>Niko</a:t>
            </a:r>
            <a:r>
              <a:rPr lang="en-NZ" sz="2400" spc="-70" baseline="0" dirty="0" smtClean="0">
                <a:solidFill>
                  <a:schemeClr val="accent1"/>
                </a:solidFill>
                <a:latin typeface="+mj-lt"/>
              </a:rPr>
              <a:t> Uusitalo</a:t>
            </a:r>
            <a:endParaRPr lang="en-NZ" sz="2400" spc="-70" dirty="0" smtClean="0">
              <a:solidFill>
                <a:schemeClr val="accent1"/>
              </a:solidFill>
              <a:latin typeface="+mj-lt"/>
            </a:endParaRPr>
          </a:p>
        </p:txBody>
      </p:sp>
    </p:spTree>
    <p:extLst>
      <p:ext uri="{BB962C8B-B14F-4D97-AF65-F5344CB8AC3E}">
        <p14:creationId xmlns:p14="http://schemas.microsoft.com/office/powerpoint/2010/main" val="366006592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lor Block text w/Photo on Left">
    <p:spTree>
      <p:nvGrpSpPr>
        <p:cNvPr id="1" name=""/>
        <p:cNvGrpSpPr/>
        <p:nvPr/>
      </p:nvGrpSpPr>
      <p:grpSpPr>
        <a:xfrm>
          <a:off x="0" y="0"/>
          <a:ext cx="0" cy="0"/>
          <a:chOff x="0" y="0"/>
          <a:chExt cx="0" cy="0"/>
        </a:xfrm>
      </p:grpSpPr>
      <p:sp>
        <p:nvSpPr>
          <p:cNvPr id="7" name="Rectangle 6"/>
          <p:cNvSpPr/>
          <p:nvPr/>
        </p:nvSpPr>
        <p:spPr bwMode="white">
          <a:xfrm>
            <a:off x="4476726" y="0"/>
            <a:ext cx="4667274" cy="5143500"/>
          </a:xfrm>
          <a:prstGeom prst="rect">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US" sz="2200" dirty="0">
              <a:gradFill>
                <a:gsLst>
                  <a:gs pos="0">
                    <a:srgbClr val="FFFFFF"/>
                  </a:gs>
                  <a:gs pos="100000">
                    <a:srgbClr val="FFFFFF"/>
                  </a:gs>
                </a:gsLst>
                <a:lin ang="5400000" scaled="0"/>
              </a:gradFill>
              <a:ea typeface="Segoe UI" pitchFamily="34" charset="0"/>
              <a:cs typeface="Segoe UI" pitchFamily="34" charset="0"/>
            </a:endParaRPr>
          </a:p>
        </p:txBody>
      </p:sp>
      <p:sp>
        <p:nvSpPr>
          <p:cNvPr id="3" name="Text Placeholder 2"/>
          <p:cNvSpPr>
            <a:spLocks noGrp="1"/>
          </p:cNvSpPr>
          <p:nvPr>
            <p:ph type="body" idx="1" hasCustomPrompt="1"/>
          </p:nvPr>
        </p:nvSpPr>
        <p:spPr>
          <a:xfrm>
            <a:off x="4664784" y="1085851"/>
            <a:ext cx="4076211" cy="883832"/>
          </a:xfrm>
          <a:prstGeom prst="rect">
            <a:avLst/>
          </a:prstGeom>
        </p:spPr>
        <p:txBody>
          <a:bodyPr>
            <a:noAutofit/>
          </a:bodyPr>
          <a:lstStyle>
            <a:lvl1pPr marL="0" indent="0">
              <a:buNone/>
              <a:defRPr sz="4000" b="0" cap="none" baseline="0">
                <a:gradFill>
                  <a:gsLst>
                    <a:gs pos="100000">
                      <a:schemeClr val="bg1"/>
                    </a:gs>
                    <a:gs pos="0">
                      <a:schemeClr val="bg1"/>
                    </a:gs>
                  </a:gsLst>
                  <a:lin ang="5400000" scaled="0"/>
                </a:gradFill>
                <a:latin typeface="+mj-lt"/>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dirty="0" smtClean="0"/>
              <a:t>Click to edit Master text styles.</a:t>
            </a:r>
          </a:p>
        </p:txBody>
      </p:sp>
      <p:sp>
        <p:nvSpPr>
          <p:cNvPr id="9" name="Content Placeholder 5"/>
          <p:cNvSpPr>
            <a:spLocks noGrp="1"/>
          </p:cNvSpPr>
          <p:nvPr>
            <p:ph sz="quarter" idx="13"/>
          </p:nvPr>
        </p:nvSpPr>
        <p:spPr>
          <a:xfrm>
            <a:off x="4664784" y="2051239"/>
            <a:ext cx="4084187" cy="457049"/>
          </a:xfrm>
          <a:prstGeom prst="rect">
            <a:avLst/>
          </a:prstGeom>
        </p:spPr>
        <p:txBody>
          <a:bodyPr>
            <a:noAutofit/>
          </a:bodyPr>
          <a:lstStyle>
            <a:lvl1pPr marL="0" indent="0">
              <a:spcBef>
                <a:spcPts val="1200"/>
              </a:spcBef>
              <a:buFont typeface="Arial" pitchFamily="34" charset="0"/>
              <a:buNone/>
              <a:defRPr lang="en-US" sz="2000" kern="1200" spc="0" dirty="0" smtClean="0">
                <a:gradFill>
                  <a:gsLst>
                    <a:gs pos="100000">
                      <a:schemeClr val="bg1"/>
                    </a:gs>
                    <a:gs pos="0">
                      <a:schemeClr val="bg1"/>
                    </a:gs>
                  </a:gsLst>
                  <a:lin ang="5400000" scaled="0"/>
                </a:gradFill>
                <a:latin typeface="+mn-lt"/>
                <a:ea typeface="+mn-ea"/>
                <a:cs typeface="Segoe UI" pitchFamily="34" charset="0"/>
              </a:defRPr>
            </a:lvl1pPr>
            <a:lvl2pPr marL="914240" indent="-380933">
              <a:defRPr lang="en-US" sz="2100" kern="1200" dirty="0" smtClean="0">
                <a:solidFill>
                  <a:schemeClr val="bg2">
                    <a:lumMod val="50000"/>
                  </a:schemeClr>
                </a:solidFill>
                <a:latin typeface="+mn-lt"/>
                <a:ea typeface="+mn-ea"/>
                <a:cs typeface="Arial" pitchFamily="34" charset="0"/>
              </a:defRPr>
            </a:lvl2pPr>
            <a:lvl3pPr marL="914240" indent="-228560">
              <a:defRPr lang="en-US" sz="1900" kern="1200" dirty="0" smtClean="0">
                <a:solidFill>
                  <a:schemeClr val="bg2">
                    <a:lumMod val="50000"/>
                  </a:schemeClr>
                </a:solidFill>
                <a:latin typeface="+mn-lt"/>
                <a:ea typeface="+mn-ea"/>
                <a:cs typeface="Arial" pitchFamily="34" charset="0"/>
              </a:defRPr>
            </a:lvl3pPr>
            <a:lvl4pPr marL="1218987" indent="-228560">
              <a:defRPr lang="en-US" sz="1600" kern="1200" dirty="0" smtClean="0">
                <a:solidFill>
                  <a:schemeClr val="bg2">
                    <a:lumMod val="50000"/>
                  </a:schemeClr>
                </a:solidFill>
                <a:latin typeface="+mn-lt"/>
                <a:ea typeface="+mn-ea"/>
                <a:cs typeface="Arial" pitchFamily="34" charset="0"/>
              </a:defRPr>
            </a:lvl4pPr>
            <a:lvl5pPr marL="1447547" indent="-228560">
              <a:defRPr lang="en-US" sz="1600" kern="1200" dirty="0">
                <a:solidFill>
                  <a:schemeClr val="bg2">
                    <a:lumMod val="50000"/>
                  </a:schemeClr>
                </a:solidFill>
                <a:latin typeface="+mn-lt"/>
                <a:ea typeface="+mn-ea"/>
                <a:cs typeface="Arial" pitchFamily="34" charset="0"/>
              </a:defRPr>
            </a:lvl5pPr>
            <a:lvl6pPr>
              <a:defRPr sz="2100"/>
            </a:lvl6pPr>
            <a:lvl7pPr>
              <a:defRPr sz="2100"/>
            </a:lvl7pPr>
            <a:lvl8pPr>
              <a:defRPr sz="2100"/>
            </a:lvl8pPr>
            <a:lvl9pPr>
              <a:defRPr sz="2100"/>
            </a:lvl9pPr>
          </a:lstStyle>
          <a:p>
            <a:pPr lvl="0"/>
            <a:r>
              <a:rPr lang="en-US" smtClean="0"/>
              <a:t>Click to edit Master text styles</a:t>
            </a:r>
          </a:p>
        </p:txBody>
      </p:sp>
      <p:sp>
        <p:nvSpPr>
          <p:cNvPr id="4" name="Picture Placeholder 3"/>
          <p:cNvSpPr>
            <a:spLocks noGrp="1"/>
          </p:cNvSpPr>
          <p:nvPr>
            <p:ph type="pic" sz="quarter" idx="14" hasCustomPrompt="1"/>
          </p:nvPr>
        </p:nvSpPr>
        <p:spPr>
          <a:xfrm>
            <a:off x="1" y="0"/>
            <a:ext cx="4486253" cy="5143500"/>
          </a:xfrm>
        </p:spPr>
        <p:txBody>
          <a:bodyPr lIns="182880" anchor="ctr"/>
          <a:lstStyle>
            <a:lvl1pPr marL="0" indent="0" algn="l">
              <a:buNone/>
              <a:defRPr/>
            </a:lvl1pPr>
          </a:lstStyle>
          <a:p>
            <a:r>
              <a:rPr lang="en-US" dirty="0" smtClean="0"/>
              <a:t>Click to insert photo.</a:t>
            </a:r>
            <a:endParaRPr lang="en-US" dirty="0"/>
          </a:p>
        </p:txBody>
      </p:sp>
      <p:sp>
        <p:nvSpPr>
          <p:cNvPr id="10" name="TextBox 9"/>
          <p:cNvSpPr txBox="1"/>
          <p:nvPr userDrawn="1"/>
        </p:nvSpPr>
        <p:spPr>
          <a:xfrm>
            <a:off x="7308304" y="4659982"/>
            <a:ext cx="1584088" cy="369332"/>
          </a:xfrm>
          <a:prstGeom prst="rect">
            <a:avLst/>
          </a:prstGeom>
          <a:noFill/>
        </p:spPr>
        <p:txBody>
          <a:bodyPr wrap="none" lIns="0" tIns="0" rIns="0" bIns="0" rtlCol="0">
            <a:spAutoFit/>
          </a:bodyPr>
          <a:lstStyle/>
          <a:p>
            <a:r>
              <a:rPr lang="en-NZ" sz="2400" b="0" spc="-70" dirty="0" smtClean="0">
                <a:solidFill>
                  <a:schemeClr val="bg1"/>
                </a:solidFill>
                <a:latin typeface="+mj-lt"/>
              </a:rPr>
              <a:t>Niko</a:t>
            </a:r>
            <a:r>
              <a:rPr lang="en-NZ" sz="2400" b="0" spc="-70" baseline="0" dirty="0" smtClean="0">
                <a:solidFill>
                  <a:schemeClr val="bg1"/>
                </a:solidFill>
                <a:latin typeface="+mj-lt"/>
              </a:rPr>
              <a:t> Uusitalo</a:t>
            </a:r>
            <a:endParaRPr lang="en-NZ" sz="2400" b="0" spc="-70" dirty="0" smtClean="0">
              <a:solidFill>
                <a:schemeClr val="bg1"/>
              </a:solidFill>
              <a:latin typeface="+mj-lt"/>
            </a:endParaRPr>
          </a:p>
        </p:txBody>
      </p:sp>
    </p:spTree>
    <p:extLst>
      <p:ext uri="{BB962C8B-B14F-4D97-AF65-F5344CB8AC3E}">
        <p14:creationId xmlns:p14="http://schemas.microsoft.com/office/powerpoint/2010/main" val="292727740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gradFill>
                  <a:gsLst>
                    <a:gs pos="1250">
                      <a:schemeClr val="tx2"/>
                    </a:gs>
                    <a:gs pos="100000">
                      <a:schemeClr val="tx2"/>
                    </a:gs>
                  </a:gsLst>
                  <a:lin ang="5400000" scaled="0"/>
                </a:gradFill>
              </a:defRPr>
            </a:lvl1pPr>
          </a:lstStyle>
          <a:p>
            <a:r>
              <a:rPr lang="en-US" smtClean="0"/>
              <a:t>Click to edit Master title style</a:t>
            </a:r>
            <a:endParaRPr lang="en-US" dirty="0"/>
          </a:p>
        </p:txBody>
      </p:sp>
      <p:sp>
        <p:nvSpPr>
          <p:cNvPr id="4" name="Slide Number Placeholder 9"/>
          <p:cNvSpPr>
            <a:spLocks noGrp="1"/>
          </p:cNvSpPr>
          <p:nvPr>
            <p:ph type="sldNum" sz="quarter" idx="12"/>
          </p:nvPr>
        </p:nvSpPr>
        <p:spPr>
          <a:xfrm>
            <a:off x="390627" y="4799668"/>
            <a:ext cx="420624" cy="164592"/>
          </a:xfrm>
          <a:prstGeom prst="rect">
            <a:avLst/>
          </a:prstGeom>
        </p:spPr>
        <p:txBody>
          <a:bodyPr lIns="121899" tIns="60949" rIns="121899" bIns="60949" anchor="ctr"/>
          <a:lstStyle>
            <a:lvl1pPr algn="l">
              <a:defRPr sz="1600">
                <a:gradFill>
                  <a:gsLst>
                    <a:gs pos="100000">
                      <a:schemeClr val="bg2"/>
                    </a:gs>
                    <a:gs pos="0">
                      <a:schemeClr val="bg2"/>
                    </a:gs>
                  </a:gsLst>
                  <a:lin ang="5400000" scaled="0"/>
                </a:gradFill>
              </a:defRPr>
            </a:lvl1pPr>
          </a:lstStyle>
          <a:p>
            <a:fld id="{DBC5603C-36C3-4965-BF16-9E4F1E09E921}" type="slidenum">
              <a:rPr lang="en-NZ" smtClean="0"/>
              <a:t>‹#›</a:t>
            </a:fld>
            <a:endParaRPr lang="en-NZ" dirty="0"/>
          </a:p>
        </p:txBody>
      </p:sp>
      <p:sp>
        <p:nvSpPr>
          <p:cNvPr id="6" name="TextBox 5"/>
          <p:cNvSpPr txBox="1"/>
          <p:nvPr userDrawn="1"/>
        </p:nvSpPr>
        <p:spPr>
          <a:xfrm>
            <a:off x="7308304" y="4659982"/>
            <a:ext cx="1584088" cy="369332"/>
          </a:xfrm>
          <a:prstGeom prst="rect">
            <a:avLst/>
          </a:prstGeom>
          <a:noFill/>
        </p:spPr>
        <p:txBody>
          <a:bodyPr wrap="none" lIns="0" tIns="0" rIns="0" bIns="0" rtlCol="0">
            <a:spAutoFit/>
          </a:bodyPr>
          <a:lstStyle/>
          <a:p>
            <a:r>
              <a:rPr lang="en-NZ" sz="2400" spc="-70" dirty="0" smtClean="0">
                <a:solidFill>
                  <a:schemeClr val="accent1"/>
                </a:solidFill>
                <a:latin typeface="+mj-lt"/>
              </a:rPr>
              <a:t>Niko</a:t>
            </a:r>
            <a:r>
              <a:rPr lang="en-NZ" sz="2400" spc="-70" baseline="0" dirty="0" smtClean="0">
                <a:solidFill>
                  <a:schemeClr val="accent1"/>
                </a:solidFill>
                <a:latin typeface="+mj-lt"/>
              </a:rPr>
              <a:t> Uusitalo</a:t>
            </a:r>
            <a:endParaRPr lang="en-NZ" sz="2400" spc="-70" dirty="0" smtClean="0">
              <a:solidFill>
                <a:schemeClr val="accent1"/>
              </a:solidFill>
              <a:latin typeface="+mj-lt"/>
            </a:endParaRPr>
          </a:p>
        </p:txBody>
      </p:sp>
    </p:spTree>
    <p:extLst>
      <p:ext uri="{BB962C8B-B14F-4D97-AF65-F5344CB8AC3E}">
        <p14:creationId xmlns:p14="http://schemas.microsoft.com/office/powerpoint/2010/main" val="2372127405"/>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9436" y="171452"/>
            <a:ext cx="8363938" cy="560923"/>
          </a:xfrm>
          <a:prstGeom prst="rect">
            <a:avLst/>
          </a:prstGeom>
        </p:spPr>
        <p:txBody>
          <a:bodyPr vert="horz" wrap="square" lIns="0" tIns="0" rIns="0" bIns="0" rtlCol="0" anchor="t">
            <a:noAutofit/>
          </a:bodyPr>
          <a:lstStyle/>
          <a:p>
            <a:r>
              <a:rPr lang="en-US" smtClean="0"/>
              <a:t>Click to edit Master title style</a:t>
            </a:r>
            <a:endParaRPr lang="en-US" dirty="0"/>
          </a:p>
        </p:txBody>
      </p:sp>
      <p:sp>
        <p:nvSpPr>
          <p:cNvPr id="4" name="Text Placeholder 3"/>
          <p:cNvSpPr>
            <a:spLocks noGrp="1"/>
          </p:cNvSpPr>
          <p:nvPr>
            <p:ph type="body" idx="1"/>
          </p:nvPr>
        </p:nvSpPr>
        <p:spPr>
          <a:xfrm>
            <a:off x="390627" y="1085852"/>
            <a:ext cx="8366320" cy="1541960"/>
          </a:xfrm>
          <a:prstGeom prst="rect">
            <a:avLst/>
          </a:prstGeom>
        </p:spPr>
        <p:txBody>
          <a:bodyPr vert="horz" lIns="0" tIns="0" rIns="0" bIns="0" rtlCol="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427210187"/>
      </p:ext>
    </p:extLst>
  </p:cSld>
  <p:clrMap bg1="lt1" tx1="dk1" bg2="lt2" tx2="dk2" accent1="accent1" accent2="accent2" accent3="accent3" accent4="accent4" accent5="accent5" accent6="accent6" hlink="hlink" folHlink="folHlink"/>
  <p:sldLayoutIdLst>
    <p:sldLayoutId id="2147483661" r:id="rId1"/>
    <p:sldLayoutId id="2147483673" r:id="rId2"/>
    <p:sldLayoutId id="2147483675" r:id="rId3"/>
    <p:sldLayoutId id="2147483677" r:id="rId4"/>
  </p:sldLayoutIdLst>
  <p:transition>
    <p:fade/>
  </p:transition>
  <p:timing>
    <p:tnLst>
      <p:par>
        <p:cTn id="1" dur="indefinite" restart="never" nodeType="tmRoot"/>
      </p:par>
    </p:tnLst>
  </p:timing>
  <p:txStyles>
    <p:titleStyle>
      <a:lvl1pPr algn="l" defTabSz="914363" rtl="0" eaLnBrk="1" latinLnBrk="0" hangingPunct="1">
        <a:lnSpc>
          <a:spcPct val="90000"/>
        </a:lnSpc>
        <a:spcBef>
          <a:spcPct val="0"/>
        </a:spcBef>
        <a:buNone/>
        <a:defRPr lang="en-US" sz="5400" b="0" kern="1200" cap="none" spc="-100" baseline="0" dirty="0" smtClean="0">
          <a:ln w="3175">
            <a:noFill/>
          </a:ln>
          <a:gradFill>
            <a:gsLst>
              <a:gs pos="1250">
                <a:schemeClr val="tx2"/>
              </a:gs>
              <a:gs pos="100000">
                <a:schemeClr val="tx2"/>
              </a:gs>
            </a:gsLst>
            <a:lin ang="5400000" scaled="0"/>
          </a:gradFill>
          <a:effectLst/>
          <a:latin typeface="+mj-lt"/>
          <a:ea typeface="+mn-ea"/>
          <a:cs typeface="Arial" charset="0"/>
        </a:defRPr>
      </a:lvl1pPr>
    </p:titleStyle>
    <p:bodyStyle>
      <a:lvl1pPr marL="339725" marR="0" indent="-339725" algn="l" defTabSz="914363" rtl="0" eaLnBrk="1" fontAlgn="auto" latinLnBrk="0" hangingPunct="1">
        <a:lnSpc>
          <a:spcPct val="90000"/>
        </a:lnSpc>
        <a:spcBef>
          <a:spcPct val="20000"/>
        </a:spcBef>
        <a:spcAft>
          <a:spcPts val="0"/>
        </a:spcAft>
        <a:buClrTx/>
        <a:buSzPct val="80000"/>
        <a:buFont typeface="Arial" pitchFamily="34" charset="0"/>
        <a:buChar char="•"/>
        <a:tabLst/>
        <a:defRPr sz="3600" kern="1200" spc="-70" baseline="0">
          <a:gradFill>
            <a:gsLst>
              <a:gs pos="1250">
                <a:schemeClr val="bg2"/>
              </a:gs>
              <a:gs pos="100000">
                <a:schemeClr val="bg2"/>
              </a:gs>
            </a:gsLst>
            <a:lin ang="5400000" scaled="0"/>
          </a:gradFill>
          <a:latin typeface="+mj-lt"/>
          <a:ea typeface="+mn-ea"/>
          <a:cs typeface="+mn-cs"/>
        </a:defRPr>
      </a:lvl1pPr>
      <a:lvl2pPr marL="573088" marR="0" indent="-233363" algn="l" defTabSz="914363" rtl="0" eaLnBrk="1" fontAlgn="auto" latinLnBrk="0" hangingPunct="1">
        <a:lnSpc>
          <a:spcPct val="90000"/>
        </a:lnSpc>
        <a:spcBef>
          <a:spcPct val="20000"/>
        </a:spcBef>
        <a:spcAft>
          <a:spcPts val="0"/>
        </a:spcAft>
        <a:buClrTx/>
        <a:buSzPct val="90000"/>
        <a:buFont typeface="Wingdings" pitchFamily="2" charset="2"/>
        <a:buChar char=""/>
        <a:tabLst/>
        <a:defRPr sz="2400" kern="1200" spc="0" baseline="0">
          <a:gradFill>
            <a:gsLst>
              <a:gs pos="1250">
                <a:schemeClr val="bg2"/>
              </a:gs>
              <a:gs pos="100000">
                <a:schemeClr val="bg2"/>
              </a:gs>
            </a:gsLst>
            <a:lin ang="5400000" scaled="0"/>
          </a:gradFill>
          <a:latin typeface="+mn-lt"/>
          <a:ea typeface="+mn-ea"/>
          <a:cs typeface="+mn-cs"/>
        </a:defRPr>
      </a:lvl2pPr>
      <a:lvl3pPr marL="798513" marR="0" indent="-225425" algn="l" defTabSz="914363" rtl="0" eaLnBrk="1" fontAlgn="auto" latinLnBrk="0" hangingPunct="1">
        <a:lnSpc>
          <a:spcPct val="90000"/>
        </a:lnSpc>
        <a:spcBef>
          <a:spcPct val="20000"/>
        </a:spcBef>
        <a:spcAft>
          <a:spcPts val="0"/>
        </a:spcAft>
        <a:buClrTx/>
        <a:buSzPct val="90000"/>
        <a:buFont typeface="Wingdings" pitchFamily="2" charset="2"/>
        <a:buChar char=""/>
        <a:tabLst>
          <a:tab pos="798513" algn="l"/>
        </a:tabLst>
        <a:defRPr sz="2400" kern="1200" spc="0" baseline="0">
          <a:gradFill>
            <a:gsLst>
              <a:gs pos="1250">
                <a:schemeClr val="bg2"/>
              </a:gs>
              <a:gs pos="100000">
                <a:schemeClr val="bg2"/>
              </a:gs>
            </a:gsLst>
            <a:lin ang="5400000" scaled="0"/>
          </a:gradFill>
          <a:latin typeface="+mn-lt"/>
          <a:ea typeface="+mn-ea"/>
          <a:cs typeface="+mn-cs"/>
        </a:defRPr>
      </a:lvl3pPr>
      <a:lvl4pPr marL="1030288" marR="0" indent="-231775" algn="l" defTabSz="914363" rtl="0" eaLnBrk="1" fontAlgn="auto" latinLnBrk="0" hangingPunct="1">
        <a:lnSpc>
          <a:spcPct val="90000"/>
        </a:lnSpc>
        <a:spcBef>
          <a:spcPct val="20000"/>
        </a:spcBef>
        <a:spcAft>
          <a:spcPts val="0"/>
        </a:spcAft>
        <a:buClrTx/>
        <a:buSzPct val="90000"/>
        <a:buFont typeface="Wingdings" pitchFamily="2" charset="2"/>
        <a:buChar char=""/>
        <a:tabLst/>
        <a:defRPr sz="2000" kern="1200" spc="0" baseline="0">
          <a:gradFill>
            <a:gsLst>
              <a:gs pos="1250">
                <a:schemeClr val="bg2"/>
              </a:gs>
              <a:gs pos="100000">
                <a:schemeClr val="bg2"/>
              </a:gs>
            </a:gsLst>
            <a:lin ang="5400000" scaled="0"/>
          </a:gradFill>
          <a:latin typeface="+mn-lt"/>
          <a:ea typeface="+mn-ea"/>
          <a:cs typeface="+mn-cs"/>
        </a:defRPr>
      </a:lvl4pPr>
      <a:lvl5pPr marL="1255713" marR="0" indent="-225425" algn="l" defTabSz="914363" rtl="0" eaLnBrk="1" fontAlgn="auto" latinLnBrk="0" hangingPunct="1">
        <a:lnSpc>
          <a:spcPct val="90000"/>
        </a:lnSpc>
        <a:spcBef>
          <a:spcPct val="20000"/>
        </a:spcBef>
        <a:spcAft>
          <a:spcPts val="0"/>
        </a:spcAft>
        <a:buClrTx/>
        <a:buSzPct val="90000"/>
        <a:buFont typeface="Wingdings" pitchFamily="2" charset="2"/>
        <a:buChar char=""/>
        <a:tabLst>
          <a:tab pos="1255713" algn="l"/>
        </a:tabLst>
        <a:defRPr sz="2000" kern="1200" spc="0" baseline="0">
          <a:gradFill>
            <a:gsLst>
              <a:gs pos="1250">
                <a:schemeClr val="bg2"/>
              </a:gs>
              <a:gs pos="100000">
                <a:schemeClr val="bg2"/>
              </a:gs>
            </a:gsLst>
            <a:lin ang="5400000" scaled="0"/>
          </a:gra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sz="4800" dirty="0" smtClean="0"/>
              <a:t>Self-service Cloud Computing</a:t>
            </a:r>
            <a:endParaRPr lang="en-NZ" dirty="0"/>
          </a:p>
        </p:txBody>
      </p:sp>
      <p:sp>
        <p:nvSpPr>
          <p:cNvPr id="3" name="Subtitle 2"/>
          <p:cNvSpPr>
            <a:spLocks noGrp="1"/>
          </p:cNvSpPr>
          <p:nvPr>
            <p:ph type="body" sz="quarter" idx="12"/>
          </p:nvPr>
        </p:nvSpPr>
        <p:spPr/>
        <p:txBody>
          <a:bodyPr/>
          <a:lstStyle/>
          <a:p>
            <a:r>
              <a:rPr lang="en-NZ" dirty="0" smtClean="0"/>
              <a:t>Niko Uusitalo</a:t>
            </a:r>
            <a:endParaRPr lang="en-NZ" dirty="0"/>
          </a:p>
        </p:txBody>
      </p:sp>
      <p:sp>
        <p:nvSpPr>
          <p:cNvPr id="4" name="Subtitle 2"/>
          <p:cNvSpPr txBox="1">
            <a:spLocks/>
          </p:cNvSpPr>
          <p:nvPr/>
        </p:nvSpPr>
        <p:spPr>
          <a:xfrm>
            <a:off x="734213" y="3723878"/>
            <a:ext cx="7680341" cy="373949"/>
          </a:xfrm>
          <a:prstGeom prst="rect">
            <a:avLst/>
          </a:prstGeom>
        </p:spPr>
        <p:txBody>
          <a:bodyPr vert="horz" lIns="0" tIns="0" rIns="0" bIns="0" rtlCol="0">
            <a:noAutofit/>
          </a:bodyPr>
          <a:lstStyle>
            <a:lvl1pPr marL="0" marR="0" indent="0" algn="l" defTabSz="914363" rtl="0" eaLnBrk="1" fontAlgn="auto" latinLnBrk="0" hangingPunct="1">
              <a:lnSpc>
                <a:spcPct val="90000"/>
              </a:lnSpc>
              <a:spcBef>
                <a:spcPts val="0"/>
              </a:spcBef>
              <a:spcAft>
                <a:spcPts val="0"/>
              </a:spcAft>
              <a:buClrTx/>
              <a:buSzPct val="80000"/>
              <a:buFont typeface="Arial" pitchFamily="34" charset="0"/>
              <a:buNone/>
              <a:tabLst/>
              <a:defRPr sz="3600" kern="1200" spc="-70" baseline="0">
                <a:gradFill>
                  <a:gsLst>
                    <a:gs pos="0">
                      <a:schemeClr val="bg1"/>
                    </a:gs>
                    <a:gs pos="100000">
                      <a:schemeClr val="bg1"/>
                    </a:gs>
                  </a:gsLst>
                  <a:lin ang="5400000" scaled="0"/>
                </a:gradFill>
                <a:latin typeface="+mj-lt"/>
                <a:ea typeface="+mn-ea"/>
                <a:cs typeface="+mn-cs"/>
              </a:defRPr>
            </a:lvl1pPr>
            <a:lvl2pPr marL="573088" marR="0" indent="-233363" algn="l" defTabSz="914363" rtl="0" eaLnBrk="1" fontAlgn="auto" latinLnBrk="0" hangingPunct="1">
              <a:lnSpc>
                <a:spcPct val="90000"/>
              </a:lnSpc>
              <a:spcBef>
                <a:spcPct val="20000"/>
              </a:spcBef>
              <a:spcAft>
                <a:spcPts val="0"/>
              </a:spcAft>
              <a:buClrTx/>
              <a:buSzPct val="90000"/>
              <a:buFont typeface="Wingdings" pitchFamily="2" charset="2"/>
              <a:buChar char=""/>
              <a:tabLst/>
              <a:defRPr sz="2400" kern="1200" spc="0" baseline="0">
                <a:gradFill>
                  <a:gsLst>
                    <a:gs pos="1250">
                      <a:schemeClr val="bg2"/>
                    </a:gs>
                    <a:gs pos="100000">
                      <a:schemeClr val="bg2"/>
                    </a:gs>
                  </a:gsLst>
                  <a:lin ang="5400000" scaled="0"/>
                </a:gradFill>
                <a:latin typeface="+mn-lt"/>
                <a:ea typeface="+mn-ea"/>
                <a:cs typeface="+mn-cs"/>
              </a:defRPr>
            </a:lvl2pPr>
            <a:lvl3pPr marL="798513" marR="0" indent="-225425" algn="l" defTabSz="914363" rtl="0" eaLnBrk="1" fontAlgn="auto" latinLnBrk="0" hangingPunct="1">
              <a:lnSpc>
                <a:spcPct val="90000"/>
              </a:lnSpc>
              <a:spcBef>
                <a:spcPct val="20000"/>
              </a:spcBef>
              <a:spcAft>
                <a:spcPts val="0"/>
              </a:spcAft>
              <a:buClrTx/>
              <a:buSzPct val="90000"/>
              <a:buFont typeface="Wingdings" pitchFamily="2" charset="2"/>
              <a:buChar char=""/>
              <a:tabLst>
                <a:tab pos="798513" algn="l"/>
              </a:tabLst>
              <a:defRPr sz="2400" kern="1200" spc="0" baseline="0">
                <a:gradFill>
                  <a:gsLst>
                    <a:gs pos="1250">
                      <a:schemeClr val="bg2"/>
                    </a:gs>
                    <a:gs pos="100000">
                      <a:schemeClr val="bg2"/>
                    </a:gs>
                  </a:gsLst>
                  <a:lin ang="5400000" scaled="0"/>
                </a:gradFill>
                <a:latin typeface="+mn-lt"/>
                <a:ea typeface="+mn-ea"/>
                <a:cs typeface="+mn-cs"/>
              </a:defRPr>
            </a:lvl3pPr>
            <a:lvl4pPr marL="1030288" marR="0" indent="-231775" algn="l" defTabSz="914363" rtl="0" eaLnBrk="1" fontAlgn="auto" latinLnBrk="0" hangingPunct="1">
              <a:lnSpc>
                <a:spcPct val="90000"/>
              </a:lnSpc>
              <a:spcBef>
                <a:spcPct val="20000"/>
              </a:spcBef>
              <a:spcAft>
                <a:spcPts val="0"/>
              </a:spcAft>
              <a:buClrTx/>
              <a:buSzPct val="90000"/>
              <a:buFont typeface="Wingdings" pitchFamily="2" charset="2"/>
              <a:buChar char=""/>
              <a:tabLst/>
              <a:defRPr sz="2000" kern="1200" spc="0" baseline="0">
                <a:gradFill>
                  <a:gsLst>
                    <a:gs pos="1250">
                      <a:schemeClr val="bg2"/>
                    </a:gs>
                    <a:gs pos="100000">
                      <a:schemeClr val="bg2"/>
                    </a:gs>
                  </a:gsLst>
                  <a:lin ang="5400000" scaled="0"/>
                </a:gradFill>
                <a:latin typeface="+mn-lt"/>
                <a:ea typeface="+mn-ea"/>
                <a:cs typeface="+mn-cs"/>
              </a:defRPr>
            </a:lvl4pPr>
            <a:lvl5pPr marL="1255713" marR="0" indent="-225425" algn="l" defTabSz="914363" rtl="0" eaLnBrk="1" fontAlgn="auto" latinLnBrk="0" hangingPunct="1">
              <a:lnSpc>
                <a:spcPct val="90000"/>
              </a:lnSpc>
              <a:spcBef>
                <a:spcPct val="20000"/>
              </a:spcBef>
              <a:spcAft>
                <a:spcPts val="0"/>
              </a:spcAft>
              <a:buClrTx/>
              <a:buSzPct val="90000"/>
              <a:buFont typeface="Wingdings" pitchFamily="2" charset="2"/>
              <a:buChar char=""/>
              <a:tabLst>
                <a:tab pos="1255713" algn="l"/>
              </a:tabLst>
              <a:defRPr sz="2000" kern="1200" spc="0" baseline="0">
                <a:gradFill>
                  <a:gsLst>
                    <a:gs pos="1250">
                      <a:schemeClr val="bg2"/>
                    </a:gs>
                    <a:gs pos="100000">
                      <a:schemeClr val="bg2"/>
                    </a:gs>
                  </a:gsLst>
                  <a:lin ang="5400000" scaled="0"/>
                </a:gra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r"/>
            <a:r>
              <a:rPr lang="en-NZ" sz="1600" dirty="0" err="1"/>
              <a:t>Shakeel</a:t>
            </a:r>
            <a:r>
              <a:rPr lang="en-NZ" sz="1600" dirty="0"/>
              <a:t> </a:t>
            </a:r>
            <a:r>
              <a:rPr lang="en-NZ" sz="1600" dirty="0" smtClean="0"/>
              <a:t>Butt</a:t>
            </a:r>
            <a:r>
              <a:rPr lang="en-NZ" sz="1600" dirty="0"/>
              <a:t>, H. Andrés </a:t>
            </a:r>
            <a:r>
              <a:rPr lang="en-NZ" sz="1600" dirty="0" err="1" smtClean="0"/>
              <a:t>Lagar-Cavilla</a:t>
            </a:r>
            <a:r>
              <a:rPr lang="en-NZ" sz="1600" dirty="0" smtClean="0"/>
              <a:t>, </a:t>
            </a:r>
            <a:r>
              <a:rPr lang="en-NZ" sz="1600" dirty="0" err="1" smtClean="0"/>
              <a:t>Abhinav</a:t>
            </a:r>
            <a:r>
              <a:rPr lang="en-NZ" sz="1600" dirty="0" smtClean="0"/>
              <a:t> Srivastava</a:t>
            </a:r>
            <a:r>
              <a:rPr lang="en-NZ" sz="1600" dirty="0"/>
              <a:t>, </a:t>
            </a:r>
            <a:r>
              <a:rPr lang="en-NZ" sz="1600" dirty="0" err="1"/>
              <a:t>Vinod</a:t>
            </a:r>
            <a:r>
              <a:rPr lang="en-NZ" sz="1600" dirty="0"/>
              <a:t> </a:t>
            </a:r>
            <a:r>
              <a:rPr lang="en-NZ" sz="1600" dirty="0" err="1" smtClean="0"/>
              <a:t>Ganapathy</a:t>
            </a:r>
            <a:endParaRPr lang="en-NZ" sz="1600" dirty="0" smtClean="0"/>
          </a:p>
          <a:p>
            <a:pPr algn="r"/>
            <a:r>
              <a:rPr lang="en-US" sz="1600" i="1" dirty="0"/>
              <a:t>CCS '12 Proceedings of the 2012 ACM </a:t>
            </a:r>
            <a:r>
              <a:rPr lang="en-US" sz="1600" i="1" dirty="0" smtClean="0"/>
              <a:t>Conference </a:t>
            </a:r>
            <a:r>
              <a:rPr lang="en-US" sz="1600" i="1" dirty="0"/>
              <a:t>on </a:t>
            </a:r>
            <a:endParaRPr lang="en-US" sz="1600" i="1" dirty="0" smtClean="0"/>
          </a:p>
          <a:p>
            <a:pPr algn="r"/>
            <a:r>
              <a:rPr lang="en-US" sz="1600" i="1" dirty="0" smtClean="0"/>
              <a:t>Computer </a:t>
            </a:r>
            <a:r>
              <a:rPr lang="en-US" sz="1600" i="1" dirty="0"/>
              <a:t>and </a:t>
            </a:r>
            <a:r>
              <a:rPr lang="en-US" sz="1600" i="1" dirty="0"/>
              <a:t>C</a:t>
            </a:r>
            <a:r>
              <a:rPr lang="en-US" sz="1600" i="1" dirty="0" smtClean="0"/>
              <a:t>ommunications </a:t>
            </a:r>
            <a:r>
              <a:rPr lang="en-US" sz="1600" i="1" dirty="0"/>
              <a:t>S</a:t>
            </a:r>
            <a:r>
              <a:rPr lang="en-US" sz="1600" i="1" dirty="0" smtClean="0"/>
              <a:t>ecurity</a:t>
            </a:r>
            <a:endParaRPr lang="en-NZ" sz="1600" i="1" dirty="0"/>
          </a:p>
        </p:txBody>
      </p:sp>
    </p:spTree>
    <p:extLst>
      <p:ext uri="{BB962C8B-B14F-4D97-AF65-F5344CB8AC3E}">
        <p14:creationId xmlns:p14="http://schemas.microsoft.com/office/powerpoint/2010/main" val="332703547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bwMode="auto">
          <a:xfrm>
            <a:off x="7236296" y="4731990"/>
            <a:ext cx="1800200" cy="288032"/>
          </a:xfrm>
          <a:prstGeom prst="rect">
            <a:avLst/>
          </a:prstGeom>
          <a:solidFill>
            <a:schemeClr val="bg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NZ" sz="2200" dirty="0" smtClean="0">
              <a:gradFill>
                <a:gsLst>
                  <a:gs pos="0">
                    <a:srgbClr val="FFFFFF"/>
                  </a:gs>
                  <a:gs pos="100000">
                    <a:srgbClr val="FFFFFF"/>
                  </a:gs>
                </a:gsLst>
                <a:lin ang="5400000" scaled="0"/>
              </a:gradFill>
              <a:ea typeface="Segoe UI" pitchFamily="34" charset="0"/>
              <a:cs typeface="Segoe UI" pitchFamily="34" charset="0"/>
            </a:endParaRPr>
          </a:p>
        </p:txBody>
      </p:sp>
    </p:spTree>
    <p:extLst>
      <p:ext uri="{BB962C8B-B14F-4D97-AF65-F5344CB8AC3E}">
        <p14:creationId xmlns:p14="http://schemas.microsoft.com/office/powerpoint/2010/main" val="2224780830"/>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NZ" dirty="0" smtClean="0"/>
              <a:t>Overview</a:t>
            </a:r>
            <a:endParaRPr lang="en-NZ" dirty="0"/>
          </a:p>
        </p:txBody>
      </p:sp>
      <p:sp>
        <p:nvSpPr>
          <p:cNvPr id="3" name="Content Placeholder 2"/>
          <p:cNvSpPr>
            <a:spLocks noGrp="1"/>
          </p:cNvSpPr>
          <p:nvPr>
            <p:ph sz="quarter" idx="4"/>
          </p:nvPr>
        </p:nvSpPr>
        <p:spPr/>
        <p:txBody>
          <a:bodyPr/>
          <a:lstStyle/>
          <a:p>
            <a:pPr marL="342900" indent="-342900">
              <a:buFont typeface="Arial" panose="020B0604020202020204" pitchFamily="34" charset="0"/>
              <a:buChar char="•"/>
            </a:pPr>
            <a:r>
              <a:rPr lang="en-NZ" dirty="0" smtClean="0"/>
              <a:t>Looking into traditional cloud</a:t>
            </a:r>
            <a:endParaRPr lang="en-NZ" dirty="0"/>
          </a:p>
          <a:p>
            <a:pPr marL="342900" indent="-342900">
              <a:buFont typeface="Arial" panose="020B0604020202020204" pitchFamily="34" charset="0"/>
              <a:buChar char="•"/>
            </a:pPr>
            <a:r>
              <a:rPr lang="en-NZ" dirty="0" smtClean="0"/>
              <a:t>Self Service Cloud</a:t>
            </a:r>
          </a:p>
          <a:p>
            <a:pPr marL="342900" indent="-342900">
              <a:buFont typeface="Arial" panose="020B0604020202020204" pitchFamily="34" charset="0"/>
              <a:buChar char="•"/>
            </a:pPr>
            <a:r>
              <a:rPr lang="en-NZ" dirty="0" smtClean="0"/>
              <a:t>Critique of Self Service Cloud</a:t>
            </a:r>
          </a:p>
          <a:p>
            <a:pPr marL="342900" indent="-342900">
              <a:buFont typeface="Arial" panose="020B0604020202020204" pitchFamily="34" charset="0"/>
              <a:buChar char="•"/>
            </a:pPr>
            <a:r>
              <a:rPr lang="en-NZ" dirty="0" smtClean="0"/>
              <a:t>Praise for Self Service </a:t>
            </a:r>
            <a:r>
              <a:rPr lang="en-NZ" dirty="0" smtClean="0"/>
              <a:t>Cloud</a:t>
            </a:r>
            <a:endParaRPr lang="en-NZ" dirty="0" smtClean="0"/>
          </a:p>
          <a:p>
            <a:pPr marL="342900" indent="-342900">
              <a:buFont typeface="Arial" panose="020B0604020202020204" pitchFamily="34" charset="0"/>
              <a:buChar char="•"/>
            </a:pPr>
            <a:r>
              <a:rPr lang="en-NZ" dirty="0" smtClean="0"/>
              <a:t>Question</a:t>
            </a:r>
          </a:p>
          <a:p>
            <a:pPr marL="342900" indent="-342900">
              <a:buFont typeface="Arial" panose="020B0604020202020204" pitchFamily="34" charset="0"/>
              <a:buChar char="•"/>
            </a:pPr>
            <a:endParaRPr lang="en-NZ" dirty="0"/>
          </a:p>
        </p:txBody>
      </p:sp>
    </p:spTree>
    <p:extLst>
      <p:ext uri="{BB962C8B-B14F-4D97-AF65-F5344CB8AC3E}">
        <p14:creationId xmlns:p14="http://schemas.microsoft.com/office/powerpoint/2010/main" val="34701090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NZ" dirty="0" smtClean="0"/>
              <a:t>Traditional Cloud</a:t>
            </a:r>
            <a:endParaRPr lang="en-NZ" dirty="0"/>
          </a:p>
        </p:txBody>
      </p:sp>
      <p:sp>
        <p:nvSpPr>
          <p:cNvPr id="3" name="Content Placeholder 2"/>
          <p:cNvSpPr>
            <a:spLocks noGrp="1"/>
          </p:cNvSpPr>
          <p:nvPr>
            <p:ph sz="quarter" idx="4"/>
          </p:nvPr>
        </p:nvSpPr>
        <p:spPr/>
        <p:txBody>
          <a:bodyPr/>
          <a:lstStyle/>
          <a:p>
            <a:pPr marL="342900" indent="-342900">
              <a:buFont typeface="Arial" panose="020B0604020202020204" pitchFamily="34" charset="0"/>
              <a:buChar char="•"/>
            </a:pPr>
            <a:r>
              <a:rPr lang="en-NZ" dirty="0" smtClean="0"/>
              <a:t>Defining “Cloud Computing”</a:t>
            </a:r>
          </a:p>
          <a:p>
            <a:pPr marL="1257140" lvl="1" indent="-342900">
              <a:buFont typeface="Arial" panose="020B0604020202020204" pitchFamily="34" charset="0"/>
              <a:buChar char="•"/>
            </a:pPr>
            <a:r>
              <a:rPr lang="en-NZ" sz="2000" dirty="0" smtClean="0">
                <a:solidFill>
                  <a:srgbClr val="797A7D"/>
                </a:solidFill>
              </a:rPr>
              <a:t>Remote processing</a:t>
            </a:r>
          </a:p>
          <a:p>
            <a:pPr marL="342900" indent="-342900">
              <a:buFont typeface="Arial" panose="020B0604020202020204" pitchFamily="34" charset="0"/>
              <a:buChar char="•"/>
            </a:pPr>
            <a:r>
              <a:rPr lang="en-NZ" dirty="0" smtClean="0"/>
              <a:t>Why it’s </a:t>
            </a:r>
            <a:r>
              <a:rPr lang="en-NZ" dirty="0" smtClean="0"/>
              <a:t>used</a:t>
            </a:r>
            <a:endParaRPr lang="en-NZ" dirty="0" smtClean="0"/>
          </a:p>
          <a:p>
            <a:pPr marL="1257140" lvl="1" indent="-342900">
              <a:buFont typeface="Arial" panose="020B0604020202020204" pitchFamily="34" charset="0"/>
              <a:buChar char="•"/>
            </a:pPr>
            <a:r>
              <a:rPr lang="en-NZ" sz="2000" dirty="0" smtClean="0">
                <a:solidFill>
                  <a:srgbClr val="797A7D"/>
                </a:solidFill>
              </a:rPr>
              <a:t>Scalability </a:t>
            </a:r>
          </a:p>
          <a:p>
            <a:pPr marL="1257140" lvl="1" indent="-342900">
              <a:buFont typeface="Arial" panose="020B0604020202020204" pitchFamily="34" charset="0"/>
              <a:buChar char="•"/>
            </a:pPr>
            <a:r>
              <a:rPr lang="en-NZ" sz="2000" dirty="0">
                <a:solidFill>
                  <a:srgbClr val="797A7D"/>
                </a:solidFill>
              </a:rPr>
              <a:t>Hardware abstracted</a:t>
            </a:r>
          </a:p>
          <a:p>
            <a:pPr marL="1257140" lvl="1" indent="-342900">
              <a:buFont typeface="Arial" panose="020B0604020202020204" pitchFamily="34" charset="0"/>
              <a:buChar char="•"/>
            </a:pPr>
            <a:r>
              <a:rPr lang="en-NZ" sz="2000" dirty="0" smtClean="0">
                <a:solidFill>
                  <a:srgbClr val="797A7D"/>
                </a:solidFill>
              </a:rPr>
              <a:t>Less maintenance</a:t>
            </a:r>
            <a:endParaRPr lang="en-NZ" sz="2000" dirty="0" smtClean="0">
              <a:solidFill>
                <a:srgbClr val="797A7D"/>
              </a:solidFill>
            </a:endParaRPr>
          </a:p>
          <a:p>
            <a:pPr marL="342900" indent="-342900">
              <a:buFont typeface="Arial" panose="020B0604020202020204" pitchFamily="34" charset="0"/>
              <a:buChar char="•"/>
            </a:pPr>
            <a:r>
              <a:rPr lang="en-NZ" dirty="0" smtClean="0"/>
              <a:t>Problems involved</a:t>
            </a:r>
          </a:p>
          <a:p>
            <a:pPr marL="1257140" lvl="1" indent="-342900">
              <a:buFont typeface="Arial" panose="020B0604020202020204" pitchFamily="34" charset="0"/>
              <a:buChar char="•"/>
            </a:pPr>
            <a:r>
              <a:rPr lang="en-NZ" sz="2000" dirty="0" smtClean="0">
                <a:solidFill>
                  <a:srgbClr val="797A7D"/>
                </a:solidFill>
              </a:rPr>
              <a:t>Privacy</a:t>
            </a:r>
          </a:p>
          <a:p>
            <a:pPr marL="1257140" lvl="1" indent="-342900">
              <a:buFont typeface="Arial" panose="020B0604020202020204" pitchFamily="34" charset="0"/>
              <a:buChar char="•"/>
            </a:pPr>
            <a:r>
              <a:rPr lang="en-NZ" sz="2000" dirty="0" smtClean="0">
                <a:solidFill>
                  <a:srgbClr val="797A7D"/>
                </a:solidFill>
              </a:rPr>
              <a:t>Flexibility</a:t>
            </a:r>
          </a:p>
          <a:p>
            <a:pPr marL="342900" indent="-342900">
              <a:buFont typeface="Arial" panose="020B0604020202020204" pitchFamily="34" charset="0"/>
              <a:buChar char="•"/>
            </a:pPr>
            <a:endParaRPr lang="en-NZ" dirty="0"/>
          </a:p>
        </p:txBody>
      </p:sp>
    </p:spTree>
    <p:extLst>
      <p:ext uri="{BB962C8B-B14F-4D97-AF65-F5344CB8AC3E}">
        <p14:creationId xmlns:p14="http://schemas.microsoft.com/office/powerpoint/2010/main" val="3090625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loud Callout 3"/>
          <p:cNvSpPr/>
          <p:nvPr/>
        </p:nvSpPr>
        <p:spPr bwMode="auto">
          <a:xfrm rot="269660">
            <a:off x="683568" y="712221"/>
            <a:ext cx="7488832" cy="4549421"/>
          </a:xfrm>
          <a:prstGeom prst="cloudCallout">
            <a:avLst>
              <a:gd name="adj1" fmla="val -35888"/>
              <a:gd name="adj2" fmla="val 101960"/>
            </a:avLst>
          </a:prstGeom>
          <a:solidFill>
            <a:srgbClr val="EB3C00">
              <a:alpha val="16078"/>
            </a:srgb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NZ" sz="2200" dirty="0" smtClean="0">
              <a:gradFill>
                <a:gsLst>
                  <a:gs pos="0">
                    <a:srgbClr val="FFFFFF"/>
                  </a:gs>
                  <a:gs pos="100000">
                    <a:srgbClr val="FFFFFF"/>
                  </a:gs>
                </a:gsLst>
                <a:lin ang="5400000" scaled="0"/>
              </a:gradFill>
              <a:ea typeface="Segoe UI" pitchFamily="34" charset="0"/>
              <a:cs typeface="Segoe UI" pitchFamily="34" charset="0"/>
            </a:endParaRPr>
          </a:p>
        </p:txBody>
      </p:sp>
      <p:sp>
        <p:nvSpPr>
          <p:cNvPr id="13" name="Rounded Rectangle 12"/>
          <p:cNvSpPr/>
          <p:nvPr/>
        </p:nvSpPr>
        <p:spPr bwMode="auto">
          <a:xfrm>
            <a:off x="2195736" y="1516758"/>
            <a:ext cx="4716376" cy="1054992"/>
          </a:xfrm>
          <a:prstGeom prst="roundRect">
            <a:avLst/>
          </a:prstGeom>
          <a:noFill/>
          <a:ln w="28575">
            <a:solidFill>
              <a:schemeClr val="tx1"/>
            </a:solidFill>
            <a:prstDash val="dash"/>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NZ" sz="2200" dirty="0" smtClean="0">
              <a:gradFill>
                <a:gsLst>
                  <a:gs pos="0">
                    <a:srgbClr val="FFFFFF"/>
                  </a:gs>
                  <a:gs pos="100000">
                    <a:srgbClr val="FFFFFF"/>
                  </a:gs>
                </a:gsLst>
                <a:lin ang="5400000" scaled="0"/>
              </a:gradFill>
              <a:ea typeface="Segoe UI" pitchFamily="34" charset="0"/>
              <a:cs typeface="Segoe UI" pitchFamily="34" charset="0"/>
            </a:endParaRPr>
          </a:p>
        </p:txBody>
      </p:sp>
      <p:sp>
        <p:nvSpPr>
          <p:cNvPr id="2" name="Title 1"/>
          <p:cNvSpPr>
            <a:spLocks noGrp="1"/>
          </p:cNvSpPr>
          <p:nvPr>
            <p:ph type="title"/>
          </p:nvPr>
        </p:nvSpPr>
        <p:spPr/>
        <p:txBody>
          <a:bodyPr/>
          <a:lstStyle/>
          <a:p>
            <a:r>
              <a:rPr lang="en-NZ" dirty="0" smtClean="0"/>
              <a:t>What does it look like?</a:t>
            </a:r>
            <a:endParaRPr lang="en-NZ" dirty="0"/>
          </a:p>
        </p:txBody>
      </p:sp>
      <p:sp>
        <p:nvSpPr>
          <p:cNvPr id="7" name="Rounded Rectangle 6"/>
          <p:cNvSpPr/>
          <p:nvPr/>
        </p:nvSpPr>
        <p:spPr bwMode="auto">
          <a:xfrm>
            <a:off x="2195736" y="3583586"/>
            <a:ext cx="4716376" cy="864096"/>
          </a:xfrm>
          <a:prstGeom prst="roundRect">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NZ" sz="2200" dirty="0" smtClean="0">
                <a:gradFill>
                  <a:gsLst>
                    <a:gs pos="0">
                      <a:srgbClr val="FFFFFF"/>
                    </a:gs>
                    <a:gs pos="100000">
                      <a:srgbClr val="FFFFFF"/>
                    </a:gs>
                  </a:gsLst>
                  <a:lin ang="5400000" scaled="0"/>
                </a:gradFill>
                <a:ea typeface="Segoe UI" pitchFamily="34" charset="0"/>
                <a:cs typeface="Segoe UI" pitchFamily="34" charset="0"/>
              </a:rPr>
              <a:t>Hardware</a:t>
            </a:r>
          </a:p>
        </p:txBody>
      </p:sp>
      <p:sp>
        <p:nvSpPr>
          <p:cNvPr id="8" name="Rounded Rectangle 7"/>
          <p:cNvSpPr/>
          <p:nvPr/>
        </p:nvSpPr>
        <p:spPr bwMode="auto">
          <a:xfrm>
            <a:off x="2195736" y="2647482"/>
            <a:ext cx="4716376" cy="864096"/>
          </a:xfrm>
          <a:prstGeom prst="roundRect">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NZ" sz="2200" dirty="0" smtClean="0">
                <a:gradFill>
                  <a:gsLst>
                    <a:gs pos="0">
                      <a:srgbClr val="FFFFFF"/>
                    </a:gs>
                    <a:gs pos="100000">
                      <a:srgbClr val="FFFFFF"/>
                    </a:gs>
                  </a:gsLst>
                  <a:lin ang="5400000" scaled="0"/>
                </a:gradFill>
                <a:ea typeface="Segoe UI" pitchFamily="34" charset="0"/>
                <a:cs typeface="Segoe UI" pitchFamily="34" charset="0"/>
              </a:rPr>
              <a:t>Hypervisor</a:t>
            </a:r>
          </a:p>
        </p:txBody>
      </p:sp>
      <p:sp>
        <p:nvSpPr>
          <p:cNvPr id="18" name="TextBox 17"/>
          <p:cNvSpPr txBox="1"/>
          <p:nvPr/>
        </p:nvSpPr>
        <p:spPr>
          <a:xfrm>
            <a:off x="3293784" y="1049545"/>
            <a:ext cx="2519985" cy="430887"/>
          </a:xfrm>
          <a:prstGeom prst="rect">
            <a:avLst/>
          </a:prstGeom>
          <a:noFill/>
        </p:spPr>
        <p:txBody>
          <a:bodyPr wrap="none" lIns="0" tIns="0" rIns="0" bIns="0" rtlCol="0">
            <a:spAutoFit/>
          </a:bodyPr>
          <a:lstStyle/>
          <a:p>
            <a:r>
              <a:rPr lang="en-NZ" sz="2800" spc="-70" dirty="0" smtClean="0">
                <a:gradFill>
                  <a:gsLst>
                    <a:gs pos="2917">
                      <a:schemeClr val="bg2"/>
                    </a:gs>
                    <a:gs pos="95000">
                      <a:schemeClr val="bg2"/>
                    </a:gs>
                  </a:gsLst>
                  <a:lin ang="5400000" scaled="0"/>
                </a:gradFill>
              </a:rPr>
              <a:t>Provider Domain</a:t>
            </a:r>
          </a:p>
        </p:txBody>
      </p:sp>
      <p:sp>
        <p:nvSpPr>
          <p:cNvPr id="38" name="Rounded Rectangle 37"/>
          <p:cNvSpPr/>
          <p:nvPr/>
        </p:nvSpPr>
        <p:spPr bwMode="auto">
          <a:xfrm>
            <a:off x="3293784" y="1833928"/>
            <a:ext cx="2520280" cy="648104"/>
          </a:xfrm>
          <a:prstGeom prst="roundRect">
            <a:avLst/>
          </a:prstGeom>
          <a:solidFill>
            <a:schemeClr val="tx2"/>
          </a:solidFill>
          <a:ln w="12700">
            <a:solidFill>
              <a:schemeClr val="tx1"/>
            </a:solidFill>
            <a:prstDash val="dash"/>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NZ" sz="2000" dirty="0" smtClean="0">
                <a:gradFill>
                  <a:gsLst>
                    <a:gs pos="0">
                      <a:srgbClr val="FFFFFF"/>
                    </a:gs>
                    <a:gs pos="100000">
                      <a:srgbClr val="FFFFFF"/>
                    </a:gs>
                  </a:gsLst>
                  <a:lin ang="5400000" scaled="0"/>
                </a:gradFill>
                <a:ea typeface="Segoe UI" pitchFamily="34" charset="0"/>
                <a:cs typeface="Segoe UI" pitchFamily="34" charset="0"/>
              </a:rPr>
              <a:t>Operating System</a:t>
            </a:r>
          </a:p>
        </p:txBody>
      </p:sp>
      <p:sp>
        <p:nvSpPr>
          <p:cNvPr id="39" name="TextBox 38"/>
          <p:cNvSpPr txBox="1"/>
          <p:nvPr/>
        </p:nvSpPr>
        <p:spPr>
          <a:xfrm>
            <a:off x="3907600" y="1551429"/>
            <a:ext cx="1327608" cy="276999"/>
          </a:xfrm>
          <a:prstGeom prst="rect">
            <a:avLst/>
          </a:prstGeom>
          <a:noFill/>
        </p:spPr>
        <p:txBody>
          <a:bodyPr wrap="none" lIns="0" tIns="0" rIns="0" bIns="0" rtlCol="0">
            <a:spAutoFit/>
          </a:bodyPr>
          <a:lstStyle/>
          <a:p>
            <a:r>
              <a:rPr lang="en-NZ" spc="-70" dirty="0" smtClean="0">
                <a:solidFill>
                  <a:schemeClr val="bg2"/>
                </a:solidFill>
              </a:rPr>
              <a:t>Client Domain</a:t>
            </a:r>
          </a:p>
        </p:txBody>
      </p:sp>
    </p:spTree>
    <p:extLst>
      <p:ext uri="{BB962C8B-B14F-4D97-AF65-F5344CB8AC3E}">
        <p14:creationId xmlns:p14="http://schemas.microsoft.com/office/powerpoint/2010/main" val="1300902015"/>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NZ" dirty="0" smtClean="0"/>
              <a:t>Self Service Cloud (or SSC)</a:t>
            </a:r>
            <a:endParaRPr lang="en-NZ" dirty="0"/>
          </a:p>
        </p:txBody>
      </p:sp>
      <p:sp>
        <p:nvSpPr>
          <p:cNvPr id="13" name="Content Placeholder 2"/>
          <p:cNvSpPr txBox="1">
            <a:spLocks/>
          </p:cNvSpPr>
          <p:nvPr/>
        </p:nvSpPr>
        <p:spPr>
          <a:xfrm>
            <a:off x="179512" y="1278468"/>
            <a:ext cx="4114627" cy="249299"/>
          </a:xfrm>
          <a:prstGeom prst="rect">
            <a:avLst/>
          </a:prstGeom>
        </p:spPr>
        <p:txBody>
          <a:bodyPr vert="horz" lIns="0" tIns="0" rIns="0" bIns="0" rtlCol="0">
            <a:noAutofit/>
          </a:bodyPr>
          <a:lstStyle>
            <a:lvl1pPr marL="0" marR="0" indent="0" algn="l" defTabSz="914363" rtl="0" eaLnBrk="1" fontAlgn="auto" latinLnBrk="0" hangingPunct="1">
              <a:lnSpc>
                <a:spcPct val="90000"/>
              </a:lnSpc>
              <a:spcBef>
                <a:spcPts val="1200"/>
              </a:spcBef>
              <a:spcAft>
                <a:spcPts val="0"/>
              </a:spcAft>
              <a:buClrTx/>
              <a:buSzPct val="80000"/>
              <a:buFont typeface="Arial" pitchFamily="34" charset="0"/>
              <a:buNone/>
              <a:tabLst/>
              <a:defRPr lang="en-US" sz="2000" kern="1200" spc="0" baseline="0" dirty="0" smtClean="0">
                <a:gradFill>
                  <a:gsLst>
                    <a:gs pos="100000">
                      <a:schemeClr val="bg2"/>
                    </a:gs>
                    <a:gs pos="0">
                      <a:schemeClr val="bg2"/>
                    </a:gs>
                  </a:gsLst>
                  <a:lin ang="5400000" scaled="0"/>
                </a:gradFill>
                <a:latin typeface="+mn-lt"/>
                <a:ea typeface="+mn-ea"/>
                <a:cs typeface="Segoe UI" pitchFamily="34" charset="0"/>
              </a:defRPr>
            </a:lvl1pPr>
            <a:lvl2pPr marL="914240" marR="0" indent="-380933" algn="l" defTabSz="914363" rtl="0" eaLnBrk="1" fontAlgn="auto" latinLnBrk="0" hangingPunct="1">
              <a:lnSpc>
                <a:spcPct val="90000"/>
              </a:lnSpc>
              <a:spcBef>
                <a:spcPct val="20000"/>
              </a:spcBef>
              <a:spcAft>
                <a:spcPts val="0"/>
              </a:spcAft>
              <a:buClrTx/>
              <a:buSzPct val="90000"/>
              <a:buFont typeface="Wingdings" pitchFamily="2" charset="2"/>
              <a:buChar char=""/>
              <a:tabLst/>
              <a:defRPr lang="en-US" sz="2100" kern="1200" spc="0" baseline="0" dirty="0" smtClean="0">
                <a:solidFill>
                  <a:schemeClr val="bg2">
                    <a:lumMod val="50000"/>
                  </a:schemeClr>
                </a:solidFill>
                <a:latin typeface="+mn-lt"/>
                <a:ea typeface="+mn-ea"/>
                <a:cs typeface="Arial" pitchFamily="34" charset="0"/>
              </a:defRPr>
            </a:lvl2pPr>
            <a:lvl3pPr marL="914240" marR="0" indent="-228560" algn="l" defTabSz="914363" rtl="0" eaLnBrk="1" fontAlgn="auto" latinLnBrk="0" hangingPunct="1">
              <a:lnSpc>
                <a:spcPct val="90000"/>
              </a:lnSpc>
              <a:spcBef>
                <a:spcPct val="20000"/>
              </a:spcBef>
              <a:spcAft>
                <a:spcPts val="0"/>
              </a:spcAft>
              <a:buClrTx/>
              <a:buSzPct val="90000"/>
              <a:buFont typeface="Wingdings" pitchFamily="2" charset="2"/>
              <a:buChar char=""/>
              <a:tabLst>
                <a:tab pos="798513" algn="l"/>
              </a:tabLst>
              <a:defRPr lang="en-US" sz="1900" kern="1200" spc="0" baseline="0" dirty="0" smtClean="0">
                <a:solidFill>
                  <a:schemeClr val="bg2">
                    <a:lumMod val="50000"/>
                  </a:schemeClr>
                </a:solidFill>
                <a:latin typeface="+mn-lt"/>
                <a:ea typeface="+mn-ea"/>
                <a:cs typeface="Arial" pitchFamily="34" charset="0"/>
              </a:defRPr>
            </a:lvl3pPr>
            <a:lvl4pPr marL="1218987" marR="0" indent="-228560" algn="l" defTabSz="914363" rtl="0" eaLnBrk="1" fontAlgn="auto" latinLnBrk="0" hangingPunct="1">
              <a:lnSpc>
                <a:spcPct val="90000"/>
              </a:lnSpc>
              <a:spcBef>
                <a:spcPct val="20000"/>
              </a:spcBef>
              <a:spcAft>
                <a:spcPts val="0"/>
              </a:spcAft>
              <a:buClrTx/>
              <a:buSzPct val="90000"/>
              <a:buFont typeface="Wingdings" pitchFamily="2" charset="2"/>
              <a:buChar char=""/>
              <a:tabLst/>
              <a:defRPr lang="en-US" sz="1600" kern="1200" spc="0" baseline="0" dirty="0" smtClean="0">
                <a:solidFill>
                  <a:schemeClr val="bg2">
                    <a:lumMod val="50000"/>
                  </a:schemeClr>
                </a:solidFill>
                <a:latin typeface="+mn-lt"/>
                <a:ea typeface="+mn-ea"/>
                <a:cs typeface="Arial" pitchFamily="34" charset="0"/>
              </a:defRPr>
            </a:lvl4pPr>
            <a:lvl5pPr marL="1447547" marR="0" indent="-228560" algn="l" defTabSz="914363" rtl="0" eaLnBrk="1" fontAlgn="auto" latinLnBrk="0" hangingPunct="1">
              <a:lnSpc>
                <a:spcPct val="90000"/>
              </a:lnSpc>
              <a:spcBef>
                <a:spcPct val="20000"/>
              </a:spcBef>
              <a:spcAft>
                <a:spcPts val="0"/>
              </a:spcAft>
              <a:buClrTx/>
              <a:buSzPct val="90000"/>
              <a:buFont typeface="Wingdings" pitchFamily="2" charset="2"/>
              <a:buChar char=""/>
              <a:tabLst>
                <a:tab pos="1255713" algn="l"/>
              </a:tabLst>
              <a:defRPr lang="en-US" sz="1600" kern="1200" spc="0" baseline="0" dirty="0">
                <a:solidFill>
                  <a:schemeClr val="bg2">
                    <a:lumMod val="50000"/>
                  </a:schemeClr>
                </a:solidFill>
                <a:latin typeface="+mn-lt"/>
                <a:ea typeface="+mn-ea"/>
                <a:cs typeface="Arial" pitchFamily="34" charset="0"/>
              </a:defRPr>
            </a:lvl5pPr>
            <a:lvl6pPr marL="2514499" indent="-228591" algn="l" defTabSz="914363"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100" kern="1200">
                <a:solidFill>
                  <a:schemeClr val="tx1"/>
                </a:solidFill>
                <a:latin typeface="+mn-lt"/>
                <a:ea typeface="+mn-ea"/>
                <a:cs typeface="+mn-cs"/>
              </a:defRPr>
            </a:lvl9pPr>
          </a:lstStyle>
          <a:p>
            <a:pPr marL="342900" indent="-342900">
              <a:buFont typeface="Arial" panose="020B0604020202020204" pitchFamily="34" charset="0"/>
              <a:buChar char="•"/>
            </a:pPr>
            <a:r>
              <a:rPr lang="en-NZ" dirty="0" smtClean="0"/>
              <a:t>New cloud model</a:t>
            </a:r>
          </a:p>
          <a:p>
            <a:pPr marL="342900" indent="-342900">
              <a:buFont typeface="Arial" panose="020B0604020202020204" pitchFamily="34" charset="0"/>
              <a:buChar char="•"/>
            </a:pPr>
            <a:r>
              <a:rPr lang="en-NZ" dirty="0" smtClean="0"/>
              <a:t>Added flexibility </a:t>
            </a:r>
          </a:p>
          <a:p>
            <a:pPr marL="1257140" lvl="1" indent="-342900">
              <a:buFont typeface="Arial" panose="020B0604020202020204" pitchFamily="34" charset="0"/>
              <a:buChar char="•"/>
            </a:pPr>
            <a:r>
              <a:rPr lang="en-NZ" sz="2000" dirty="0" smtClean="0">
                <a:solidFill>
                  <a:srgbClr val="797A7D"/>
                </a:solidFill>
              </a:rPr>
              <a:t>Custom Modules</a:t>
            </a:r>
          </a:p>
          <a:p>
            <a:pPr marL="342900" indent="-342900">
              <a:buFont typeface="Arial" panose="020B0604020202020204" pitchFamily="34" charset="0"/>
              <a:buChar char="•"/>
            </a:pPr>
            <a:r>
              <a:rPr lang="en-NZ" dirty="0" smtClean="0"/>
              <a:t>Added privacy</a:t>
            </a:r>
          </a:p>
          <a:p>
            <a:pPr marL="1257140" lvl="1" indent="-342900">
              <a:buFont typeface="Arial" panose="020B0604020202020204" pitchFamily="34" charset="0"/>
              <a:buChar char="•"/>
            </a:pPr>
            <a:r>
              <a:rPr lang="en-NZ" sz="2000" dirty="0" smtClean="0">
                <a:solidFill>
                  <a:srgbClr val="797A7D"/>
                </a:solidFill>
              </a:rPr>
              <a:t>Safe from provider</a:t>
            </a:r>
          </a:p>
          <a:p>
            <a:pPr marL="1257140" lvl="1" indent="-342900">
              <a:buFont typeface="Arial" panose="020B0604020202020204" pitchFamily="34" charset="0"/>
              <a:buChar char="•"/>
            </a:pPr>
            <a:r>
              <a:rPr lang="en-NZ" sz="2000" dirty="0" smtClean="0">
                <a:solidFill>
                  <a:srgbClr val="797A7D"/>
                </a:solidFill>
              </a:rPr>
              <a:t>But not governments </a:t>
            </a:r>
          </a:p>
          <a:p>
            <a:pPr marL="342900" indent="-342900">
              <a:buFont typeface="Arial" panose="020B0604020202020204" pitchFamily="34" charset="0"/>
              <a:buChar char="•"/>
            </a:pPr>
            <a:r>
              <a:rPr lang="en-NZ" dirty="0" smtClean="0"/>
              <a:t>Mutually Trusted Service Domain</a:t>
            </a:r>
          </a:p>
          <a:p>
            <a:pPr marL="1257140" lvl="1" indent="-342900">
              <a:buFont typeface="Arial" panose="020B0604020202020204" pitchFamily="34" charset="0"/>
              <a:buChar char="•"/>
            </a:pPr>
            <a:r>
              <a:rPr lang="en-NZ" sz="2000" dirty="0" smtClean="0">
                <a:solidFill>
                  <a:srgbClr val="797A7D"/>
                </a:solidFill>
              </a:rPr>
              <a:t>Monitors client</a:t>
            </a:r>
            <a:r>
              <a:rPr lang="en-NZ" dirty="0" smtClean="0"/>
              <a:t> </a:t>
            </a:r>
            <a:endParaRPr lang="en-NZ" dirty="0"/>
          </a:p>
        </p:txBody>
      </p:sp>
    </p:spTree>
    <p:extLst>
      <p:ext uri="{BB962C8B-B14F-4D97-AF65-F5344CB8AC3E}">
        <p14:creationId xmlns:p14="http://schemas.microsoft.com/office/powerpoint/2010/main" val="42809782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What SSC looks like</a:t>
            </a:r>
            <a:endParaRPr lang="en-NZ" dirty="0"/>
          </a:p>
        </p:txBody>
      </p:sp>
      <p:sp>
        <p:nvSpPr>
          <p:cNvPr id="4" name="Rounded Rectangle 3"/>
          <p:cNvSpPr/>
          <p:nvPr/>
        </p:nvSpPr>
        <p:spPr bwMode="auto">
          <a:xfrm>
            <a:off x="755576" y="3435846"/>
            <a:ext cx="7642132" cy="633600"/>
          </a:xfrm>
          <a:prstGeom prst="roundRect">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NZ" sz="2200" dirty="0" smtClean="0">
                <a:gradFill>
                  <a:gsLst>
                    <a:gs pos="0">
                      <a:srgbClr val="FFFFFF"/>
                    </a:gs>
                    <a:gs pos="100000">
                      <a:srgbClr val="FFFFFF"/>
                    </a:gs>
                  </a:gsLst>
                  <a:lin ang="5400000" scaled="0"/>
                </a:gradFill>
                <a:ea typeface="Segoe UI" pitchFamily="34" charset="0"/>
                <a:cs typeface="Segoe UI" pitchFamily="34" charset="0"/>
              </a:rPr>
              <a:t>Hardware</a:t>
            </a:r>
          </a:p>
        </p:txBody>
      </p:sp>
      <p:sp>
        <p:nvSpPr>
          <p:cNvPr id="5" name="Rounded Rectangle 4"/>
          <p:cNvSpPr/>
          <p:nvPr/>
        </p:nvSpPr>
        <p:spPr bwMode="auto">
          <a:xfrm>
            <a:off x="755576" y="2750789"/>
            <a:ext cx="7642132" cy="633600"/>
          </a:xfrm>
          <a:prstGeom prst="roundRect">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NZ" sz="2200" dirty="0" smtClean="0">
                <a:gradFill>
                  <a:gsLst>
                    <a:gs pos="0">
                      <a:srgbClr val="FFFFFF"/>
                    </a:gs>
                    <a:gs pos="100000">
                      <a:srgbClr val="FFFFFF"/>
                    </a:gs>
                  </a:gsLst>
                  <a:lin ang="5400000" scaled="0"/>
                </a:gradFill>
                <a:ea typeface="Segoe UI" pitchFamily="34" charset="0"/>
                <a:cs typeface="Segoe UI" pitchFamily="34" charset="0"/>
              </a:rPr>
              <a:t>Hypervisor</a:t>
            </a:r>
          </a:p>
        </p:txBody>
      </p:sp>
      <p:grpSp>
        <p:nvGrpSpPr>
          <p:cNvPr id="24" name="Group 23"/>
          <p:cNvGrpSpPr/>
          <p:nvPr/>
        </p:nvGrpSpPr>
        <p:grpSpPr>
          <a:xfrm>
            <a:off x="700813" y="1460699"/>
            <a:ext cx="5199015" cy="1246823"/>
            <a:chOff x="3261416" y="1478237"/>
            <a:chExt cx="5199015" cy="1246823"/>
          </a:xfrm>
        </p:grpSpPr>
        <p:sp>
          <p:nvSpPr>
            <p:cNvPr id="19" name="Rounded Rectangle 18"/>
            <p:cNvSpPr/>
            <p:nvPr/>
          </p:nvSpPr>
          <p:spPr bwMode="auto">
            <a:xfrm>
              <a:off x="3261416" y="1995685"/>
              <a:ext cx="5199015" cy="729375"/>
            </a:xfrm>
            <a:prstGeom prst="roundRect">
              <a:avLst/>
            </a:prstGeom>
            <a:solidFill>
              <a:srgbClr val="EB3C00">
                <a:alpha val="10196"/>
              </a:srgbClr>
            </a:solidFill>
            <a:ln w="12700">
              <a:solidFill>
                <a:schemeClr val="tx1"/>
              </a:solidFill>
              <a:prstDash val="dash"/>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NZ" sz="2200" dirty="0" smtClean="0">
                <a:gradFill>
                  <a:gsLst>
                    <a:gs pos="0">
                      <a:srgbClr val="FFFFFF"/>
                    </a:gs>
                    <a:gs pos="100000">
                      <a:srgbClr val="FFFFFF"/>
                    </a:gs>
                  </a:gsLst>
                  <a:lin ang="5400000" scaled="0"/>
                </a:gradFill>
                <a:ea typeface="Segoe UI" pitchFamily="34" charset="0"/>
                <a:cs typeface="Segoe UI" pitchFamily="34" charset="0"/>
              </a:endParaRPr>
            </a:p>
          </p:txBody>
        </p:sp>
        <p:sp>
          <p:nvSpPr>
            <p:cNvPr id="10" name="Rounded Rectangle 9"/>
            <p:cNvSpPr/>
            <p:nvPr/>
          </p:nvSpPr>
          <p:spPr bwMode="auto">
            <a:xfrm>
              <a:off x="7186324" y="2052159"/>
              <a:ext cx="1211384" cy="632026"/>
            </a:xfrm>
            <a:prstGeom prst="roundRect">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NZ" sz="1200" dirty="0" smtClean="0">
                  <a:gradFill>
                    <a:gsLst>
                      <a:gs pos="0">
                        <a:srgbClr val="FFFFFF"/>
                      </a:gs>
                      <a:gs pos="100000">
                        <a:srgbClr val="FFFFFF"/>
                      </a:gs>
                    </a:gsLst>
                    <a:lin ang="5400000" scaled="0"/>
                  </a:gradFill>
                  <a:ea typeface="Segoe UI" pitchFamily="34" charset="0"/>
                  <a:cs typeface="Segoe UI" pitchFamily="34" charset="0"/>
                </a:rPr>
                <a:t>Mutually Trusted Service Domain</a:t>
              </a:r>
              <a:endParaRPr lang="en-NZ" sz="1200" dirty="0">
                <a:gradFill>
                  <a:gsLst>
                    <a:gs pos="0">
                      <a:srgbClr val="FFFFFF"/>
                    </a:gs>
                    <a:gs pos="100000">
                      <a:srgbClr val="FFFFFF"/>
                    </a:gs>
                  </a:gsLst>
                  <a:lin ang="5400000" scaled="0"/>
                </a:gradFill>
                <a:ea typeface="Segoe UI" pitchFamily="34" charset="0"/>
                <a:cs typeface="Segoe UI" pitchFamily="34" charset="0"/>
              </a:endParaRPr>
            </a:p>
          </p:txBody>
        </p:sp>
        <p:sp>
          <p:nvSpPr>
            <p:cNvPr id="14" name="Rounded Rectangle 13"/>
            <p:cNvSpPr/>
            <p:nvPr/>
          </p:nvSpPr>
          <p:spPr bwMode="auto">
            <a:xfrm>
              <a:off x="5891867" y="2045099"/>
              <a:ext cx="1211384" cy="632026"/>
            </a:xfrm>
            <a:prstGeom prst="roundRect">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NZ" sz="1200" dirty="0" smtClean="0">
                  <a:gradFill>
                    <a:gsLst>
                      <a:gs pos="0">
                        <a:srgbClr val="FFFFFF"/>
                      </a:gs>
                      <a:gs pos="100000">
                        <a:srgbClr val="FFFFFF"/>
                      </a:gs>
                    </a:gsLst>
                    <a:lin ang="5400000" scaled="0"/>
                  </a:gradFill>
                  <a:ea typeface="Segoe UI" pitchFamily="34" charset="0"/>
                  <a:cs typeface="Segoe UI" pitchFamily="34" charset="0"/>
                </a:rPr>
                <a:t>Service Domain</a:t>
              </a:r>
              <a:endParaRPr lang="en-NZ" sz="1200" dirty="0">
                <a:gradFill>
                  <a:gsLst>
                    <a:gs pos="0">
                      <a:srgbClr val="FFFFFF"/>
                    </a:gs>
                    <a:gs pos="100000">
                      <a:srgbClr val="FFFFFF"/>
                    </a:gs>
                  </a:gsLst>
                  <a:lin ang="5400000" scaled="0"/>
                </a:gradFill>
                <a:ea typeface="Segoe UI" pitchFamily="34" charset="0"/>
                <a:cs typeface="Segoe UI" pitchFamily="34" charset="0"/>
              </a:endParaRPr>
            </a:p>
          </p:txBody>
        </p:sp>
        <p:sp>
          <p:nvSpPr>
            <p:cNvPr id="15" name="Rounded Rectangle 14"/>
            <p:cNvSpPr/>
            <p:nvPr/>
          </p:nvSpPr>
          <p:spPr bwMode="auto">
            <a:xfrm>
              <a:off x="4597410" y="2045099"/>
              <a:ext cx="1211384" cy="632026"/>
            </a:xfrm>
            <a:prstGeom prst="roundRect">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NZ" sz="1200" dirty="0" smtClean="0">
                  <a:gradFill>
                    <a:gsLst>
                      <a:gs pos="0">
                        <a:srgbClr val="FFFFFF"/>
                      </a:gs>
                      <a:gs pos="100000">
                        <a:srgbClr val="FFFFFF"/>
                      </a:gs>
                    </a:gsLst>
                    <a:lin ang="5400000" scaled="0"/>
                  </a:gradFill>
                  <a:ea typeface="Segoe UI" pitchFamily="34" charset="0"/>
                  <a:cs typeface="Segoe UI" pitchFamily="34" charset="0"/>
                </a:rPr>
                <a:t>Operating System</a:t>
              </a:r>
              <a:endParaRPr lang="en-NZ" sz="1200" dirty="0">
                <a:gradFill>
                  <a:gsLst>
                    <a:gs pos="0">
                      <a:srgbClr val="FFFFFF"/>
                    </a:gs>
                    <a:gs pos="100000">
                      <a:srgbClr val="FFFFFF"/>
                    </a:gs>
                  </a:gsLst>
                  <a:lin ang="5400000" scaled="0"/>
                </a:gradFill>
                <a:ea typeface="Segoe UI" pitchFamily="34" charset="0"/>
                <a:cs typeface="Segoe UI" pitchFamily="34" charset="0"/>
              </a:endParaRPr>
            </a:p>
          </p:txBody>
        </p:sp>
        <p:sp>
          <p:nvSpPr>
            <p:cNvPr id="16" name="Rounded Rectangle 15"/>
            <p:cNvSpPr/>
            <p:nvPr/>
          </p:nvSpPr>
          <p:spPr bwMode="auto">
            <a:xfrm>
              <a:off x="3302953" y="2045099"/>
              <a:ext cx="1211384" cy="632026"/>
            </a:xfrm>
            <a:prstGeom prst="roundRect">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NZ" sz="1200" dirty="0">
                  <a:gradFill>
                    <a:gsLst>
                      <a:gs pos="0">
                        <a:srgbClr val="FFFFFF"/>
                      </a:gs>
                      <a:gs pos="100000">
                        <a:srgbClr val="FFFFFF"/>
                      </a:gs>
                    </a:gsLst>
                    <a:lin ang="5400000" scaled="0"/>
                  </a:gradFill>
                  <a:ea typeface="Segoe UI" pitchFamily="34" charset="0"/>
                  <a:cs typeface="Segoe UI" pitchFamily="34" charset="0"/>
                </a:rPr>
                <a:t>U</a:t>
              </a:r>
              <a:r>
                <a:rPr lang="en-NZ" sz="1200" dirty="0" smtClean="0">
                  <a:gradFill>
                    <a:gsLst>
                      <a:gs pos="0">
                        <a:srgbClr val="FFFFFF"/>
                      </a:gs>
                      <a:gs pos="100000">
                        <a:srgbClr val="FFFFFF"/>
                      </a:gs>
                    </a:gsLst>
                    <a:lin ang="5400000" scaled="0"/>
                  </a:gradFill>
                  <a:ea typeface="Segoe UI" pitchFamily="34" charset="0"/>
                  <a:cs typeface="Segoe UI" pitchFamily="34" charset="0"/>
                </a:rPr>
                <a:t>Dom0</a:t>
              </a:r>
              <a:endParaRPr lang="en-NZ" sz="1200" dirty="0">
                <a:gradFill>
                  <a:gsLst>
                    <a:gs pos="0">
                      <a:srgbClr val="FFFFFF"/>
                    </a:gs>
                    <a:gs pos="100000">
                      <a:srgbClr val="FFFFFF"/>
                    </a:gs>
                  </a:gsLst>
                  <a:lin ang="5400000" scaled="0"/>
                </a:gradFill>
                <a:ea typeface="Segoe UI" pitchFamily="34" charset="0"/>
                <a:cs typeface="Segoe UI" pitchFamily="34" charset="0"/>
              </a:endParaRPr>
            </a:p>
          </p:txBody>
        </p:sp>
        <p:sp>
          <p:nvSpPr>
            <p:cNvPr id="21" name="TextBox 20"/>
            <p:cNvSpPr txBox="1"/>
            <p:nvPr/>
          </p:nvSpPr>
          <p:spPr>
            <a:xfrm>
              <a:off x="4563933" y="1478237"/>
              <a:ext cx="2593980" cy="369332"/>
            </a:xfrm>
            <a:prstGeom prst="rect">
              <a:avLst/>
            </a:prstGeom>
            <a:noFill/>
          </p:spPr>
          <p:txBody>
            <a:bodyPr wrap="none" lIns="0" tIns="0" rIns="0" bIns="0" rtlCol="0">
              <a:spAutoFit/>
            </a:bodyPr>
            <a:lstStyle/>
            <a:p>
              <a:r>
                <a:rPr lang="en-NZ" sz="2400" spc="-70" dirty="0" smtClean="0">
                  <a:gradFill>
                    <a:gsLst>
                      <a:gs pos="2917">
                        <a:schemeClr val="bg2"/>
                      </a:gs>
                      <a:gs pos="95000">
                        <a:schemeClr val="bg2"/>
                      </a:gs>
                    </a:gsLst>
                    <a:lin ang="5400000" scaled="0"/>
                  </a:gradFill>
                </a:rPr>
                <a:t>Client Meta-Domain</a:t>
              </a:r>
            </a:p>
          </p:txBody>
        </p:sp>
      </p:grpSp>
      <p:grpSp>
        <p:nvGrpSpPr>
          <p:cNvPr id="23" name="Group 22"/>
          <p:cNvGrpSpPr/>
          <p:nvPr/>
        </p:nvGrpSpPr>
        <p:grpSpPr>
          <a:xfrm>
            <a:off x="5909585" y="1459090"/>
            <a:ext cx="2557971" cy="1246823"/>
            <a:chOff x="703445" y="1478237"/>
            <a:chExt cx="2557971" cy="1246823"/>
          </a:xfrm>
        </p:grpSpPr>
        <p:sp>
          <p:nvSpPr>
            <p:cNvPr id="20" name="Rounded Rectangle 19"/>
            <p:cNvSpPr/>
            <p:nvPr/>
          </p:nvSpPr>
          <p:spPr bwMode="auto">
            <a:xfrm>
              <a:off x="703445" y="1995685"/>
              <a:ext cx="2557971" cy="729375"/>
            </a:xfrm>
            <a:prstGeom prst="roundRect">
              <a:avLst/>
            </a:prstGeom>
            <a:solidFill>
              <a:srgbClr val="EB3C00">
                <a:alpha val="10196"/>
              </a:srgbClr>
            </a:solidFill>
            <a:ln w="12700">
              <a:solidFill>
                <a:schemeClr val="tx1"/>
              </a:solidFill>
              <a:prstDash val="dash"/>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NZ" sz="2200" dirty="0" smtClean="0">
                <a:gradFill>
                  <a:gsLst>
                    <a:gs pos="0">
                      <a:srgbClr val="FFFFFF"/>
                    </a:gs>
                    <a:gs pos="100000">
                      <a:srgbClr val="FFFFFF"/>
                    </a:gs>
                  </a:gsLst>
                  <a:lin ang="5400000" scaled="0"/>
                </a:gradFill>
                <a:ea typeface="Segoe UI" pitchFamily="34" charset="0"/>
                <a:cs typeface="Segoe UI" pitchFamily="34" charset="0"/>
              </a:endParaRPr>
            </a:p>
          </p:txBody>
        </p:sp>
        <p:sp>
          <p:nvSpPr>
            <p:cNvPr id="17" name="Rounded Rectangle 16"/>
            <p:cNvSpPr/>
            <p:nvPr/>
          </p:nvSpPr>
          <p:spPr bwMode="auto">
            <a:xfrm>
              <a:off x="2008496" y="2038912"/>
              <a:ext cx="1211384" cy="632026"/>
            </a:xfrm>
            <a:prstGeom prst="roundRect">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NZ" sz="1200" dirty="0" smtClean="0">
                  <a:gradFill>
                    <a:gsLst>
                      <a:gs pos="0">
                        <a:srgbClr val="FFFFFF"/>
                      </a:gs>
                      <a:gs pos="100000">
                        <a:srgbClr val="FFFFFF"/>
                      </a:gs>
                    </a:gsLst>
                    <a:lin ang="5400000" scaled="0"/>
                  </a:gradFill>
                  <a:ea typeface="Segoe UI" pitchFamily="34" charset="0"/>
                  <a:cs typeface="Segoe UI" pitchFamily="34" charset="0"/>
                </a:rPr>
                <a:t>Domain Builder</a:t>
              </a:r>
              <a:endParaRPr lang="en-NZ" sz="1200" dirty="0">
                <a:gradFill>
                  <a:gsLst>
                    <a:gs pos="0">
                      <a:srgbClr val="FFFFFF"/>
                    </a:gs>
                    <a:gs pos="100000">
                      <a:srgbClr val="FFFFFF"/>
                    </a:gs>
                  </a:gsLst>
                  <a:lin ang="5400000" scaled="0"/>
                </a:gradFill>
                <a:ea typeface="Segoe UI" pitchFamily="34" charset="0"/>
                <a:cs typeface="Segoe UI" pitchFamily="34" charset="0"/>
              </a:endParaRPr>
            </a:p>
          </p:txBody>
        </p:sp>
        <p:sp>
          <p:nvSpPr>
            <p:cNvPr id="18" name="Rounded Rectangle 17"/>
            <p:cNvSpPr/>
            <p:nvPr/>
          </p:nvSpPr>
          <p:spPr bwMode="auto">
            <a:xfrm>
              <a:off x="755576" y="2045099"/>
              <a:ext cx="1211384" cy="632026"/>
            </a:xfrm>
            <a:prstGeom prst="roundRect">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NZ" sz="1200" dirty="0" smtClean="0">
                  <a:gradFill>
                    <a:gsLst>
                      <a:gs pos="0">
                        <a:srgbClr val="FFFFFF"/>
                      </a:gs>
                      <a:gs pos="100000">
                        <a:srgbClr val="FFFFFF"/>
                      </a:gs>
                    </a:gsLst>
                    <a:lin ang="5400000" scaled="0"/>
                  </a:gradFill>
                  <a:ea typeface="Segoe UI" pitchFamily="34" charset="0"/>
                  <a:cs typeface="Segoe UI" pitchFamily="34" charset="0"/>
                </a:rPr>
                <a:t>SDom0</a:t>
              </a:r>
              <a:endParaRPr lang="en-NZ" sz="1200" dirty="0">
                <a:gradFill>
                  <a:gsLst>
                    <a:gs pos="0">
                      <a:srgbClr val="FFFFFF"/>
                    </a:gs>
                    <a:gs pos="100000">
                      <a:srgbClr val="FFFFFF"/>
                    </a:gs>
                  </a:gsLst>
                  <a:lin ang="5400000" scaled="0"/>
                </a:gradFill>
                <a:ea typeface="Segoe UI" pitchFamily="34" charset="0"/>
                <a:cs typeface="Segoe UI" pitchFamily="34" charset="0"/>
              </a:endParaRPr>
            </a:p>
          </p:txBody>
        </p:sp>
        <p:sp>
          <p:nvSpPr>
            <p:cNvPr id="22" name="TextBox 21"/>
            <p:cNvSpPr txBox="1"/>
            <p:nvPr/>
          </p:nvSpPr>
          <p:spPr>
            <a:xfrm>
              <a:off x="908033" y="1478237"/>
              <a:ext cx="2148793" cy="369332"/>
            </a:xfrm>
            <a:prstGeom prst="rect">
              <a:avLst/>
            </a:prstGeom>
            <a:noFill/>
          </p:spPr>
          <p:txBody>
            <a:bodyPr wrap="none" lIns="0" tIns="0" rIns="0" bIns="0" rtlCol="0">
              <a:spAutoFit/>
            </a:bodyPr>
            <a:lstStyle/>
            <a:p>
              <a:r>
                <a:rPr lang="en-NZ" sz="2400" spc="-70" dirty="0" smtClean="0">
                  <a:gradFill>
                    <a:gsLst>
                      <a:gs pos="2917">
                        <a:schemeClr val="bg2"/>
                      </a:gs>
                      <a:gs pos="95000">
                        <a:schemeClr val="bg2"/>
                      </a:gs>
                    </a:gsLst>
                    <a:lin ang="5400000" scaled="0"/>
                  </a:gradFill>
                </a:rPr>
                <a:t>Provider Domain</a:t>
              </a:r>
            </a:p>
          </p:txBody>
        </p:sp>
      </p:grpSp>
      <p:sp>
        <p:nvSpPr>
          <p:cNvPr id="25" name="Cloud Callout 24"/>
          <p:cNvSpPr/>
          <p:nvPr/>
        </p:nvSpPr>
        <p:spPr bwMode="auto">
          <a:xfrm rot="269660">
            <a:off x="173156" y="752554"/>
            <a:ext cx="9004443" cy="4343211"/>
          </a:xfrm>
          <a:prstGeom prst="cloudCallout">
            <a:avLst>
              <a:gd name="adj1" fmla="val -35888"/>
              <a:gd name="adj2" fmla="val 101960"/>
            </a:avLst>
          </a:prstGeom>
          <a:solidFill>
            <a:srgbClr val="EB3C00">
              <a:alpha val="16078"/>
            </a:srgb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NZ" sz="2200" dirty="0" smtClean="0">
              <a:gradFill>
                <a:gsLst>
                  <a:gs pos="0">
                    <a:srgbClr val="FFFFFF"/>
                  </a:gs>
                  <a:gs pos="100000">
                    <a:srgbClr val="FFFFFF"/>
                  </a:gs>
                </a:gsLst>
                <a:lin ang="5400000" scaled="0"/>
              </a:gradFill>
              <a:ea typeface="Segoe UI" pitchFamily="34" charset="0"/>
              <a:cs typeface="Segoe UI" pitchFamily="34" charset="0"/>
            </a:endParaRPr>
          </a:p>
        </p:txBody>
      </p:sp>
    </p:spTree>
    <p:extLst>
      <p:ext uri="{BB962C8B-B14F-4D97-AF65-F5344CB8AC3E}">
        <p14:creationId xmlns:p14="http://schemas.microsoft.com/office/powerpoint/2010/main" val="1144293103"/>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NZ" dirty="0" smtClean="0"/>
              <a:t>Critique </a:t>
            </a:r>
            <a:endParaRPr lang="en-NZ" dirty="0"/>
          </a:p>
        </p:txBody>
      </p:sp>
      <p:sp>
        <p:nvSpPr>
          <p:cNvPr id="7" name="Content Placeholder 2"/>
          <p:cNvSpPr txBox="1">
            <a:spLocks/>
          </p:cNvSpPr>
          <p:nvPr/>
        </p:nvSpPr>
        <p:spPr>
          <a:xfrm>
            <a:off x="251520" y="1314339"/>
            <a:ext cx="4114627" cy="249299"/>
          </a:xfrm>
          <a:prstGeom prst="rect">
            <a:avLst/>
          </a:prstGeom>
        </p:spPr>
        <p:txBody>
          <a:bodyPr vert="horz" lIns="0" tIns="0" rIns="0" bIns="0" rtlCol="0">
            <a:noAutofit/>
          </a:bodyPr>
          <a:lstStyle>
            <a:lvl1pPr marL="0" marR="0" indent="0" algn="l" defTabSz="914363" rtl="0" eaLnBrk="1" fontAlgn="auto" latinLnBrk="0" hangingPunct="1">
              <a:lnSpc>
                <a:spcPct val="90000"/>
              </a:lnSpc>
              <a:spcBef>
                <a:spcPts val="1200"/>
              </a:spcBef>
              <a:spcAft>
                <a:spcPts val="0"/>
              </a:spcAft>
              <a:buClrTx/>
              <a:buSzPct val="80000"/>
              <a:buFont typeface="Arial" pitchFamily="34" charset="0"/>
              <a:buNone/>
              <a:tabLst/>
              <a:defRPr lang="en-US" sz="2000" kern="1200" spc="0" baseline="0" dirty="0" smtClean="0">
                <a:gradFill>
                  <a:gsLst>
                    <a:gs pos="100000">
                      <a:schemeClr val="bg2"/>
                    </a:gs>
                    <a:gs pos="0">
                      <a:schemeClr val="bg2"/>
                    </a:gs>
                  </a:gsLst>
                  <a:lin ang="5400000" scaled="0"/>
                </a:gradFill>
                <a:latin typeface="+mn-lt"/>
                <a:ea typeface="+mn-ea"/>
                <a:cs typeface="Segoe UI" pitchFamily="34" charset="0"/>
              </a:defRPr>
            </a:lvl1pPr>
            <a:lvl2pPr marL="914240" marR="0" indent="-380933" algn="l" defTabSz="914363" rtl="0" eaLnBrk="1" fontAlgn="auto" latinLnBrk="0" hangingPunct="1">
              <a:lnSpc>
                <a:spcPct val="90000"/>
              </a:lnSpc>
              <a:spcBef>
                <a:spcPct val="20000"/>
              </a:spcBef>
              <a:spcAft>
                <a:spcPts val="0"/>
              </a:spcAft>
              <a:buClrTx/>
              <a:buSzPct val="90000"/>
              <a:buFont typeface="Wingdings" pitchFamily="2" charset="2"/>
              <a:buChar char=""/>
              <a:tabLst/>
              <a:defRPr lang="en-US" sz="2100" kern="1200" spc="0" baseline="0" dirty="0" smtClean="0">
                <a:solidFill>
                  <a:schemeClr val="bg2">
                    <a:lumMod val="50000"/>
                  </a:schemeClr>
                </a:solidFill>
                <a:latin typeface="+mn-lt"/>
                <a:ea typeface="+mn-ea"/>
                <a:cs typeface="Arial" pitchFamily="34" charset="0"/>
              </a:defRPr>
            </a:lvl2pPr>
            <a:lvl3pPr marL="914240" marR="0" indent="-228560" algn="l" defTabSz="914363" rtl="0" eaLnBrk="1" fontAlgn="auto" latinLnBrk="0" hangingPunct="1">
              <a:lnSpc>
                <a:spcPct val="90000"/>
              </a:lnSpc>
              <a:spcBef>
                <a:spcPct val="20000"/>
              </a:spcBef>
              <a:spcAft>
                <a:spcPts val="0"/>
              </a:spcAft>
              <a:buClrTx/>
              <a:buSzPct val="90000"/>
              <a:buFont typeface="Wingdings" pitchFamily="2" charset="2"/>
              <a:buChar char=""/>
              <a:tabLst>
                <a:tab pos="798513" algn="l"/>
              </a:tabLst>
              <a:defRPr lang="en-US" sz="1900" kern="1200" spc="0" baseline="0" dirty="0" smtClean="0">
                <a:solidFill>
                  <a:schemeClr val="bg2">
                    <a:lumMod val="50000"/>
                  </a:schemeClr>
                </a:solidFill>
                <a:latin typeface="+mn-lt"/>
                <a:ea typeface="+mn-ea"/>
                <a:cs typeface="Arial" pitchFamily="34" charset="0"/>
              </a:defRPr>
            </a:lvl3pPr>
            <a:lvl4pPr marL="1218987" marR="0" indent="-228560" algn="l" defTabSz="914363" rtl="0" eaLnBrk="1" fontAlgn="auto" latinLnBrk="0" hangingPunct="1">
              <a:lnSpc>
                <a:spcPct val="90000"/>
              </a:lnSpc>
              <a:spcBef>
                <a:spcPct val="20000"/>
              </a:spcBef>
              <a:spcAft>
                <a:spcPts val="0"/>
              </a:spcAft>
              <a:buClrTx/>
              <a:buSzPct val="90000"/>
              <a:buFont typeface="Wingdings" pitchFamily="2" charset="2"/>
              <a:buChar char=""/>
              <a:tabLst/>
              <a:defRPr lang="en-US" sz="1600" kern="1200" spc="0" baseline="0" dirty="0" smtClean="0">
                <a:solidFill>
                  <a:schemeClr val="bg2">
                    <a:lumMod val="50000"/>
                  </a:schemeClr>
                </a:solidFill>
                <a:latin typeface="+mn-lt"/>
                <a:ea typeface="+mn-ea"/>
                <a:cs typeface="Arial" pitchFamily="34" charset="0"/>
              </a:defRPr>
            </a:lvl4pPr>
            <a:lvl5pPr marL="1447547" marR="0" indent="-228560" algn="l" defTabSz="914363" rtl="0" eaLnBrk="1" fontAlgn="auto" latinLnBrk="0" hangingPunct="1">
              <a:lnSpc>
                <a:spcPct val="90000"/>
              </a:lnSpc>
              <a:spcBef>
                <a:spcPct val="20000"/>
              </a:spcBef>
              <a:spcAft>
                <a:spcPts val="0"/>
              </a:spcAft>
              <a:buClrTx/>
              <a:buSzPct val="90000"/>
              <a:buFont typeface="Wingdings" pitchFamily="2" charset="2"/>
              <a:buChar char=""/>
              <a:tabLst>
                <a:tab pos="1255713" algn="l"/>
              </a:tabLst>
              <a:defRPr lang="en-US" sz="1600" kern="1200" spc="0" baseline="0" dirty="0">
                <a:solidFill>
                  <a:schemeClr val="bg2">
                    <a:lumMod val="50000"/>
                  </a:schemeClr>
                </a:solidFill>
                <a:latin typeface="+mn-lt"/>
                <a:ea typeface="+mn-ea"/>
                <a:cs typeface="Arial" pitchFamily="34" charset="0"/>
              </a:defRPr>
            </a:lvl5pPr>
            <a:lvl6pPr marL="2514499" indent="-228591" algn="l" defTabSz="914363"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100" kern="1200">
                <a:solidFill>
                  <a:schemeClr val="tx1"/>
                </a:solidFill>
                <a:latin typeface="+mn-lt"/>
                <a:ea typeface="+mn-ea"/>
                <a:cs typeface="+mn-cs"/>
              </a:defRPr>
            </a:lvl9pPr>
          </a:lstStyle>
          <a:p>
            <a:pPr marL="342900" indent="-342900">
              <a:buFont typeface="Arial" pitchFamily="34" charset="0"/>
              <a:buChar char="•"/>
            </a:pPr>
            <a:r>
              <a:rPr lang="en-NZ" dirty="0" smtClean="0"/>
              <a:t>Difficult to migrate </a:t>
            </a:r>
          </a:p>
          <a:p>
            <a:pPr marL="342900" indent="-342900">
              <a:buFont typeface="Arial" pitchFamily="34" charset="0"/>
              <a:buChar char="•"/>
            </a:pPr>
            <a:r>
              <a:rPr lang="en-NZ" dirty="0" smtClean="0"/>
              <a:t>Many cloud providers</a:t>
            </a:r>
          </a:p>
          <a:p>
            <a:pPr marL="342900" indent="-342900">
              <a:buFont typeface="Arial" pitchFamily="34" charset="0"/>
              <a:buChar char="•"/>
            </a:pPr>
            <a:r>
              <a:rPr lang="en-NZ" dirty="0" smtClean="0"/>
              <a:t>SSC is only research</a:t>
            </a:r>
          </a:p>
          <a:p>
            <a:pPr marL="342900" indent="-342900">
              <a:buFont typeface="Arial" pitchFamily="34" charset="0"/>
              <a:buChar char="•"/>
            </a:pPr>
            <a:r>
              <a:rPr lang="en-NZ" dirty="0" smtClean="0"/>
              <a:t>Adoption </a:t>
            </a:r>
            <a:r>
              <a:rPr lang="en-NZ" dirty="0" smtClean="0"/>
              <a:t>time</a:t>
            </a:r>
            <a:endParaRPr lang="en-NZ" dirty="0" smtClean="0"/>
          </a:p>
          <a:p>
            <a:pPr marL="342900" indent="-342900">
              <a:buFont typeface="Arial" pitchFamily="34" charset="0"/>
              <a:buChar char="•"/>
            </a:pPr>
            <a:endParaRPr lang="en-NZ" dirty="0" smtClean="0"/>
          </a:p>
        </p:txBody>
      </p:sp>
    </p:spTree>
    <p:extLst>
      <p:ext uri="{BB962C8B-B14F-4D97-AF65-F5344CB8AC3E}">
        <p14:creationId xmlns:p14="http://schemas.microsoft.com/office/powerpoint/2010/main" val="7226151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NZ" dirty="0" smtClean="0"/>
              <a:t>Praise</a:t>
            </a:r>
            <a:endParaRPr lang="en-NZ" dirty="0"/>
          </a:p>
        </p:txBody>
      </p:sp>
      <p:sp>
        <p:nvSpPr>
          <p:cNvPr id="5" name="Content Placeholder 2"/>
          <p:cNvSpPr txBox="1">
            <a:spLocks/>
          </p:cNvSpPr>
          <p:nvPr/>
        </p:nvSpPr>
        <p:spPr>
          <a:xfrm>
            <a:off x="251520" y="1247150"/>
            <a:ext cx="4114627" cy="249299"/>
          </a:xfrm>
          <a:prstGeom prst="rect">
            <a:avLst/>
          </a:prstGeom>
        </p:spPr>
        <p:txBody>
          <a:bodyPr vert="horz" lIns="0" tIns="0" rIns="0" bIns="0" rtlCol="0">
            <a:noAutofit/>
          </a:bodyPr>
          <a:lstStyle>
            <a:lvl1pPr marL="0" marR="0" indent="0" algn="l" defTabSz="914363" rtl="0" eaLnBrk="1" fontAlgn="auto" latinLnBrk="0" hangingPunct="1">
              <a:lnSpc>
                <a:spcPct val="90000"/>
              </a:lnSpc>
              <a:spcBef>
                <a:spcPts val="1200"/>
              </a:spcBef>
              <a:spcAft>
                <a:spcPts val="0"/>
              </a:spcAft>
              <a:buClrTx/>
              <a:buSzPct val="80000"/>
              <a:buFont typeface="Arial" pitchFamily="34" charset="0"/>
              <a:buNone/>
              <a:tabLst/>
              <a:defRPr lang="en-US" sz="2000" kern="1200" spc="0" baseline="0" dirty="0" smtClean="0">
                <a:gradFill>
                  <a:gsLst>
                    <a:gs pos="100000">
                      <a:schemeClr val="bg2"/>
                    </a:gs>
                    <a:gs pos="0">
                      <a:schemeClr val="bg2"/>
                    </a:gs>
                  </a:gsLst>
                  <a:lin ang="5400000" scaled="0"/>
                </a:gradFill>
                <a:latin typeface="+mn-lt"/>
                <a:ea typeface="+mn-ea"/>
                <a:cs typeface="Segoe UI" pitchFamily="34" charset="0"/>
              </a:defRPr>
            </a:lvl1pPr>
            <a:lvl2pPr marL="914240" marR="0" indent="-380933" algn="l" defTabSz="914363" rtl="0" eaLnBrk="1" fontAlgn="auto" latinLnBrk="0" hangingPunct="1">
              <a:lnSpc>
                <a:spcPct val="90000"/>
              </a:lnSpc>
              <a:spcBef>
                <a:spcPct val="20000"/>
              </a:spcBef>
              <a:spcAft>
                <a:spcPts val="0"/>
              </a:spcAft>
              <a:buClrTx/>
              <a:buSzPct val="90000"/>
              <a:buFont typeface="Wingdings" pitchFamily="2" charset="2"/>
              <a:buChar char=""/>
              <a:tabLst/>
              <a:defRPr lang="en-US" sz="2100" kern="1200" spc="0" baseline="0" dirty="0" smtClean="0">
                <a:solidFill>
                  <a:schemeClr val="bg2">
                    <a:lumMod val="50000"/>
                  </a:schemeClr>
                </a:solidFill>
                <a:latin typeface="+mn-lt"/>
                <a:ea typeface="+mn-ea"/>
                <a:cs typeface="Arial" pitchFamily="34" charset="0"/>
              </a:defRPr>
            </a:lvl2pPr>
            <a:lvl3pPr marL="914240" marR="0" indent="-228560" algn="l" defTabSz="914363" rtl="0" eaLnBrk="1" fontAlgn="auto" latinLnBrk="0" hangingPunct="1">
              <a:lnSpc>
                <a:spcPct val="90000"/>
              </a:lnSpc>
              <a:spcBef>
                <a:spcPct val="20000"/>
              </a:spcBef>
              <a:spcAft>
                <a:spcPts val="0"/>
              </a:spcAft>
              <a:buClrTx/>
              <a:buSzPct val="90000"/>
              <a:buFont typeface="Wingdings" pitchFamily="2" charset="2"/>
              <a:buChar char=""/>
              <a:tabLst>
                <a:tab pos="798513" algn="l"/>
              </a:tabLst>
              <a:defRPr lang="en-US" sz="1900" kern="1200" spc="0" baseline="0" dirty="0" smtClean="0">
                <a:solidFill>
                  <a:schemeClr val="bg2">
                    <a:lumMod val="50000"/>
                  </a:schemeClr>
                </a:solidFill>
                <a:latin typeface="+mn-lt"/>
                <a:ea typeface="+mn-ea"/>
                <a:cs typeface="Arial" pitchFamily="34" charset="0"/>
              </a:defRPr>
            </a:lvl3pPr>
            <a:lvl4pPr marL="1218987" marR="0" indent="-228560" algn="l" defTabSz="914363" rtl="0" eaLnBrk="1" fontAlgn="auto" latinLnBrk="0" hangingPunct="1">
              <a:lnSpc>
                <a:spcPct val="90000"/>
              </a:lnSpc>
              <a:spcBef>
                <a:spcPct val="20000"/>
              </a:spcBef>
              <a:spcAft>
                <a:spcPts val="0"/>
              </a:spcAft>
              <a:buClrTx/>
              <a:buSzPct val="90000"/>
              <a:buFont typeface="Wingdings" pitchFamily="2" charset="2"/>
              <a:buChar char=""/>
              <a:tabLst/>
              <a:defRPr lang="en-US" sz="1600" kern="1200" spc="0" baseline="0" dirty="0" smtClean="0">
                <a:solidFill>
                  <a:schemeClr val="bg2">
                    <a:lumMod val="50000"/>
                  </a:schemeClr>
                </a:solidFill>
                <a:latin typeface="+mn-lt"/>
                <a:ea typeface="+mn-ea"/>
                <a:cs typeface="Arial" pitchFamily="34" charset="0"/>
              </a:defRPr>
            </a:lvl4pPr>
            <a:lvl5pPr marL="1447547" marR="0" indent="-228560" algn="l" defTabSz="914363" rtl="0" eaLnBrk="1" fontAlgn="auto" latinLnBrk="0" hangingPunct="1">
              <a:lnSpc>
                <a:spcPct val="90000"/>
              </a:lnSpc>
              <a:spcBef>
                <a:spcPct val="20000"/>
              </a:spcBef>
              <a:spcAft>
                <a:spcPts val="0"/>
              </a:spcAft>
              <a:buClrTx/>
              <a:buSzPct val="90000"/>
              <a:buFont typeface="Wingdings" pitchFamily="2" charset="2"/>
              <a:buChar char=""/>
              <a:tabLst>
                <a:tab pos="1255713" algn="l"/>
              </a:tabLst>
              <a:defRPr lang="en-US" sz="1600" kern="1200" spc="0" baseline="0" dirty="0">
                <a:solidFill>
                  <a:schemeClr val="bg2">
                    <a:lumMod val="50000"/>
                  </a:schemeClr>
                </a:solidFill>
                <a:latin typeface="+mn-lt"/>
                <a:ea typeface="+mn-ea"/>
                <a:cs typeface="Arial" pitchFamily="34" charset="0"/>
              </a:defRPr>
            </a:lvl5pPr>
            <a:lvl6pPr marL="2514499" indent="-228591" algn="l" defTabSz="914363"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100" kern="1200">
                <a:solidFill>
                  <a:schemeClr val="tx1"/>
                </a:solidFill>
                <a:latin typeface="+mn-lt"/>
                <a:ea typeface="+mn-ea"/>
                <a:cs typeface="+mn-cs"/>
              </a:defRPr>
            </a:lvl9pPr>
          </a:lstStyle>
          <a:p>
            <a:pPr marL="342900" indent="-342900">
              <a:buFont typeface="Arial" pitchFamily="34" charset="0"/>
              <a:buChar char="•"/>
            </a:pPr>
            <a:r>
              <a:rPr lang="en-NZ" dirty="0"/>
              <a:t>Allows client to undertake admin </a:t>
            </a:r>
            <a:r>
              <a:rPr lang="en-NZ" dirty="0" smtClean="0"/>
              <a:t>tasks</a:t>
            </a:r>
          </a:p>
          <a:p>
            <a:pPr marL="342900" indent="-342900">
              <a:buFont typeface="Arial" pitchFamily="34" charset="0"/>
              <a:buChar char="•"/>
            </a:pPr>
            <a:r>
              <a:rPr lang="en-NZ" dirty="0" smtClean="0"/>
              <a:t>Not generally seen as a benefit</a:t>
            </a:r>
          </a:p>
          <a:p>
            <a:pPr marL="342900" indent="-342900">
              <a:buFont typeface="Arial" pitchFamily="34" charset="0"/>
              <a:buChar char="•"/>
            </a:pPr>
            <a:r>
              <a:rPr lang="en-NZ" dirty="0" smtClean="0"/>
              <a:t>Saves time</a:t>
            </a:r>
          </a:p>
          <a:p>
            <a:pPr marL="342900" indent="-342900">
              <a:buFont typeface="Arial" pitchFamily="34" charset="0"/>
              <a:buChar char="•"/>
            </a:pPr>
            <a:r>
              <a:rPr lang="en-NZ" dirty="0" smtClean="0"/>
              <a:t>Gives more fine grained control</a:t>
            </a:r>
          </a:p>
          <a:p>
            <a:pPr marL="342900" indent="-342900">
              <a:buFont typeface="Arial" pitchFamily="34" charset="0"/>
              <a:buChar char="•"/>
            </a:pPr>
            <a:endParaRPr lang="en-NZ" dirty="0"/>
          </a:p>
        </p:txBody>
      </p:sp>
    </p:spTree>
    <p:extLst>
      <p:ext uri="{BB962C8B-B14F-4D97-AF65-F5344CB8AC3E}">
        <p14:creationId xmlns:p14="http://schemas.microsoft.com/office/powerpoint/2010/main" val="10957258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NZ" dirty="0" smtClean="0"/>
              <a:t>Question</a:t>
            </a:r>
            <a:endParaRPr lang="en-NZ" dirty="0"/>
          </a:p>
        </p:txBody>
      </p:sp>
      <p:sp>
        <p:nvSpPr>
          <p:cNvPr id="6" name="Content Placeholder 5"/>
          <p:cNvSpPr>
            <a:spLocks noGrp="1"/>
          </p:cNvSpPr>
          <p:nvPr>
            <p:ph sz="quarter" idx="4"/>
          </p:nvPr>
        </p:nvSpPr>
        <p:spPr/>
        <p:txBody>
          <a:bodyPr/>
          <a:lstStyle/>
          <a:p>
            <a:pPr marL="342900" indent="-342900">
              <a:buFont typeface="Arial" panose="020B0604020202020204" pitchFamily="34" charset="0"/>
              <a:buChar char="•"/>
            </a:pPr>
            <a:r>
              <a:rPr lang="en-NZ" dirty="0" smtClean="0"/>
              <a:t>The government can still access your data, which means there are SSC back doors, and if the administrators of these back doors are corrupt, does that mean this model is no safer than the traditional model?</a:t>
            </a:r>
            <a:br>
              <a:rPr lang="en-NZ" dirty="0" smtClean="0"/>
            </a:br>
            <a:r>
              <a:rPr lang="en-NZ" dirty="0" smtClean="0"/>
              <a:t/>
            </a:r>
            <a:br>
              <a:rPr lang="en-NZ" dirty="0" smtClean="0"/>
            </a:br>
            <a:endParaRPr lang="en-NZ" dirty="0" smtClean="0"/>
          </a:p>
        </p:txBody>
      </p:sp>
      <p:sp>
        <p:nvSpPr>
          <p:cNvPr id="5" name="Content Placeholder 2"/>
          <p:cNvSpPr txBox="1">
            <a:spLocks/>
          </p:cNvSpPr>
          <p:nvPr/>
        </p:nvSpPr>
        <p:spPr>
          <a:xfrm>
            <a:off x="251520" y="1247150"/>
            <a:ext cx="4114627" cy="249299"/>
          </a:xfrm>
          <a:prstGeom prst="rect">
            <a:avLst/>
          </a:prstGeom>
        </p:spPr>
        <p:txBody>
          <a:bodyPr vert="horz" lIns="0" tIns="0" rIns="0" bIns="0" rtlCol="0">
            <a:noAutofit/>
          </a:bodyPr>
          <a:lstStyle>
            <a:lvl1pPr marL="0" marR="0" indent="0" algn="l" defTabSz="914363" rtl="0" eaLnBrk="1" fontAlgn="auto" latinLnBrk="0" hangingPunct="1">
              <a:lnSpc>
                <a:spcPct val="90000"/>
              </a:lnSpc>
              <a:spcBef>
                <a:spcPts val="1200"/>
              </a:spcBef>
              <a:spcAft>
                <a:spcPts val="0"/>
              </a:spcAft>
              <a:buClrTx/>
              <a:buSzPct val="80000"/>
              <a:buFont typeface="Arial" pitchFamily="34" charset="0"/>
              <a:buNone/>
              <a:tabLst/>
              <a:defRPr lang="en-US" sz="2000" kern="1200" spc="0" baseline="0" dirty="0" smtClean="0">
                <a:gradFill>
                  <a:gsLst>
                    <a:gs pos="100000">
                      <a:schemeClr val="bg2"/>
                    </a:gs>
                    <a:gs pos="0">
                      <a:schemeClr val="bg2"/>
                    </a:gs>
                  </a:gsLst>
                  <a:lin ang="5400000" scaled="0"/>
                </a:gradFill>
                <a:latin typeface="+mn-lt"/>
                <a:ea typeface="+mn-ea"/>
                <a:cs typeface="Segoe UI" pitchFamily="34" charset="0"/>
              </a:defRPr>
            </a:lvl1pPr>
            <a:lvl2pPr marL="914240" marR="0" indent="-380933" algn="l" defTabSz="914363" rtl="0" eaLnBrk="1" fontAlgn="auto" latinLnBrk="0" hangingPunct="1">
              <a:lnSpc>
                <a:spcPct val="90000"/>
              </a:lnSpc>
              <a:spcBef>
                <a:spcPct val="20000"/>
              </a:spcBef>
              <a:spcAft>
                <a:spcPts val="0"/>
              </a:spcAft>
              <a:buClrTx/>
              <a:buSzPct val="90000"/>
              <a:buFont typeface="Wingdings" pitchFamily="2" charset="2"/>
              <a:buChar char=""/>
              <a:tabLst/>
              <a:defRPr lang="en-US" sz="2100" kern="1200" spc="0" baseline="0" dirty="0" smtClean="0">
                <a:solidFill>
                  <a:schemeClr val="bg2">
                    <a:lumMod val="50000"/>
                  </a:schemeClr>
                </a:solidFill>
                <a:latin typeface="+mn-lt"/>
                <a:ea typeface="+mn-ea"/>
                <a:cs typeface="Arial" pitchFamily="34" charset="0"/>
              </a:defRPr>
            </a:lvl2pPr>
            <a:lvl3pPr marL="914240" marR="0" indent="-228560" algn="l" defTabSz="914363" rtl="0" eaLnBrk="1" fontAlgn="auto" latinLnBrk="0" hangingPunct="1">
              <a:lnSpc>
                <a:spcPct val="90000"/>
              </a:lnSpc>
              <a:spcBef>
                <a:spcPct val="20000"/>
              </a:spcBef>
              <a:spcAft>
                <a:spcPts val="0"/>
              </a:spcAft>
              <a:buClrTx/>
              <a:buSzPct val="90000"/>
              <a:buFont typeface="Wingdings" pitchFamily="2" charset="2"/>
              <a:buChar char=""/>
              <a:tabLst>
                <a:tab pos="798513" algn="l"/>
              </a:tabLst>
              <a:defRPr lang="en-US" sz="1900" kern="1200" spc="0" baseline="0" dirty="0" smtClean="0">
                <a:solidFill>
                  <a:schemeClr val="bg2">
                    <a:lumMod val="50000"/>
                  </a:schemeClr>
                </a:solidFill>
                <a:latin typeface="+mn-lt"/>
                <a:ea typeface="+mn-ea"/>
                <a:cs typeface="Arial" pitchFamily="34" charset="0"/>
              </a:defRPr>
            </a:lvl3pPr>
            <a:lvl4pPr marL="1218987" marR="0" indent="-228560" algn="l" defTabSz="914363" rtl="0" eaLnBrk="1" fontAlgn="auto" latinLnBrk="0" hangingPunct="1">
              <a:lnSpc>
                <a:spcPct val="90000"/>
              </a:lnSpc>
              <a:spcBef>
                <a:spcPct val="20000"/>
              </a:spcBef>
              <a:spcAft>
                <a:spcPts val="0"/>
              </a:spcAft>
              <a:buClrTx/>
              <a:buSzPct val="90000"/>
              <a:buFont typeface="Wingdings" pitchFamily="2" charset="2"/>
              <a:buChar char=""/>
              <a:tabLst/>
              <a:defRPr lang="en-US" sz="1600" kern="1200" spc="0" baseline="0" dirty="0" smtClean="0">
                <a:solidFill>
                  <a:schemeClr val="bg2">
                    <a:lumMod val="50000"/>
                  </a:schemeClr>
                </a:solidFill>
                <a:latin typeface="+mn-lt"/>
                <a:ea typeface="+mn-ea"/>
                <a:cs typeface="Arial" pitchFamily="34" charset="0"/>
              </a:defRPr>
            </a:lvl4pPr>
            <a:lvl5pPr marL="1447547" marR="0" indent="-228560" algn="l" defTabSz="914363" rtl="0" eaLnBrk="1" fontAlgn="auto" latinLnBrk="0" hangingPunct="1">
              <a:lnSpc>
                <a:spcPct val="90000"/>
              </a:lnSpc>
              <a:spcBef>
                <a:spcPct val="20000"/>
              </a:spcBef>
              <a:spcAft>
                <a:spcPts val="0"/>
              </a:spcAft>
              <a:buClrTx/>
              <a:buSzPct val="90000"/>
              <a:buFont typeface="Wingdings" pitchFamily="2" charset="2"/>
              <a:buChar char=""/>
              <a:tabLst>
                <a:tab pos="1255713" algn="l"/>
              </a:tabLst>
              <a:defRPr lang="en-US" sz="1600" kern="1200" spc="0" baseline="0" dirty="0">
                <a:solidFill>
                  <a:schemeClr val="bg2">
                    <a:lumMod val="50000"/>
                  </a:schemeClr>
                </a:solidFill>
                <a:latin typeface="+mn-lt"/>
                <a:ea typeface="+mn-ea"/>
                <a:cs typeface="Arial" pitchFamily="34" charset="0"/>
              </a:defRPr>
            </a:lvl5pPr>
            <a:lvl6pPr marL="2514499" indent="-228591" algn="l" defTabSz="914363"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100" kern="1200">
                <a:solidFill>
                  <a:schemeClr val="tx1"/>
                </a:solidFill>
                <a:latin typeface="+mn-lt"/>
                <a:ea typeface="+mn-ea"/>
                <a:cs typeface="+mn-cs"/>
              </a:defRPr>
            </a:lvl9pPr>
          </a:lstStyle>
          <a:p>
            <a:pPr marL="342900" indent="-342900">
              <a:buFont typeface="Arial" pitchFamily="34" charset="0"/>
              <a:buChar char="•"/>
            </a:pPr>
            <a:endParaRPr lang="en-NZ" dirty="0"/>
          </a:p>
        </p:txBody>
      </p:sp>
    </p:spTree>
    <p:extLst>
      <p:ext uri="{BB962C8B-B14F-4D97-AF65-F5344CB8AC3E}">
        <p14:creationId xmlns:p14="http://schemas.microsoft.com/office/powerpoint/2010/main" val="1816559460"/>
      </p:ext>
    </p:extLst>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_Template_2012_Light">
      <a:dk1>
        <a:srgbClr val="000000"/>
      </a:dk1>
      <a:lt1>
        <a:srgbClr val="FFFFFF"/>
      </a:lt1>
      <a:dk2>
        <a:srgbClr val="EB3C00"/>
      </a:dk2>
      <a:lt2>
        <a:srgbClr val="797A7D"/>
      </a:lt2>
      <a:accent1>
        <a:srgbClr val="EB3C00"/>
      </a:accent1>
      <a:accent2>
        <a:srgbClr val="FF8C00"/>
      </a:accent2>
      <a:accent3>
        <a:srgbClr val="FFB900"/>
      </a:accent3>
      <a:accent4>
        <a:srgbClr val="007233"/>
      </a:accent4>
      <a:accent5>
        <a:srgbClr val="00188F"/>
      </a:accent5>
      <a:accent6>
        <a:srgbClr val="68217A"/>
      </a:accent6>
      <a:hlink>
        <a:srgbClr val="FF8C00"/>
      </a:hlink>
      <a:folHlink>
        <a:srgbClr val="EB3C00"/>
      </a:folHlink>
    </a:clrScheme>
    <a:fontScheme name="Custom 1">
      <a:majorFont>
        <a:latin typeface="Segoe UI Light"/>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defPPr algn="ctr" defTabSz="914099" fontAlgn="base">
          <a:spcBef>
            <a:spcPct val="0"/>
          </a:spcBef>
          <a:spcAft>
            <a:spcPct val="0"/>
          </a:spcAft>
          <a:defRPr sz="2200" dirty="0" smtClean="0">
            <a:gradFill>
              <a:gsLst>
                <a:gs pos="0">
                  <a:srgbClr val="FFFFFF"/>
                </a:gs>
                <a:gs pos="100000">
                  <a:srgbClr val="FFFFFF"/>
                </a:gs>
              </a:gsLst>
              <a:lin ang="5400000" scaled="0"/>
            </a:gra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2400" spc="-70" dirty="0" smtClean="0">
            <a:gradFill>
              <a:gsLst>
                <a:gs pos="2917">
                  <a:schemeClr val="bg2"/>
                </a:gs>
                <a:gs pos="95000">
                  <a:schemeClr val="bg2"/>
                </a:gs>
              </a:gsLst>
              <a:lin ang="5400000" scaled="0"/>
            </a:gra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631</TotalTime>
  <Words>217</Words>
  <Application>Microsoft Office PowerPoint</Application>
  <PresentationFormat>On-screen Show (16:9)</PresentationFormat>
  <Paragraphs>67</Paragraphs>
  <Slides>10</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Segoe UI</vt:lpstr>
      <vt:lpstr>Segoe UI Light</vt:lpstr>
      <vt:lpstr>Wingdings</vt:lpstr>
      <vt:lpstr>Theme1</vt:lpstr>
      <vt:lpstr>Self-service Cloud Computing</vt:lpstr>
      <vt:lpstr>PowerPoint Presentation</vt:lpstr>
      <vt:lpstr>PowerPoint Presentation</vt:lpstr>
      <vt:lpstr>What does it look like?</vt:lpstr>
      <vt:lpstr>PowerPoint Presentation</vt:lpstr>
      <vt:lpstr>What SSC looks like</vt:lpstr>
      <vt:lpstr>PowerPoint Presentation</vt:lpstr>
      <vt:lpstr>PowerPoint Presentation</vt:lpstr>
      <vt:lpstr>PowerPoint Presentation</vt:lpstr>
      <vt:lpstr>PowerPoint Presentation</vt:lpstr>
    </vt:vector>
  </TitlesOfParts>
  <Company>UoA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Self-service Cloud Computing</dc:title>
  <dc:creator>Niko Uusitalo</dc:creator>
  <cp:lastModifiedBy>Niko Uusitalo</cp:lastModifiedBy>
  <cp:revision>27</cp:revision>
  <cp:lastPrinted>2013-09-30T05:33:55Z</cp:lastPrinted>
  <dcterms:created xsi:type="dcterms:W3CDTF">2013-09-30T02:43:16Z</dcterms:created>
  <dcterms:modified xsi:type="dcterms:W3CDTF">2013-10-03T01:50:01Z</dcterms:modified>
</cp:coreProperties>
</file>