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N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N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52ACE2B-522A-41BB-867C-8CA0F2142130}" type="datetimeFigureOut">
              <a:rPr lang="en-NZ" smtClean="0"/>
              <a:t>26/08/2013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14BE148-1A77-4021-9835-81B411DE7AA6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6400800" cy="913656"/>
          </a:xfrm>
        </p:spPr>
        <p:txBody>
          <a:bodyPr/>
          <a:lstStyle/>
          <a:p>
            <a:r>
              <a:rPr lang="en-US" dirty="0" smtClean="0"/>
              <a:t>Jae Kim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Miller, Granville, and Laurie Williams. "Personas: Moving Beyond Role-Based Requirements Engineering." </a:t>
            </a:r>
            <a:r>
              <a:rPr lang="en-NZ" i="1" dirty="0"/>
              <a:t>Microsoft and North Carolina State University</a:t>
            </a:r>
            <a:r>
              <a:rPr lang="en-NZ" dirty="0"/>
              <a:t>(2006).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7824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Actors and roles are used to represent the interactions between users and the system</a:t>
            </a:r>
          </a:p>
          <a:p>
            <a:r>
              <a:rPr lang="en-US" dirty="0" smtClean="0"/>
              <a:t>They help us identify what real users want out of a system   </a:t>
            </a:r>
            <a:endParaRPr lang="en-US" dirty="0" smtClean="0"/>
          </a:p>
          <a:p>
            <a:r>
              <a:rPr lang="en-US" dirty="0" smtClean="0"/>
              <a:t>Need something that describes the users at a deeper </a:t>
            </a:r>
            <a:r>
              <a:rPr lang="en-US" dirty="0" smtClean="0"/>
              <a:t>level as real users are much more complex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3034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r>
              <a:rPr lang="en-US" dirty="0" smtClean="0"/>
              <a:t>Fictional characters that help developers convey ideas using examples</a:t>
            </a:r>
          </a:p>
          <a:p>
            <a:r>
              <a:rPr lang="en-US" dirty="0" smtClean="0"/>
              <a:t>Useful in the design process as it clarifies the needs of the users that aren't in the requirements</a:t>
            </a:r>
          </a:p>
          <a:p>
            <a:r>
              <a:rPr lang="en-US" dirty="0" smtClean="0"/>
              <a:t>Complex personas give more understanding to the actions they will take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7373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the steps in which users can achieve a goal within a </a:t>
            </a:r>
            <a:r>
              <a:rPr lang="en-US" dirty="0" smtClean="0"/>
              <a:t>system</a:t>
            </a:r>
          </a:p>
          <a:p>
            <a:endParaRPr lang="en-US" dirty="0" smtClean="0"/>
          </a:p>
          <a:p>
            <a:r>
              <a:rPr lang="en-US" dirty="0" smtClean="0"/>
              <a:t>Personas and scenarios complement each other by going over all the common and important situations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1150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640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Gives us confidence that our design caters for the majority of the users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852936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is this important?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Able to give assurance to stakeholders without having to spend a lot of resources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Helps us focus on what design qualities are important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Useful when it is difficult to identify who the users are going to be</a:t>
            </a:r>
          </a:p>
        </p:txBody>
      </p:sp>
    </p:spTree>
    <p:extLst>
      <p:ext uri="{BB962C8B-B14F-4D97-AF65-F5344CB8AC3E}">
        <p14:creationId xmlns:p14="http://schemas.microsoft.com/office/powerpoint/2010/main" val="208750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Avoids the issues that can arise from Personas by only giving a brief thought about its negatives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NZ" dirty="0"/>
          </a:p>
        </p:txBody>
      </p:sp>
      <p:sp>
        <p:nvSpPr>
          <p:cNvPr id="5" name="TextBox 4"/>
          <p:cNvSpPr txBox="1"/>
          <p:nvPr/>
        </p:nvSpPr>
        <p:spPr>
          <a:xfrm>
            <a:off x="958435" y="3284984"/>
            <a:ext cx="72008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“However, </a:t>
            </a:r>
            <a:r>
              <a:rPr lang="en-US" sz="2000" dirty="0" err="1" smtClean="0"/>
              <a:t>Grudin</a:t>
            </a:r>
            <a:r>
              <a:rPr lang="en-US" sz="2000" dirty="0" smtClean="0"/>
              <a:t> and Pruitt experienced that getting the right set of personas and a comprehensive portrait of a persona is challenging. They also caution against over-reusing personas and of overusing the persona technique”</a:t>
            </a:r>
          </a:p>
        </p:txBody>
      </p:sp>
    </p:spTree>
    <p:extLst>
      <p:ext uri="{BB962C8B-B14F-4D97-AF65-F5344CB8AC3E}">
        <p14:creationId xmlns:p14="http://schemas.microsoft.com/office/powerpoint/2010/main" val="194477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we compare the effectiveness of using personas between a small and large company and why would this be </a:t>
            </a:r>
            <a:r>
              <a:rPr lang="en-US" dirty="0" smtClean="0"/>
              <a:t>useful?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18262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1951</TotalTime>
  <Words>265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Grid</vt:lpstr>
      <vt:lpstr>Miller, Granville, and Laurie Williams. "Personas: Moving Beyond Role-Based Requirements Engineering." Microsoft and North Carolina State University(2006).</vt:lpstr>
      <vt:lpstr>Introduction</vt:lpstr>
      <vt:lpstr>Personas</vt:lpstr>
      <vt:lpstr>Scenarios</vt:lpstr>
      <vt:lpstr>Appreciation</vt:lpstr>
      <vt:lpstr>Criticism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Jae</dc:creator>
  <cp:lastModifiedBy>Jae</cp:lastModifiedBy>
  <cp:revision>29</cp:revision>
  <dcterms:created xsi:type="dcterms:W3CDTF">2013-08-22T05:15:19Z</dcterms:created>
  <dcterms:modified xsi:type="dcterms:W3CDTF">2013-08-26T19:39:33Z</dcterms:modified>
</cp:coreProperties>
</file>