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173" y="10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Personas: Moving Beyond Role-Based Requirements Engineering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611606"/>
            <a:ext cx="8458200" cy="1798593"/>
          </a:xfrm>
        </p:spPr>
        <p:txBody>
          <a:bodyPr>
            <a:normAutofit/>
          </a:bodyPr>
          <a:lstStyle/>
          <a:p>
            <a:r>
              <a:rPr lang="en-US" dirty="0" smtClean="0"/>
              <a:t>Granville Miller and Laurie William</a:t>
            </a:r>
          </a:p>
          <a:p>
            <a:r>
              <a:rPr lang="en-NZ" sz="2000" dirty="0" smtClean="0"/>
              <a:t>http://agile.csc.ncsu.edu/SEMaterials/Personas.pdf</a:t>
            </a:r>
            <a:endParaRPr lang="en-US" sz="2000" dirty="0" smtClean="0"/>
          </a:p>
          <a:p>
            <a:r>
              <a:rPr lang="en-NZ" sz="2000" dirty="0" smtClean="0"/>
              <a:t>Microsoft Corp and North Carolina State University(2006</a:t>
            </a:r>
            <a:r>
              <a:rPr lang="en-NZ" sz="2000" dirty="0" smtClean="0"/>
              <a:t>)</a:t>
            </a:r>
          </a:p>
          <a:p>
            <a:r>
              <a:rPr lang="en-NZ" sz="2000" smtClean="0"/>
              <a:t>Presented </a:t>
            </a:r>
            <a:r>
              <a:rPr lang="en-NZ" sz="2000" dirty="0" smtClean="0"/>
              <a:t>by: </a:t>
            </a:r>
            <a:r>
              <a:rPr lang="en-NZ" sz="2000" dirty="0" err="1" smtClean="0"/>
              <a:t>Faheem</a:t>
            </a:r>
            <a:r>
              <a:rPr lang="en-NZ" sz="2000" dirty="0" smtClean="0"/>
              <a:t> </a:t>
            </a:r>
            <a:r>
              <a:rPr lang="en-NZ" sz="2000" dirty="0" err="1" smtClean="0"/>
              <a:t>Mushreef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Questions ?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the significance of Personas</a:t>
            </a:r>
          </a:p>
          <a:p>
            <a:r>
              <a:rPr lang="en-US" dirty="0" smtClean="0"/>
              <a:t>Understanding Role-Based Engineering</a:t>
            </a:r>
          </a:p>
          <a:p>
            <a:r>
              <a:rPr lang="en-US" dirty="0" smtClean="0"/>
              <a:t>Analyzing the effects of </a:t>
            </a:r>
            <a:r>
              <a:rPr lang="en-US" smtClean="0"/>
              <a:t>Personas at </a:t>
            </a:r>
            <a:r>
              <a:rPr lang="en-US" dirty="0" smtClean="0"/>
              <a:t>Microsoft and its outcome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Objectives:	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 is an archetype of a fictional user representing a specific group of typical users</a:t>
            </a:r>
          </a:p>
          <a:p>
            <a:r>
              <a:rPr lang="en-US" dirty="0" smtClean="0"/>
              <a:t>Personas have a hypothetical </a:t>
            </a:r>
            <a:r>
              <a:rPr lang="en-US" err="1" smtClean="0"/>
              <a:t>name</a:t>
            </a:r>
            <a:r>
              <a:rPr lang="en-US" smtClean="0"/>
              <a:t>, occupation </a:t>
            </a:r>
            <a:r>
              <a:rPr lang="en-US" dirty="0" smtClean="0"/>
              <a:t>and other specific personal data.</a:t>
            </a:r>
          </a:p>
          <a:p>
            <a:r>
              <a:rPr lang="en-US" dirty="0" smtClean="0"/>
              <a:t>They present themselves as a ‘proxy’ within the development team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Introduction: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requirement in the development team is assigned a value for each persona: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-1: This suggests that the persona is confused, annoyed or harmed by </a:t>
            </a:r>
            <a:r>
              <a:rPr lang="en-US" smtClean="0"/>
              <a:t>the environment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0:The persona does not care about the requirement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1:The feature provides some value to persona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2:The persona loves the feature.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Defining values for Personas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Scenarios are narrations that put a persona in action where customers may use a product.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Using scenarios with personas</a:t>
            </a:r>
            <a:endParaRPr lang="en-IN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971800"/>
            <a:ext cx="5564094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teams at </a:t>
            </a:r>
            <a:r>
              <a:rPr lang="en-US" dirty="0" err="1" smtClean="0"/>
              <a:t>microsoft</a:t>
            </a:r>
            <a:r>
              <a:rPr lang="en-US" dirty="0" smtClean="0"/>
              <a:t> have been using Personas since mid 1990s.</a:t>
            </a:r>
          </a:p>
          <a:p>
            <a:r>
              <a:rPr lang="en-US" dirty="0" smtClean="0"/>
              <a:t>There were 3 personas representing the developer role</a:t>
            </a:r>
          </a:p>
          <a:p>
            <a:r>
              <a:rPr lang="en-US" dirty="0" smtClean="0"/>
              <a:t>When missing steps were discovered during development, personas helped Program Managers(PM) find the needed functionality.</a:t>
            </a:r>
          </a:p>
          <a:p>
            <a:r>
              <a:rPr lang="en-US" dirty="0" smtClean="0"/>
              <a:t>MSF(</a:t>
            </a:r>
            <a:r>
              <a:rPr lang="en-US" dirty="0" err="1" smtClean="0"/>
              <a:t>Agile+Formal</a:t>
            </a:r>
            <a:r>
              <a:rPr lang="en-US" dirty="0" smtClean="0"/>
              <a:t>) use both scenario as well as persona in development process.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Personas at Microsoft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paper:</a:t>
            </a:r>
          </a:p>
          <a:p>
            <a:r>
              <a:rPr lang="en-US" dirty="0" smtClean="0"/>
              <a:t>Gave a new approach to Requirement engineering from scenario-based techniques</a:t>
            </a:r>
          </a:p>
          <a:p>
            <a:r>
              <a:rPr lang="en-US" dirty="0" smtClean="0"/>
              <a:t>Gave the details of IT giant like Microsoft having implemented it in mid 90s </a:t>
            </a:r>
          </a:p>
          <a:p>
            <a:r>
              <a:rPr lang="en-US" dirty="0" smtClean="0"/>
              <a:t>More recently IBM has also started using Personas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Appreciative Comment: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paper should have had:</a:t>
            </a:r>
          </a:p>
          <a:p>
            <a:r>
              <a:rPr lang="en-US" dirty="0" smtClean="0"/>
              <a:t>Given more appropriate distinction between Use-cases and Persona since both of them sound SAME!!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i="1" dirty="0" smtClean="0"/>
              <a:t>Critical Comment: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Although the authors explain about Personas,</a:t>
            </a:r>
            <a:endParaRPr lang="en-IN" dirty="0" smtClean="0"/>
          </a:p>
          <a:p>
            <a:r>
              <a:rPr lang="en-US" dirty="0" smtClean="0"/>
              <a:t>In a world of real-time Cloud computing and mobile technology, do we really need something like Personas hung on our office Walls ? 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Thought </a:t>
            </a:r>
            <a:r>
              <a:rPr lang="en-US" i="1" dirty="0" err="1" smtClean="0"/>
              <a:t>provokoing</a:t>
            </a:r>
            <a:r>
              <a:rPr lang="en-US" i="1" dirty="0" smtClean="0"/>
              <a:t> question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1450</TotalTime>
  <Words>319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Personas: Moving Beyond Role-Based Requirements Engineering</vt:lpstr>
      <vt:lpstr>Objectives: </vt:lpstr>
      <vt:lpstr>Introduction:</vt:lpstr>
      <vt:lpstr>Defining values for Personas</vt:lpstr>
      <vt:lpstr>Using scenarios with personas</vt:lpstr>
      <vt:lpstr>Personas at Microsoft</vt:lpstr>
      <vt:lpstr>Appreciative Comment:</vt:lpstr>
      <vt:lpstr>Critical Comment: </vt:lpstr>
      <vt:lpstr>Thought provokoing question</vt:lpstr>
      <vt:lpstr>Questions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Personas: Moving Beyond Role-Based Requirements Engineering</dc:title>
  <dc:creator>waseem</dc:creator>
  <cp:lastModifiedBy>waseem</cp:lastModifiedBy>
  <cp:revision>29</cp:revision>
  <dcterms:created xsi:type="dcterms:W3CDTF">2006-08-16T00:00:00Z</dcterms:created>
  <dcterms:modified xsi:type="dcterms:W3CDTF">2013-10-07T19:19:30Z</dcterms:modified>
</cp:coreProperties>
</file>