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theme/theme2.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 name="Shape 33"/>
        <p:cNvGrpSpPr/>
        <p:nvPr/>
      </p:nvGrpSpPr>
      <p:grpSpPr>
        <a:xfrm>
          <a:off y="0" x="0"/>
          <a:ext cy="0" cx="0"/>
          <a:chOff y="0" x="0"/>
          <a:chExt cy="0" cx="0"/>
        </a:xfrm>
      </p:grpSpPr>
      <p:sp>
        <p:nvSpPr>
          <p:cNvPr id="34" name="Shape 34"/>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5" name="Shape 3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0" name="Shape 90"/>
        <p:cNvGrpSpPr/>
        <p:nvPr/>
      </p:nvGrpSpPr>
      <p:grpSpPr>
        <a:xfrm>
          <a:off y="0" x="0"/>
          <a:ext cy="0" cx="0"/>
          <a:chOff y="0" x="0"/>
          <a:chExt cy="0" cx="0"/>
        </a:xfrm>
      </p:grpSpPr>
      <p:sp>
        <p:nvSpPr>
          <p:cNvPr id="91" name="Shape 9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2" name="Shape 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6" name="Shape 96"/>
        <p:cNvGrpSpPr/>
        <p:nvPr/>
      </p:nvGrpSpPr>
      <p:grpSpPr>
        <a:xfrm>
          <a:off y="0" x="0"/>
          <a:ext cy="0" cx="0"/>
          <a:chOff y="0" x="0"/>
          <a:chExt cy="0" cx="0"/>
        </a:xfrm>
      </p:grpSpPr>
      <p:sp>
        <p:nvSpPr>
          <p:cNvPr id="97" name="Shape 9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8" name="Shape 9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2" name="Shape 102"/>
        <p:cNvGrpSpPr/>
        <p:nvPr/>
      </p:nvGrpSpPr>
      <p:grpSpPr>
        <a:xfrm>
          <a:off y="0" x="0"/>
          <a:ext cy="0" cx="0"/>
          <a:chOff y="0" x="0"/>
          <a:chExt cy="0" cx="0"/>
        </a:xfrm>
      </p:grpSpPr>
      <p:sp>
        <p:nvSpPr>
          <p:cNvPr id="103" name="Shape 10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4" name="Shape 10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 name="Shape 39"/>
        <p:cNvGrpSpPr/>
        <p:nvPr/>
      </p:nvGrpSpPr>
      <p:grpSpPr>
        <a:xfrm>
          <a:off y="0" x="0"/>
          <a:ext cy="0" cx="0"/>
          <a:chOff y="0" x="0"/>
          <a:chExt cy="0" cx="0"/>
        </a:xfrm>
      </p:grpSpPr>
      <p:sp>
        <p:nvSpPr>
          <p:cNvPr id="40" name="Shape 4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1" name="Shape 4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5" name="Shape 45"/>
        <p:cNvGrpSpPr/>
        <p:nvPr/>
      </p:nvGrpSpPr>
      <p:grpSpPr>
        <a:xfrm>
          <a:off y="0" x="0"/>
          <a:ext cy="0" cx="0"/>
          <a:chOff y="0" x="0"/>
          <a:chExt cy="0" cx="0"/>
        </a:xfrm>
      </p:grpSpPr>
      <p:sp>
        <p:nvSpPr>
          <p:cNvPr id="46" name="Shape 4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7" name="Shape 4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 name="Shape 51"/>
        <p:cNvGrpSpPr/>
        <p:nvPr/>
      </p:nvGrpSpPr>
      <p:grpSpPr>
        <a:xfrm>
          <a:off y="0" x="0"/>
          <a:ext cy="0" cx="0"/>
          <a:chOff y="0" x="0"/>
          <a:chExt cy="0" cx="0"/>
        </a:xfrm>
      </p:grpSpPr>
      <p:sp>
        <p:nvSpPr>
          <p:cNvPr id="52" name="Shape 5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3" name="Shape 5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8" name="Shape 58"/>
        <p:cNvGrpSpPr/>
        <p:nvPr/>
      </p:nvGrpSpPr>
      <p:grpSpPr>
        <a:xfrm>
          <a:off y="0" x="0"/>
          <a:ext cy="0" cx="0"/>
          <a:chOff y="0" x="0"/>
          <a:chExt cy="0" cx="0"/>
        </a:xfrm>
      </p:grpSpPr>
      <p:sp>
        <p:nvSpPr>
          <p:cNvPr id="59" name="Shape 5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0" name="Shape 6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4" name="Shape 64"/>
        <p:cNvGrpSpPr/>
        <p:nvPr/>
      </p:nvGrpSpPr>
      <p:grpSpPr>
        <a:xfrm>
          <a:off y="0" x="0"/>
          <a:ext cy="0" cx="0"/>
          <a:chOff y="0" x="0"/>
          <a:chExt cy="0" cx="0"/>
        </a:xfrm>
      </p:grpSpPr>
      <p:sp>
        <p:nvSpPr>
          <p:cNvPr id="65" name="Shape 6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6" name="Shape 6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7" name="Shape 77"/>
        <p:cNvGrpSpPr/>
        <p:nvPr/>
      </p:nvGrpSpPr>
      <p:grpSpPr>
        <a:xfrm>
          <a:off y="0" x="0"/>
          <a:ext cy="0" cx="0"/>
          <a:chOff y="0" x="0"/>
          <a:chExt cy="0" cx="0"/>
        </a:xfrm>
      </p:grpSpPr>
      <p:sp>
        <p:nvSpPr>
          <p:cNvPr id="78" name="Shape 7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9" name="Shape 7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4" name="Shape 84"/>
        <p:cNvGrpSpPr/>
        <p:nvPr/>
      </p:nvGrpSpPr>
      <p:grpSpPr>
        <a:xfrm>
          <a:off y="0" x="0"/>
          <a:ext cy="0" cx="0"/>
          <a:chOff y="0" x="0"/>
          <a:chExt cy="0" cx="0"/>
        </a:xfrm>
      </p:grpSpPr>
      <p:sp>
        <p:nvSpPr>
          <p:cNvPr id="85" name="Shape 8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6" name="Shape 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8" name="Shape 8"/>
        <p:cNvGrpSpPr/>
        <p:nvPr/>
      </p:nvGrpSpPr>
      <p:grpSpPr>
        <a:xfrm>
          <a:off y="0" x="0"/>
          <a:ext cy="0" cx="0"/>
          <a:chOff y="0" x="0"/>
          <a:chExt cy="0" cx="0"/>
        </a:xfrm>
      </p:grpSpPr>
      <p:sp>
        <p:nvSpPr>
          <p:cNvPr id="9" name="Shape 9"/>
          <p:cNvSpPr txBox="1"/>
          <p:nvPr>
            <p:ph type="ctrTitle"/>
          </p:nvPr>
        </p:nvSpPr>
        <p:spPr>
          <a:xfrm>
            <a:off y="751679" x="457200"/>
            <a:ext cy="4012499" cx="8229600"/>
          </a:xfrm>
          <a:prstGeom prst="rect">
            <a:avLst/>
          </a:prstGeom>
          <a:noFill/>
          <a:ln>
            <a:noFill/>
          </a:ln>
        </p:spPr>
        <p:txBody>
          <a:bodyPr bIns="91425" rIns="91425" lIns="91425" tIns="91425" anchor="t" anchorCtr="0"/>
          <a:lstStyle>
            <a:lvl1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1pPr>
            <a:lvl2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2pPr>
            <a:lvl3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3pPr>
            <a:lvl4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4pPr>
            <a:lvl5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5pPr>
            <a:lvl6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6pPr>
            <a:lvl7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7pPr>
            <a:lvl8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8pPr>
            <a:lvl9pPr algn="l" rtl="0" indent="457200" marL="0">
              <a:spcBef>
                <a:spcPts val="0"/>
              </a:spcBef>
              <a:buClr>
                <a:schemeClr val="accent1"/>
              </a:buClr>
              <a:buSzPct val="100000"/>
              <a:buFont typeface="Arial"/>
              <a:buNone/>
              <a:defRPr strike="noStrike" u="none" b="1" cap="none" baseline="0" sz="7200" i="0">
                <a:solidFill>
                  <a:schemeClr val="accent1"/>
                </a:solidFill>
                <a:latin typeface="Arial"/>
                <a:ea typeface="Arial"/>
                <a:cs typeface="Arial"/>
                <a:sym typeface="Arial"/>
              </a:defRPr>
            </a:lvl9pPr>
          </a:lstStyle>
          <a:p/>
        </p:txBody>
      </p:sp>
      <p:sp>
        <p:nvSpPr>
          <p:cNvPr id="10" name="Shape 10"/>
          <p:cNvSpPr txBox="1"/>
          <p:nvPr>
            <p:ph idx="1" type="subTitle"/>
          </p:nvPr>
        </p:nvSpPr>
        <p:spPr>
          <a:xfrm>
            <a:off y="4955189" x="457200"/>
            <a:ext cy="1643400" cx="8229600"/>
          </a:xfrm>
          <a:prstGeom prst="rect">
            <a:avLst/>
          </a:prstGeom>
          <a:noFill/>
          <a:ln>
            <a:noFill/>
          </a:ln>
        </p:spPr>
        <p:txBody>
          <a:bodyPr bIns="91425" rIns="91425" lIns="91425" tIns="91425" anchor="t" anchorCtr="0"/>
          <a:lstStyle>
            <a:lvl1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1pPr>
            <a:lvl2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2pPr>
            <a:lvl3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3pPr>
            <a:lvl4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4pPr>
            <a:lvl5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5pPr>
            <a:lvl6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6pPr>
            <a:lvl7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7pPr>
            <a:lvl8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8pPr>
            <a:lvl9pPr algn="l" rtl="0" indent="304800" marL="0">
              <a:spcBef>
                <a:spcPts val="0"/>
              </a:spcBef>
              <a:buClr>
                <a:schemeClr val="dk2"/>
              </a:buClr>
              <a:buSzPct val="100000"/>
              <a:buFont typeface="Arial"/>
              <a:buNone/>
              <a:defRPr strike="noStrike" u="none" b="0" cap="none" baseline="0" sz="4800" i="0">
                <a:solidFill>
                  <a:schemeClr val="dk2"/>
                </a:solidFill>
                <a:latin typeface="Arial"/>
                <a:ea typeface="Arial"/>
                <a:cs typeface="Arial"/>
                <a:sym typeface="Arial"/>
              </a:defRPr>
            </a:lvl9pPr>
          </a:lstStyle>
          <a:p/>
        </p:txBody>
      </p:sp>
      <p:cxnSp>
        <p:nvCxnSpPr>
          <p:cNvPr id="11" name="Shape 11"/>
          <p:cNvCxnSpPr/>
          <p:nvPr/>
        </p:nvCxnSpPr>
        <p:spPr>
          <a:xfrm>
            <a:off y="548639" x="457200"/>
            <a:ext cy="0" cx="8229600"/>
          </a:xfrm>
          <a:prstGeom prst="straightConnector1">
            <a:avLst/>
          </a:prstGeom>
          <a:noFill/>
          <a:ln w="57150" cap="flat">
            <a:solidFill>
              <a:schemeClr val="accent1"/>
            </a:solidFill>
            <a:prstDash val="solid"/>
            <a:round/>
            <a:headEnd w="med" len="med" type="none"/>
            <a:tailEnd w="med" len="med" type="none"/>
          </a:ln>
        </p:spPr>
      </p:cxnSp>
      <p:cxnSp>
        <p:nvCxnSpPr>
          <p:cNvPr id="12" name="Shape 12"/>
          <p:cNvCxnSpPr/>
          <p:nvPr/>
        </p:nvCxnSpPr>
        <p:spPr>
          <a:xfrm>
            <a:off y="4844510" x="457200"/>
            <a:ext cy="0" cx="8229600"/>
          </a:xfrm>
          <a:prstGeom prst="straightConnector1">
            <a:avLst/>
          </a:prstGeom>
          <a:noFill/>
          <a:ln w="57150" cap="flat">
            <a:solidFill>
              <a:schemeClr val="accent1"/>
            </a:solidFill>
            <a:prstDash val="solid"/>
            <a:round/>
            <a:headEnd w="med" len="med" type="none"/>
            <a:tailEnd w="med" len="med"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ITLE_AND_BODY">
    <p:spTree>
      <p:nvGrpSpPr>
        <p:cNvPr id="13" name="Shape 13"/>
        <p:cNvGrpSpPr/>
        <p:nvPr/>
      </p:nvGrpSpPr>
      <p:grpSpPr>
        <a:xfrm>
          <a:off y="0" x="0"/>
          <a:ext cy="0" cx="0"/>
          <a:chOff y="0" x="0"/>
          <a:chExt cy="0" cx="0"/>
        </a:xfrm>
      </p:grpSpPr>
      <p:sp>
        <p:nvSpPr>
          <p:cNvPr id="14" name="Shape 14"/>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defRPr>
                <a:solidFill>
                  <a:srgbClr val="DA0002"/>
                </a:solidFill>
              </a:defRPr>
            </a:lvl1pPr>
            <a:lvl2pPr rtl="0">
              <a:defRPr>
                <a:solidFill>
                  <a:srgbClr val="DA0002"/>
                </a:solidFill>
              </a:defRPr>
            </a:lvl2pPr>
            <a:lvl3pPr rtl="0">
              <a:defRPr>
                <a:solidFill>
                  <a:srgbClr val="DA0002"/>
                </a:solidFill>
              </a:defRPr>
            </a:lvl3pPr>
            <a:lvl4pPr rtl="0">
              <a:defRPr>
                <a:solidFill>
                  <a:srgbClr val="DA0002"/>
                </a:solidFill>
              </a:defRPr>
            </a:lvl4pPr>
            <a:lvl5pPr rtl="0">
              <a:defRPr>
                <a:solidFill>
                  <a:srgbClr val="DA0002"/>
                </a:solidFill>
              </a:defRPr>
            </a:lvl5pPr>
            <a:lvl6pPr rtl="0">
              <a:defRPr>
                <a:solidFill>
                  <a:srgbClr val="DA0002"/>
                </a:solidFill>
              </a:defRPr>
            </a:lvl6pPr>
            <a:lvl7pPr rtl="0">
              <a:defRPr>
                <a:solidFill>
                  <a:srgbClr val="DA0002"/>
                </a:solidFill>
              </a:defRPr>
            </a:lvl7pPr>
            <a:lvl8pPr rtl="0">
              <a:defRPr>
                <a:solidFill>
                  <a:srgbClr val="DA0002"/>
                </a:solidFill>
              </a:defRPr>
            </a:lvl8pPr>
            <a:lvl9pPr rtl="0">
              <a:defRPr>
                <a:solidFill>
                  <a:srgbClr val="DA0002"/>
                </a:solidFill>
              </a:defRPr>
            </a:lvl9pPr>
          </a:lstStyle>
          <a:p/>
        </p:txBody>
      </p:sp>
      <p:sp>
        <p:nvSpPr>
          <p:cNvPr id="15" name="Shape 15"/>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cxnSp>
        <p:nvCxnSpPr>
          <p:cNvPr id="16" name="Shape 16"/>
          <p:cNvCxnSpPr/>
          <p:nvPr/>
        </p:nvCxnSpPr>
        <p:spPr>
          <a:xfrm>
            <a:off y="1524000" x="457200"/>
            <a:ext cy="0" cx="8229600"/>
          </a:xfrm>
          <a:prstGeom prst="straightConnector1">
            <a:avLst/>
          </a:prstGeom>
          <a:noFill/>
          <a:ln w="50800" cap="flat">
            <a:solidFill>
              <a:srgbClr val="DA0002"/>
            </a:solidFill>
            <a:prstDash val="solid"/>
            <a:round/>
            <a:headEnd w="med" len="med" type="none"/>
            <a:tailEnd w="med" len="med"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ITLE_AND_TWO_COLUMNS">
    <p:spTree>
      <p:nvGrpSpPr>
        <p:cNvPr id="17" name="Shape 17"/>
        <p:cNvGrpSpPr/>
        <p:nvPr/>
      </p:nvGrpSpPr>
      <p:grpSpPr>
        <a:xfrm>
          <a:off y="0" x="0"/>
          <a:ext cy="0" cx="0"/>
          <a:chOff y="0" x="0"/>
          <a:chExt cy="0" cx="0"/>
        </a:xfrm>
      </p:grpSpPr>
      <p:sp>
        <p:nvSpPr>
          <p:cNvPr id="18" name="Shape 18"/>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defRPr>
                <a:solidFill>
                  <a:srgbClr val="DA0002"/>
                </a:solidFill>
              </a:defRPr>
            </a:lvl1pPr>
            <a:lvl2pPr rtl="0">
              <a:defRPr>
                <a:solidFill>
                  <a:srgbClr val="DA0002"/>
                </a:solidFill>
              </a:defRPr>
            </a:lvl2pPr>
            <a:lvl3pPr rtl="0">
              <a:defRPr>
                <a:solidFill>
                  <a:srgbClr val="DA0002"/>
                </a:solidFill>
              </a:defRPr>
            </a:lvl3pPr>
            <a:lvl4pPr rtl="0">
              <a:defRPr>
                <a:solidFill>
                  <a:srgbClr val="DA0002"/>
                </a:solidFill>
              </a:defRPr>
            </a:lvl4pPr>
            <a:lvl5pPr rtl="0">
              <a:defRPr>
                <a:solidFill>
                  <a:srgbClr val="DA0002"/>
                </a:solidFill>
              </a:defRPr>
            </a:lvl5pPr>
            <a:lvl6pPr rtl="0">
              <a:defRPr>
                <a:solidFill>
                  <a:srgbClr val="DA0002"/>
                </a:solidFill>
              </a:defRPr>
            </a:lvl6pPr>
            <a:lvl7pPr rtl="0">
              <a:defRPr>
                <a:solidFill>
                  <a:srgbClr val="DA0002"/>
                </a:solidFill>
              </a:defRPr>
            </a:lvl7pPr>
            <a:lvl8pPr rtl="0">
              <a:defRPr>
                <a:solidFill>
                  <a:srgbClr val="DA0002"/>
                </a:solidFill>
              </a:defRPr>
            </a:lvl8pPr>
            <a:lvl9pPr rtl="0">
              <a:defRPr>
                <a:solidFill>
                  <a:srgbClr val="DA0002"/>
                </a:solidFill>
              </a:defRPr>
            </a:lvl9pPr>
          </a:lstStyle>
          <a:p/>
        </p:txBody>
      </p:sp>
      <p:sp>
        <p:nvSpPr>
          <p:cNvPr id="19" name="Shape 19"/>
          <p:cNvSpPr txBox="1"/>
          <p:nvPr>
            <p:ph idx="1" type="body"/>
          </p:nvPr>
        </p:nvSpPr>
        <p:spPr>
          <a:xfrm>
            <a:off y="1600200" x="457200"/>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id="20" name="Shape 20"/>
          <p:cNvSpPr txBox="1"/>
          <p:nvPr>
            <p:ph idx="2" type="body"/>
          </p:nvPr>
        </p:nvSpPr>
        <p:spPr>
          <a:xfrm>
            <a:off y="1600200" x="4692273"/>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cxnSp>
        <p:nvCxnSpPr>
          <p:cNvPr id="21" name="Shape 21"/>
          <p:cNvCxnSpPr/>
          <p:nvPr/>
        </p:nvCxnSpPr>
        <p:spPr>
          <a:xfrm>
            <a:off y="1524000" x="457200"/>
            <a:ext cy="0" cx="8229600"/>
          </a:xfrm>
          <a:prstGeom prst="straightConnector1">
            <a:avLst/>
          </a:prstGeom>
          <a:noFill/>
          <a:ln w="50800" cap="flat">
            <a:solidFill>
              <a:srgbClr val="DA0002"/>
            </a:solidFill>
            <a:prstDash val="solid"/>
            <a:round/>
            <a:headEnd w="med" len="med" type="none"/>
            <a:tailEnd w="med" len="med"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_ONLY">
    <p:spTree>
      <p:nvGrpSpPr>
        <p:cNvPr id="22" name="Shape 22"/>
        <p:cNvGrpSpPr/>
        <p:nvPr/>
      </p:nvGrpSpPr>
      <p:grpSpPr>
        <a:xfrm>
          <a:off y="0" x="0"/>
          <a:ext cy="0" cx="0"/>
          <a:chOff y="0" x="0"/>
          <a:chExt cy="0" cx="0"/>
        </a:xfrm>
      </p:grpSpPr>
      <p:sp>
        <p:nvSpPr>
          <p:cNvPr id="23" name="Shape 23"/>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defRPr>
                <a:solidFill>
                  <a:schemeClr val="accent1"/>
                </a:solidFill>
              </a:defRPr>
            </a:lvl1pPr>
            <a:lvl2pPr rtl="0">
              <a:defRPr>
                <a:solidFill>
                  <a:schemeClr val="accent1"/>
                </a:solidFill>
              </a:defRPr>
            </a:lvl2pPr>
            <a:lvl3pPr rtl="0">
              <a:defRPr>
                <a:solidFill>
                  <a:schemeClr val="accent1"/>
                </a:solidFill>
              </a:defRPr>
            </a:lvl3pPr>
            <a:lvl4pPr rtl="0">
              <a:defRPr>
                <a:solidFill>
                  <a:schemeClr val="accent1"/>
                </a:solidFill>
              </a:defRPr>
            </a:lvl4pPr>
            <a:lvl5pPr rtl="0">
              <a:defRPr>
                <a:solidFill>
                  <a:schemeClr val="accent1"/>
                </a:solidFill>
              </a:defRPr>
            </a:lvl5pPr>
            <a:lvl6pPr rtl="0">
              <a:defRPr>
                <a:solidFill>
                  <a:schemeClr val="accent1"/>
                </a:solidFill>
              </a:defRPr>
            </a:lvl6pPr>
            <a:lvl7pPr rtl="0">
              <a:defRPr>
                <a:solidFill>
                  <a:schemeClr val="accent1"/>
                </a:solidFill>
              </a:defRPr>
            </a:lvl7pPr>
            <a:lvl8pPr rtl="0">
              <a:defRPr>
                <a:solidFill>
                  <a:schemeClr val="accent1"/>
                </a:solidFill>
              </a:defRPr>
            </a:lvl8pPr>
            <a:lvl9pPr rtl="0">
              <a:defRPr>
                <a:solidFill>
                  <a:schemeClr val="accent1"/>
                </a:solidFill>
              </a:defRPr>
            </a:lvl9pPr>
          </a:lstStyle>
          <a:p/>
        </p:txBody>
      </p:sp>
      <p:cxnSp>
        <p:nvCxnSpPr>
          <p:cNvPr id="24" name="Shape 24"/>
          <p:cNvCxnSpPr/>
          <p:nvPr/>
        </p:nvCxnSpPr>
        <p:spPr>
          <a:xfrm>
            <a:off y="1524000" x="457200"/>
            <a:ext cy="0" cx="8229600"/>
          </a:xfrm>
          <a:prstGeom prst="straightConnector1">
            <a:avLst/>
          </a:prstGeom>
          <a:noFill/>
          <a:ln w="50800" cap="flat">
            <a:solidFill>
              <a:schemeClr val="accent1"/>
            </a:solidFill>
            <a:prstDash val="solid"/>
            <a:round/>
            <a:headEnd w="med" len="med" type="none"/>
            <a:tailEnd w="med" len="med"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25" name="Shape 25"/>
        <p:cNvGrpSpPr/>
        <p:nvPr/>
      </p:nvGrpSpPr>
      <p:grpSpPr>
        <a:xfrm>
          <a:off y="0" x="0"/>
          <a:ext cy="0" cx="0"/>
          <a:chOff y="0" x="0"/>
          <a:chExt cy="0" cx="0"/>
        </a:xfrm>
      </p:grpSpPr>
      <p:sp>
        <p:nvSpPr>
          <p:cNvPr id="26" name="Shape 26"/>
          <p:cNvSpPr txBox="1"/>
          <p:nvPr>
            <p:ph idx="1" type="body"/>
          </p:nvPr>
        </p:nvSpPr>
        <p:spPr>
          <a:xfrm>
            <a:off y="5875078" x="457200"/>
            <a:ext cy="692700" cx="8229600"/>
          </a:xfrm>
          <a:prstGeom prst="rect">
            <a:avLst/>
          </a:prstGeom>
          <a:noFill/>
          <a:ln>
            <a:noFill/>
          </a:ln>
        </p:spPr>
        <p:txBody>
          <a:bodyPr bIns="91425" rIns="91425" lIns="91425" tIns="91425" anchor="t" anchorCtr="0"/>
          <a:lstStyle>
            <a:lvl1pPr algn="ctr" rtl="0" indent="-285750" marL="285750">
              <a:lnSpc>
                <a:spcPct val="100000"/>
              </a:lnSpc>
              <a:spcBef>
                <a:spcPts val="0"/>
              </a:spcBef>
              <a:spcAft>
                <a:spcPts val="0"/>
              </a:spcAft>
              <a:buClr>
                <a:schemeClr val="dk1"/>
              </a:buClr>
              <a:buSzPct val="166666"/>
              <a:buFont typeface="Arial"/>
              <a:buChar char="•"/>
              <a:defRPr sz="1800">
                <a:solidFill>
                  <a:schemeClr val="dk1"/>
                </a:solidFill>
              </a:defRPr>
            </a:lvl1pPr>
            <a:lvl2pPr algn="ctr" rtl="0" indent="-285750" marL="285750">
              <a:lnSpc>
                <a:spcPct val="100000"/>
              </a:lnSpc>
              <a:spcBef>
                <a:spcPts val="0"/>
              </a:spcBef>
              <a:spcAft>
                <a:spcPts val="0"/>
              </a:spcAft>
              <a:buClr>
                <a:schemeClr val="dk1"/>
              </a:buClr>
              <a:buSzPct val="100000"/>
              <a:buFont typeface="Courier New"/>
              <a:buChar char="o"/>
              <a:defRPr sz="1800">
                <a:solidFill>
                  <a:schemeClr val="dk1"/>
                </a:solidFill>
              </a:defRPr>
            </a:lvl2pPr>
            <a:lvl3pPr algn="ctr" rtl="0" indent="-285750" marL="285750">
              <a:lnSpc>
                <a:spcPct val="100000"/>
              </a:lnSpc>
              <a:spcBef>
                <a:spcPts val="0"/>
              </a:spcBef>
              <a:spcAft>
                <a:spcPts val="0"/>
              </a:spcAft>
              <a:buClr>
                <a:schemeClr val="dk1"/>
              </a:buClr>
              <a:buSzPct val="100000"/>
              <a:buFont typeface="Wingdings"/>
              <a:buChar char="§"/>
              <a:defRPr sz="1800">
                <a:solidFill>
                  <a:schemeClr val="dk1"/>
                </a:solidFill>
              </a:defRPr>
            </a:lvl3pPr>
            <a:lvl4pPr algn="ctr" rtl="0" indent="-285750" marL="285750">
              <a:lnSpc>
                <a:spcPct val="100000"/>
              </a:lnSpc>
              <a:spcBef>
                <a:spcPts val="0"/>
              </a:spcBef>
              <a:spcAft>
                <a:spcPts val="0"/>
              </a:spcAft>
              <a:buClr>
                <a:schemeClr val="dk1"/>
              </a:buClr>
              <a:buSzPct val="166666"/>
              <a:buFont typeface="Arial"/>
              <a:buChar char="•"/>
              <a:defRPr sz="1800">
                <a:solidFill>
                  <a:schemeClr val="dk1"/>
                </a:solidFill>
              </a:defRPr>
            </a:lvl4pPr>
            <a:lvl5pPr algn="ctr" rtl="0" indent="-285750" marL="285750">
              <a:lnSpc>
                <a:spcPct val="100000"/>
              </a:lnSpc>
              <a:spcBef>
                <a:spcPts val="0"/>
              </a:spcBef>
              <a:spcAft>
                <a:spcPts val="0"/>
              </a:spcAft>
              <a:buClr>
                <a:schemeClr val="dk1"/>
              </a:buClr>
              <a:buSzPct val="100000"/>
              <a:buFont typeface="Courier New"/>
              <a:buChar char="o"/>
              <a:defRPr sz="1800">
                <a:solidFill>
                  <a:schemeClr val="dk1"/>
                </a:solidFill>
              </a:defRPr>
            </a:lvl5pPr>
            <a:lvl6pPr algn="ctr" rtl="0" indent="-285750" marL="285750">
              <a:lnSpc>
                <a:spcPct val="100000"/>
              </a:lnSpc>
              <a:spcBef>
                <a:spcPts val="0"/>
              </a:spcBef>
              <a:spcAft>
                <a:spcPts val="0"/>
              </a:spcAft>
              <a:buClr>
                <a:schemeClr val="dk1"/>
              </a:buClr>
              <a:buSzPct val="100000"/>
              <a:buFont typeface="Wingdings"/>
              <a:buChar char="§"/>
              <a:defRPr sz="1800">
                <a:solidFill>
                  <a:schemeClr val="dk1"/>
                </a:solidFill>
              </a:defRPr>
            </a:lvl6pPr>
            <a:lvl7pPr algn="ctr" rtl="0" indent="-285750" marL="285750">
              <a:lnSpc>
                <a:spcPct val="100000"/>
              </a:lnSpc>
              <a:spcBef>
                <a:spcPts val="0"/>
              </a:spcBef>
              <a:spcAft>
                <a:spcPts val="0"/>
              </a:spcAft>
              <a:buClr>
                <a:schemeClr val="dk1"/>
              </a:buClr>
              <a:buSzPct val="166666"/>
              <a:buFont typeface="Arial"/>
              <a:buChar char="•"/>
              <a:defRPr sz="1800">
                <a:solidFill>
                  <a:schemeClr val="dk1"/>
                </a:solidFill>
              </a:defRPr>
            </a:lvl7pPr>
            <a:lvl8pPr algn="ctr" rtl="0" indent="-285750" marL="285750">
              <a:lnSpc>
                <a:spcPct val="100000"/>
              </a:lnSpc>
              <a:spcBef>
                <a:spcPts val="0"/>
              </a:spcBef>
              <a:spcAft>
                <a:spcPts val="0"/>
              </a:spcAft>
              <a:buClr>
                <a:schemeClr val="dk1"/>
              </a:buClr>
              <a:buSzPct val="100000"/>
              <a:buFont typeface="Courier New"/>
              <a:buChar char="o"/>
              <a:defRPr sz="1800">
                <a:solidFill>
                  <a:schemeClr val="dk1"/>
                </a:solidFill>
              </a:defRPr>
            </a:lvl8pPr>
            <a:lvl9pPr algn="ctr" rtl="0" indent="-285750" marL="285750">
              <a:lnSpc>
                <a:spcPct val="100000"/>
              </a:lnSpc>
              <a:spcBef>
                <a:spcPts val="0"/>
              </a:spcBef>
              <a:spcAft>
                <a:spcPts val="0"/>
              </a:spcAft>
              <a:buClr>
                <a:schemeClr val="dk1"/>
              </a:buClr>
              <a:buSzPct val="100000"/>
              <a:buFont typeface="Wingdings"/>
              <a:buChar char="§"/>
              <a:defRPr sz="1800">
                <a:solidFill>
                  <a:schemeClr val="dk1"/>
                </a:solidFill>
              </a:defRPr>
            </a:lvl9pPr>
          </a:lstStyle>
          <a:p/>
        </p:txBody>
      </p:sp>
      <p:cxnSp>
        <p:nvCxnSpPr>
          <p:cNvPr id="27" name="Shape 27"/>
          <p:cNvCxnSpPr/>
          <p:nvPr/>
        </p:nvCxnSpPr>
        <p:spPr>
          <a:xfrm>
            <a:off y="5757014" x="457200"/>
            <a:ext cy="0" cx="8229600"/>
          </a:xfrm>
          <a:prstGeom prst="straightConnector1">
            <a:avLst/>
          </a:prstGeom>
          <a:noFill/>
          <a:ln w="50800" cap="flat">
            <a:solidFill>
              <a:schemeClr val="lt2"/>
            </a:solidFill>
            <a:prstDash val="solid"/>
            <a:round/>
            <a:headEnd w="med" len="med" type="none"/>
            <a:tailEnd w="med" len="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28" name="Shape 28"/>
        <p:cNvGrpSpPr/>
        <p:nvPr/>
      </p:nvGrpSpPr>
      <p:grpSpPr>
        <a:xfrm>
          <a:off y="0" x="0"/>
          <a:ext cy="0" cx="0"/>
          <a:chOff y="0" x="0"/>
          <a:chExt cy="0" cx="0"/>
        </a:xfrm>
      </p:grpSpPr>
      <p:cxnSp>
        <p:nvCxnSpPr>
          <p:cNvPr id="29" name="Shape 29"/>
          <p:cNvCxnSpPr/>
          <p:nvPr/>
        </p:nvCxnSpPr>
        <p:spPr>
          <a:xfrm>
            <a:off y="150852" x="457200"/>
            <a:ext cy="0" cx="8229600"/>
          </a:xfrm>
          <a:prstGeom prst="straightConnector1">
            <a:avLst/>
          </a:prstGeom>
          <a:noFill/>
          <a:ln w="50800" cap="flat">
            <a:solidFill>
              <a:schemeClr val="lt2"/>
            </a:solidFill>
            <a:prstDash val="solid"/>
            <a:round/>
            <a:headEnd w="med" len="med" type="none"/>
            <a:tailEnd w="med" len="med" type="none"/>
          </a:ln>
        </p:spPr>
      </p:cxn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b" anchorCtr="0"/>
          <a:lstStyle>
            <a:lvl1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1pPr>
            <a:lvl2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2pPr>
            <a:lvl3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3pPr>
            <a:lvl4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4pPr>
            <a:lvl5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5pPr>
            <a:lvl6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6pPr>
            <a:lvl7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7pPr>
            <a:lvl8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8pPr>
            <a:lvl9pPr algn="l" rtl="0" indent="228600" marL="0">
              <a:spcBef>
                <a:spcPts val="0"/>
              </a:spcBef>
              <a:buClr>
                <a:schemeClr val="accent1"/>
              </a:buClr>
              <a:buSzPct val="100000"/>
              <a:buFont typeface="Arial"/>
              <a:buNone/>
              <a:defRPr strike="noStrike" u="none" b="1" cap="none" baseline="0" sz="3600" i="0">
                <a:solidFill>
                  <a:schemeClr val="accent1"/>
                </a:solidFill>
                <a:latin typeface="Arial"/>
                <a:ea typeface="Arial"/>
                <a:cs typeface="Arial"/>
                <a:sym typeface="Arial"/>
              </a:defRPr>
            </a:lvl9pPr>
          </a:lstStyle>
          <a:p/>
        </p:txBody>
      </p:sp>
      <p:sp>
        <p:nvSpPr>
          <p:cNvPr id="6" name="Shape 6"/>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algn="l" rtl="0" indent="-342900" marL="342900">
              <a:spcBef>
                <a:spcPts val="600"/>
              </a:spcBef>
              <a:buClr>
                <a:schemeClr val="dk1"/>
              </a:buClr>
              <a:buSzPct val="166666"/>
              <a:buFont typeface="Arial"/>
              <a:buChar char="•"/>
              <a:defRPr strike="noStrike" u="none" b="0" cap="none" baseline="0" sz="3000" i="0">
                <a:solidFill>
                  <a:schemeClr val="dk1"/>
                </a:solidFill>
                <a:latin typeface="Arial"/>
                <a:ea typeface="Arial"/>
                <a:cs typeface="Arial"/>
                <a:sym typeface="Arial"/>
              </a:defRPr>
            </a:lvl1pPr>
            <a:lvl2pPr algn="l" rtl="0" indent="-285750" marL="742950">
              <a:spcBef>
                <a:spcPts val="480"/>
              </a:spcBef>
              <a:buClr>
                <a:schemeClr val="dk1"/>
              </a:buClr>
              <a:buSzPct val="100000"/>
              <a:buFont typeface="Courier New"/>
              <a:buChar char="o"/>
              <a:defRPr strike="noStrike" u="none" b="0" cap="none" baseline="0" sz="2400" i="0">
                <a:solidFill>
                  <a:schemeClr val="dk1"/>
                </a:solidFill>
                <a:latin typeface="Arial"/>
                <a:ea typeface="Arial"/>
                <a:cs typeface="Arial"/>
                <a:sym typeface="Arial"/>
              </a:defRPr>
            </a:lvl2pPr>
            <a:lvl3pPr algn="l" rtl="0" indent="-228600" marL="1143000">
              <a:spcBef>
                <a:spcPts val="480"/>
              </a:spcBef>
              <a:buClr>
                <a:schemeClr val="dk1"/>
              </a:buClr>
              <a:buSzPct val="100000"/>
              <a:buFont typeface="Wingdings"/>
              <a:buChar char="§"/>
              <a:defRPr strike="noStrike" u="none" b="0" cap="none" baseline="0" sz="2400" i="0">
                <a:solidFill>
                  <a:schemeClr val="dk1"/>
                </a:solidFill>
                <a:latin typeface="Arial"/>
                <a:ea typeface="Arial"/>
                <a:cs typeface="Arial"/>
                <a:sym typeface="Arial"/>
              </a:defRPr>
            </a:lvl3pPr>
            <a:lvl4pPr algn="l" rtl="0" indent="-228600" marL="1600200">
              <a:spcBef>
                <a:spcPts val="360"/>
              </a:spcBef>
              <a:buClr>
                <a:schemeClr val="dk1"/>
              </a:buClr>
              <a:buSzPct val="166666"/>
              <a:buFont typeface="Arial"/>
              <a:buChar char="•"/>
              <a:defRPr strike="noStrike" u="none" b="0" cap="none" baseline="0" sz="1800" i="0">
                <a:solidFill>
                  <a:schemeClr val="dk1"/>
                </a:solidFill>
                <a:latin typeface="Arial"/>
                <a:ea typeface="Arial"/>
                <a:cs typeface="Arial"/>
                <a:sym typeface="Arial"/>
              </a:defRPr>
            </a:lvl4pPr>
            <a:lvl5pPr algn="l" rtl="0" indent="-228600" marL="2057400">
              <a:spcBef>
                <a:spcPts val="360"/>
              </a:spcBef>
              <a:buClr>
                <a:schemeClr val="dk1"/>
              </a:buClr>
              <a:buSzPct val="100000"/>
              <a:buFont typeface="Courier New"/>
              <a:buChar char="o"/>
              <a:defRPr strike="noStrike" u="none" b="0" cap="none" baseline="0" sz="1800" i="0">
                <a:solidFill>
                  <a:schemeClr val="dk1"/>
                </a:solidFill>
                <a:latin typeface="Arial"/>
                <a:ea typeface="Arial"/>
                <a:cs typeface="Arial"/>
                <a:sym typeface="Arial"/>
              </a:defRPr>
            </a:lvl5pPr>
            <a:lvl6pPr algn="l" rtl="0" indent="-228600" marL="2514600">
              <a:spcBef>
                <a:spcPts val="360"/>
              </a:spcBef>
              <a:buClr>
                <a:schemeClr val="dk1"/>
              </a:buClr>
              <a:buSzPct val="100000"/>
              <a:buFont typeface="Wingdings"/>
              <a:buChar char="§"/>
              <a:defRPr strike="noStrike" u="none" b="0" cap="none" baseline="0" sz="1800" i="0">
                <a:solidFill>
                  <a:schemeClr val="dk1"/>
                </a:solidFill>
                <a:latin typeface="Arial"/>
                <a:ea typeface="Arial"/>
                <a:cs typeface="Arial"/>
                <a:sym typeface="Arial"/>
              </a:defRPr>
            </a:lvl6pPr>
            <a:lvl7pPr algn="l" rtl="0" indent="-228600" marL="2971800">
              <a:spcBef>
                <a:spcPts val="360"/>
              </a:spcBef>
              <a:buClr>
                <a:schemeClr val="dk1"/>
              </a:buClr>
              <a:buSzPct val="166666"/>
              <a:buFont typeface="Arial"/>
              <a:buChar char="•"/>
              <a:defRPr strike="noStrike" u="none" b="0" cap="none" baseline="0" sz="1800" i="0">
                <a:solidFill>
                  <a:schemeClr val="dk1"/>
                </a:solidFill>
                <a:latin typeface="Arial"/>
                <a:ea typeface="Arial"/>
                <a:cs typeface="Arial"/>
                <a:sym typeface="Arial"/>
              </a:defRPr>
            </a:lvl7pPr>
            <a:lvl8pPr algn="l" rtl="0" indent="-228600" marL="3429000">
              <a:spcBef>
                <a:spcPts val="360"/>
              </a:spcBef>
              <a:buClr>
                <a:schemeClr val="dk1"/>
              </a:buClr>
              <a:buSzPct val="100000"/>
              <a:buFont typeface="Courier New"/>
              <a:buChar char="o"/>
              <a:defRPr strike="noStrike" u="none" b="0" cap="none" baseline="0" sz="1800" i="0">
                <a:solidFill>
                  <a:schemeClr val="dk1"/>
                </a:solidFill>
                <a:latin typeface="Arial"/>
                <a:ea typeface="Arial"/>
                <a:cs typeface="Arial"/>
                <a:sym typeface="Arial"/>
              </a:defRPr>
            </a:lvl8pPr>
            <a:lvl9pPr algn="l" rtl="0" indent="-228600" marL="3886200">
              <a:spcBef>
                <a:spcPts val="360"/>
              </a:spcBef>
              <a:buClr>
                <a:schemeClr val="dk1"/>
              </a:buClr>
              <a:buSzPct val="100000"/>
              <a:buFont typeface="Wingdings"/>
              <a:buChar char="§"/>
              <a:defRPr strike="noStrike" u="none" b="0" cap="none" baseline="0" sz="1800" i="0">
                <a:solidFill>
                  <a:schemeClr val="dk1"/>
                </a:solidFill>
                <a:latin typeface="Arial"/>
                <a:ea typeface="Arial"/>
                <a:cs typeface="Arial"/>
                <a:sym typeface="Arial"/>
              </a:defRPr>
            </a:lvl9pPr>
          </a:lstStyle>
          <a:p/>
        </p:txBody>
      </p:sp>
      <p:cxnSp>
        <p:nvCxnSpPr>
          <p:cNvPr id="7" name="Shape 7"/>
          <p:cNvCxnSpPr/>
          <p:nvPr/>
        </p:nvCxnSpPr>
        <p:spPr>
          <a:xfrm>
            <a:off y="6697679" x="457200"/>
            <a:ext cy="0" cx="8229600"/>
          </a:xfrm>
          <a:prstGeom prst="straightConnector1">
            <a:avLst/>
          </a:prstGeom>
          <a:noFill/>
          <a:ln w="50800" cap="flat">
            <a:solidFill>
              <a:schemeClr val="lt2"/>
            </a:solidFill>
            <a:prstDash val="solid"/>
            <a:round/>
            <a:headEnd w="med" len="med" type="none"/>
            <a:tailEnd w="med" len="med" type="none"/>
          </a:ln>
        </p:spPr>
      </p:cxn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 name="Shape 30"/>
        <p:cNvGrpSpPr/>
        <p:nvPr/>
      </p:nvGrpSpPr>
      <p:grpSpPr>
        <a:xfrm>
          <a:off y="0" x="0"/>
          <a:ext cy="0" cx="0"/>
          <a:chOff y="0" x="0"/>
          <a:chExt cy="0" cx="0"/>
        </a:xfrm>
      </p:grpSpPr>
      <p:sp>
        <p:nvSpPr>
          <p:cNvPr id="31" name="Shape 31"/>
          <p:cNvSpPr txBox="1"/>
          <p:nvPr>
            <p:ph type="ctrTitle"/>
          </p:nvPr>
        </p:nvSpPr>
        <p:spPr>
          <a:xfrm>
            <a:off y="751679" x="457200"/>
            <a:ext cy="4012499" cx="8229600"/>
          </a:xfrm>
          <a:prstGeom prst="rect">
            <a:avLst/>
          </a:prstGeom>
        </p:spPr>
        <p:txBody>
          <a:bodyPr bIns="91425" rIns="91425" lIns="91425" tIns="91425" anchor="t" anchorCtr="0">
            <a:noAutofit/>
          </a:bodyPr>
          <a:lstStyle/>
          <a:p>
            <a:pPr>
              <a:buNone/>
            </a:pPr>
            <a:r>
              <a:rPr sz="4800" lang="en"/>
              <a:t>Misplaced Confidences: Privacy and the Control Paradox</a:t>
            </a:r>
          </a:p>
        </p:txBody>
      </p:sp>
      <p:sp>
        <p:nvSpPr>
          <p:cNvPr id="32" name="Shape 32"/>
          <p:cNvSpPr txBox="1"/>
          <p:nvPr>
            <p:ph idx="1" type="subTitle"/>
          </p:nvPr>
        </p:nvSpPr>
        <p:spPr>
          <a:xfrm>
            <a:off y="4955189" x="457200"/>
            <a:ext cy="1643400" cx="8229600"/>
          </a:xfrm>
          <a:prstGeom prst="rect">
            <a:avLst/>
          </a:prstGeom>
        </p:spPr>
        <p:txBody>
          <a:bodyPr bIns="91425" rIns="91425" lIns="91425" tIns="91425" anchor="t" anchorCtr="0">
            <a:noAutofit/>
          </a:bodyPr>
          <a:lstStyle/>
          <a:p>
            <a:pPr rtl="0" lvl="0">
              <a:buNone/>
            </a:pPr>
            <a:r>
              <a:rPr sz="3000" lang="en"/>
              <a:t>L. Brandimarte, A. Acquisti, and G. Loewenstein</a:t>
            </a:r>
          </a:p>
          <a:p>
            <a:pPr rtl="0" lvl="0">
              <a:buNone/>
            </a:pPr>
            <a:r>
              <a:rPr sz="2300" lang="en" i="1"/>
              <a:t>Social Psychological and Personality Science </a:t>
            </a:r>
            <a:r>
              <a:rPr sz="2300" lang="en"/>
              <a:t>Vol. 4, 2013</a:t>
            </a:r>
          </a:p>
          <a:p>
            <a:r>
              <a:t/>
            </a:r>
          </a:p>
          <a:p>
            <a:pPr algn="r" rtl="0" lvl="0" indent="0" marL="0">
              <a:buNone/>
            </a:pPr>
            <a:r>
              <a:rPr sz="1800" lang="en"/>
              <a:t>By Harrison Kim</a:t>
            </a:r>
          </a:p>
          <a:p>
            <a:r>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y="0" x="0"/>
          <a:ext cy="0" cx="0"/>
          <a:chOff y="0" x="0"/>
          <a:chExt cy="0" cx="0"/>
        </a:xfrm>
      </p:grpSpPr>
      <p:sp>
        <p:nvSpPr>
          <p:cNvPr id="88" name="Shape 88"/>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Appreciation</a:t>
            </a:r>
          </a:p>
        </p:txBody>
      </p:sp>
      <p:sp>
        <p:nvSpPr>
          <p:cNvPr id="89" name="Shape 89"/>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spcAft>
                <a:spcPts val="1000"/>
              </a:spcAft>
              <a:buClr>
                <a:schemeClr val="dk1"/>
              </a:buClr>
              <a:buSzPct val="100000"/>
              <a:buFont typeface="Arial"/>
              <a:buChar char="●"/>
            </a:pPr>
            <a:r>
              <a:rPr lang="en"/>
              <a:t>A wide variety of studies to examine effects of a range of variables.</a:t>
            </a:r>
          </a:p>
          <a:p>
            <a:pPr rtl="0" lvl="1" indent="-381000" marL="914400">
              <a:spcAft>
                <a:spcPts val="1000"/>
              </a:spcAft>
              <a:buClr>
                <a:schemeClr val="dk1"/>
              </a:buClr>
              <a:buSzPct val="80000"/>
              <a:buFont typeface="Arial"/>
              <a:buChar char="○"/>
            </a:pPr>
            <a:r>
              <a:rPr lang="en"/>
              <a:t>Perceived control</a:t>
            </a:r>
          </a:p>
          <a:p>
            <a:pPr rtl="0" lvl="1" indent="-381000" marL="914400">
              <a:spcAft>
                <a:spcPts val="1000"/>
              </a:spcAft>
              <a:buClr>
                <a:schemeClr val="dk1"/>
              </a:buClr>
              <a:buSzPct val="80000"/>
              <a:buFont typeface="Arial"/>
              <a:buChar char="○"/>
            </a:pPr>
            <a:r>
              <a:rPr lang="en"/>
              <a:t>Associated risks</a:t>
            </a:r>
          </a:p>
          <a:p>
            <a:pPr rtl="0" lvl="1" indent="-381000" marL="914400">
              <a:spcAft>
                <a:spcPts val="1000"/>
              </a:spcAft>
              <a:buClr>
                <a:schemeClr val="dk1"/>
              </a:buClr>
              <a:buSzPct val="80000"/>
              <a:buFont typeface="Arial"/>
              <a:buChar char="○"/>
            </a:pPr>
            <a:r>
              <a:rPr lang="en"/>
              <a:t>Accessibility</a:t>
            </a:r>
          </a:p>
          <a:p>
            <a:pPr rtl="0" lvl="1" indent="-381000" marL="914400">
              <a:spcAft>
                <a:spcPts val="1000"/>
              </a:spcAft>
              <a:buClr>
                <a:schemeClr val="dk1"/>
              </a:buClr>
              <a:buSzPct val="80000"/>
              <a:buFont typeface="Arial"/>
              <a:buChar char="○"/>
            </a:pPr>
            <a:r>
              <a:rPr lang="en"/>
              <a:t>Sensitivity of information</a:t>
            </a:r>
          </a:p>
          <a:p>
            <a:pPr rtl="0" lvl="0" indent="-419100" marL="457200">
              <a:spcAft>
                <a:spcPts val="1000"/>
              </a:spcAft>
              <a:buClr>
                <a:schemeClr val="dk1"/>
              </a:buClr>
              <a:buSzPct val="100000"/>
              <a:buFont typeface="Arial"/>
              <a:buChar char="●"/>
            </a:pPr>
            <a:r>
              <a:rPr lang="en"/>
              <a:t>Supported by statistical analysis of results.</a:t>
            </a:r>
          </a:p>
          <a:p>
            <a:pPr rtl="0" lvl="0" indent="-419100" marL="457200">
              <a:spcAft>
                <a:spcPts val="1000"/>
              </a:spcAft>
              <a:buClr>
                <a:schemeClr val="dk1"/>
              </a:buClr>
              <a:buSzPct val="100000"/>
              <a:buFont typeface="Arial"/>
              <a:buChar char="●"/>
            </a:pPr>
            <a:r>
              <a:rPr lang="en"/>
              <a:t>Identifies a weakness in current popular privacy protection methods.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y="0" x="0"/>
          <a:ext cy="0" cx="0"/>
          <a:chOff y="0" x="0"/>
          <a:chExt cy="0" cx="0"/>
        </a:xfrm>
      </p:grpSpPr>
      <p:sp>
        <p:nvSpPr>
          <p:cNvPr id="94" name="Shape 94"/>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Criticism</a:t>
            </a:r>
          </a:p>
        </p:txBody>
      </p:sp>
      <p:sp>
        <p:nvSpPr>
          <p:cNvPr id="95" name="Shape 95"/>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00000"/>
              <a:buFont typeface="Arial"/>
              <a:buChar char="●"/>
            </a:pPr>
            <a:r>
              <a:rPr lang="en"/>
              <a:t>Only one demographic tested.</a:t>
            </a:r>
          </a:p>
          <a:p>
            <a:pPr rtl="0" lvl="0" indent="-419100" marL="457200">
              <a:spcBef>
                <a:spcPts val="1000"/>
              </a:spcBef>
              <a:buClr>
                <a:schemeClr val="dk1"/>
              </a:buClr>
              <a:buSzPct val="100000"/>
              <a:buFont typeface="Arial"/>
              <a:buChar char="●"/>
            </a:pPr>
            <a:r>
              <a:rPr lang="en"/>
              <a:t>In their background, they acknowledged a limited attention effect, but drew attention to the control manipulations in their studies.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y="0" x="0"/>
          <a:ext cy="0" cx="0"/>
          <a:chOff y="0" x="0"/>
          <a:chExt cy="0" cx="0"/>
        </a:xfrm>
      </p:grpSpPr>
      <p:sp>
        <p:nvSpPr>
          <p:cNvPr id="100" name="Shape 100"/>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Question</a:t>
            </a:r>
          </a:p>
        </p:txBody>
      </p:sp>
      <p:sp>
        <p:nvSpPr>
          <p:cNvPr id="101" name="Shape 10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buClr>
                <a:schemeClr val="dk1"/>
              </a:buClr>
              <a:buSzPct val="100000"/>
              <a:buFont typeface="Arial"/>
              <a:buChar char="●"/>
            </a:pPr>
            <a:r>
              <a:rPr lang="en"/>
              <a:t>How could malicious users abuse this control paradox to gather information?</a:t>
            </a:r>
          </a:p>
          <a:p>
            <a:pPr lvl="0" indent="-419100" marL="457200">
              <a:buClr>
                <a:schemeClr val="dk1"/>
              </a:buClr>
              <a:buSzPct val="100000"/>
              <a:buFont typeface="Arial"/>
              <a:buChar char="●"/>
            </a:pPr>
            <a:r>
              <a:rPr lang="en"/>
              <a:t>Given recent revelations about the NSA, were legislators and government bodies acting in the interests of the users when they pushed to provide more control for enhanced privacy protection or were they abusing the control paradox?</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 name="Shape 36"/>
        <p:cNvGrpSpPr/>
        <p:nvPr/>
      </p:nvGrpSpPr>
      <p:grpSpPr>
        <a:xfrm>
          <a:off y="0" x="0"/>
          <a:ext cy="0" cx="0"/>
          <a:chOff y="0" x="0"/>
          <a:chExt cy="0" cx="0"/>
        </a:xfrm>
      </p:grpSpPr>
      <p:sp>
        <p:nvSpPr>
          <p:cNvPr id="37" name="Shape 37"/>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Summary</a:t>
            </a:r>
          </a:p>
        </p:txBody>
      </p:sp>
      <p:sp>
        <p:nvSpPr>
          <p:cNvPr id="38" name="Shape 38"/>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lnSpc>
                <a:spcPct val="100000"/>
              </a:lnSpc>
              <a:spcAft>
                <a:spcPts val="1000"/>
              </a:spcAft>
              <a:buClr>
                <a:schemeClr val="dk1"/>
              </a:buClr>
              <a:buSzPct val="100000"/>
              <a:buFont typeface="Arial"/>
              <a:buChar char="●"/>
            </a:pPr>
            <a:r>
              <a:rPr lang="en"/>
              <a:t>Privacy is generally considered as the control over personal information flows.</a:t>
            </a:r>
          </a:p>
          <a:p>
            <a:pPr rtl="0" lvl="0" indent="-419100" marL="457200">
              <a:lnSpc>
                <a:spcPct val="100000"/>
              </a:lnSpc>
              <a:spcAft>
                <a:spcPts val="1000"/>
              </a:spcAft>
              <a:buClr>
                <a:schemeClr val="dk1"/>
              </a:buClr>
              <a:buSzPct val="100000"/>
              <a:buFont typeface="Arial"/>
              <a:buChar char="●"/>
            </a:pPr>
            <a:r>
              <a:rPr lang="en"/>
              <a:t>People often respond to safety measures in ways that counteract them.</a:t>
            </a:r>
          </a:p>
          <a:p>
            <a:pPr rtl="0" lvl="0" indent="-419100" marL="457200">
              <a:spcAft>
                <a:spcPts val="1000"/>
              </a:spcAft>
              <a:buClr>
                <a:schemeClr val="dk1"/>
              </a:buClr>
              <a:buSzPct val="100000"/>
              <a:buFont typeface="Arial"/>
              <a:buChar char="●"/>
            </a:pPr>
            <a:r>
              <a:rPr lang="en"/>
              <a:t>Giving users more perceived control can make them reveal more information.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 name="Shape 42"/>
        <p:cNvGrpSpPr/>
        <p:nvPr/>
      </p:nvGrpSpPr>
      <p:grpSpPr>
        <a:xfrm>
          <a:off y="0" x="0"/>
          <a:ext cy="0" cx="0"/>
          <a:chOff y="0" x="0"/>
          <a:chExt cy="0" cx="0"/>
        </a:xfrm>
      </p:grpSpPr>
      <p:sp>
        <p:nvSpPr>
          <p:cNvPr id="43" name="Shape 43"/>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Summary</a:t>
            </a:r>
          </a:p>
        </p:txBody>
      </p:sp>
      <p:sp>
        <p:nvSpPr>
          <p:cNvPr id="44" name="Shape 44"/>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spcAft>
                <a:spcPts val="1000"/>
              </a:spcAft>
              <a:buClr>
                <a:schemeClr val="dk1"/>
              </a:buClr>
              <a:buSzPct val="100000"/>
              <a:buFont typeface="Arial"/>
              <a:buChar char="●"/>
            </a:pPr>
            <a:r>
              <a:rPr lang="en"/>
              <a:t>Three survey-based studies to investigate the relationship between control and disclosure.</a:t>
            </a:r>
          </a:p>
          <a:p>
            <a:pPr rtl="0" lvl="1" indent="-381000" marL="914400">
              <a:buClr>
                <a:schemeClr val="dk1"/>
              </a:buClr>
              <a:buSzPct val="80000"/>
              <a:buFont typeface="Arial"/>
              <a:buChar char="○"/>
            </a:pPr>
            <a:r>
              <a:rPr lang="en"/>
              <a:t>Study 1: Decreased control over release</a:t>
            </a:r>
          </a:p>
          <a:p>
            <a:pPr rtl="0" lvl="1" indent="-381000" marL="914400">
              <a:buClr>
                <a:schemeClr val="dk1"/>
              </a:buClr>
              <a:buSzPct val="80000"/>
              <a:buFont typeface="Arial"/>
              <a:buChar char="○"/>
            </a:pPr>
            <a:r>
              <a:rPr lang="en"/>
              <a:t>Study 2: Increased accessibility of information</a:t>
            </a:r>
          </a:p>
          <a:p>
            <a:pPr rtl="0" lvl="1" indent="-381000" marL="914400">
              <a:buClr>
                <a:schemeClr val="dk1"/>
              </a:buClr>
              <a:buSzPct val="80000"/>
              <a:buFont typeface="Arial"/>
              <a:buChar char="○"/>
            </a:pPr>
            <a:r>
              <a:rPr lang="en"/>
              <a:t>Study 3: Increased control over access</a:t>
            </a:r>
          </a:p>
          <a:p>
            <a:pPr rtl="0" lvl="0" indent="-419100" marL="457200">
              <a:spcBef>
                <a:spcPts val="1000"/>
              </a:spcBef>
              <a:buClr>
                <a:schemeClr val="dk1"/>
              </a:buClr>
              <a:buSzPct val="100000"/>
              <a:buFont typeface="Arial"/>
              <a:buChar char="●"/>
            </a:pPr>
            <a:r>
              <a:rPr lang="en"/>
              <a:t>More perceived control appeared to make people less aware of other risks.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 name="Shape 48"/>
        <p:cNvGrpSpPr/>
        <p:nvPr/>
      </p:nvGrpSpPr>
      <p:grpSpPr>
        <a:xfrm>
          <a:off y="0" x="0"/>
          <a:ext cy="0" cx="0"/>
          <a:chOff y="0" x="0"/>
          <a:chExt cy="0" cx="0"/>
        </a:xfrm>
      </p:grpSpPr>
      <p:sp>
        <p:nvSpPr>
          <p:cNvPr id="49" name="Shape 49"/>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1</a:t>
            </a:r>
          </a:p>
        </p:txBody>
      </p:sp>
      <p:sp>
        <p:nvSpPr>
          <p:cNvPr id="50" name="Shape 50"/>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spcAft>
                <a:spcPts val="1000"/>
              </a:spcAft>
              <a:buClr>
                <a:schemeClr val="dk1"/>
              </a:buClr>
              <a:buSzPct val="100000"/>
              <a:buFont typeface="Arial"/>
              <a:buChar char="●"/>
            </a:pPr>
            <a:r>
              <a:rPr lang="en"/>
              <a:t>Participants asked to answer 40 questions varying in intrusiveness.</a:t>
            </a:r>
          </a:p>
          <a:p>
            <a:pPr rtl="0" lvl="0" indent="-419100" marL="457200">
              <a:spcAft>
                <a:spcPts val="1000"/>
              </a:spcAft>
              <a:buClr>
                <a:schemeClr val="dk1"/>
              </a:buClr>
              <a:buSzPct val="100000"/>
              <a:buFont typeface="Arial"/>
              <a:buChar char="●"/>
            </a:pPr>
            <a:r>
              <a:rPr lang="en"/>
              <a:t>Two conditions:</a:t>
            </a:r>
          </a:p>
          <a:p>
            <a:pPr rtl="0" lvl="1" indent="-381000" marL="914400">
              <a:spcAft>
                <a:spcPts val="1000"/>
              </a:spcAft>
              <a:buClr>
                <a:schemeClr val="dk1"/>
              </a:buClr>
              <a:buSzPct val="80000"/>
              <a:buFont typeface="Arial"/>
              <a:buChar char="○"/>
            </a:pPr>
            <a:r>
              <a:rPr lang="en"/>
              <a:t>Certain publication - answers would be published on profile</a:t>
            </a:r>
          </a:p>
          <a:p>
            <a:pPr rtl="0" lvl="1" indent="-381000" marL="914400">
              <a:spcAft>
                <a:spcPts val="1000"/>
              </a:spcAft>
              <a:buClr>
                <a:schemeClr val="dk1"/>
              </a:buClr>
              <a:buSzPct val="80000"/>
              <a:buFont typeface="Arial"/>
              <a:buChar char="○"/>
            </a:pPr>
            <a:r>
              <a:rPr lang="en"/>
              <a:t>Uncertain publication - only half of participants would have their answers published</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1</a:t>
            </a:r>
          </a:p>
        </p:txBody>
      </p:sp>
      <p:sp>
        <p:nvSpPr>
          <p:cNvPr id="56" name="Shape 56"/>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
</a:t>
            </a:r>
          </a:p>
          <a:p>
            <a:r>
              <a:t/>
            </a:r>
          </a:p>
          <a:p>
            <a:r>
              <a:t/>
            </a:r>
          </a:p>
          <a:p>
            <a:r>
              <a:t/>
            </a:r>
          </a:p>
          <a:p>
            <a:r>
              <a:t/>
            </a:r>
          </a:p>
          <a:p>
            <a:r>
              <a:t/>
            </a:r>
          </a:p>
          <a:p>
            <a:pPr lvl="0" indent="-381000" marL="457200">
              <a:buClr>
                <a:schemeClr val="dk1"/>
              </a:buClr>
              <a:buSzPct val="100000"/>
              <a:buFont typeface="Arial"/>
              <a:buChar char="●"/>
            </a:pPr>
            <a:r>
              <a:rPr sz="2400" lang="en"/>
              <a:t>Less participants willing to answer intrusive questions with uncertain publication despite lower risk.</a:t>
            </a:r>
          </a:p>
        </p:txBody>
      </p:sp>
      <p:sp>
        <p:nvSpPr>
          <p:cNvPr id="57" name="Shape 57"/>
          <p:cNvSpPr/>
          <p:nvPr/>
        </p:nvSpPr>
        <p:spPr>
          <a:xfrm>
            <a:off y="1695700" x="755900"/>
            <a:ext cy="3724025" cx="7686574"/>
          </a:xfrm>
          <a:prstGeom prst="rect">
            <a:avLst/>
          </a:prstGeom>
          <a:blipFill>
            <a:blip r:embed="rId3"/>
            <a:stretch>
              <a:fillRect/>
            </a:stretch>
          </a:blipFill>
        </p:spPr>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y="0" x="0"/>
          <a:ext cy="0" cx="0"/>
          <a:chOff y="0" x="0"/>
          <a:chExt cy="0" cx="0"/>
        </a:xfrm>
      </p:grpSpPr>
      <p:sp>
        <p:nvSpPr>
          <p:cNvPr id="62" name="Shape 62"/>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2</a:t>
            </a:r>
          </a:p>
        </p:txBody>
      </p:sp>
      <p:sp>
        <p:nvSpPr>
          <p:cNvPr id="63" name="Shape 63"/>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spcAft>
                <a:spcPts val="1000"/>
              </a:spcAft>
              <a:buClr>
                <a:schemeClr val="dk1"/>
              </a:buClr>
              <a:buSzPct val="100000"/>
              <a:buFont typeface="Arial"/>
              <a:buChar char="●"/>
            </a:pPr>
            <a:r>
              <a:rPr lang="en"/>
              <a:t>Extension of study 1.</a:t>
            </a:r>
          </a:p>
          <a:p>
            <a:pPr rtl="0" lvl="0" indent="-419100" marL="457200">
              <a:spcAft>
                <a:spcPts val="1000"/>
              </a:spcAft>
              <a:buClr>
                <a:schemeClr val="dk1"/>
              </a:buClr>
              <a:buSzPct val="100000"/>
              <a:buFont typeface="Arial"/>
              <a:buChar char="●"/>
            </a:pPr>
            <a:r>
              <a:rPr lang="en"/>
              <a:t>Same certain and uncertain publication conditions.</a:t>
            </a:r>
          </a:p>
          <a:p>
            <a:pPr rtl="0" lvl="0" indent="-419100" marL="457200">
              <a:spcAft>
                <a:spcPts val="1000"/>
              </a:spcAft>
              <a:buClr>
                <a:schemeClr val="dk1"/>
              </a:buClr>
              <a:buSzPct val="100000"/>
              <a:buFont typeface="Arial"/>
              <a:buChar char="●"/>
            </a:pPr>
            <a:r>
              <a:rPr lang="en"/>
              <a:t>Changed level of accessibility of provided information:</a:t>
            </a:r>
          </a:p>
          <a:p>
            <a:pPr rtl="0" lvl="1" indent="-381000" marL="914400">
              <a:buClr>
                <a:schemeClr val="dk1"/>
              </a:buClr>
              <a:buSzPct val="80000"/>
              <a:buFont typeface="Arial"/>
              <a:buChar char="○"/>
            </a:pPr>
            <a:r>
              <a:rPr lang="en"/>
              <a:t>Readable by students only.</a:t>
            </a:r>
          </a:p>
          <a:p>
            <a:pPr rtl="0" lvl="1" indent="-381000" marL="914400">
              <a:buClr>
                <a:schemeClr val="dk1"/>
              </a:buClr>
              <a:buSzPct val="80000"/>
              <a:buFont typeface="Arial"/>
              <a:buChar char="○"/>
            </a:pPr>
            <a:r>
              <a:rPr lang="en"/>
              <a:t>Readable by students and faculty members.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y="0" x="0"/>
          <a:ext cy="0" cx="0"/>
          <a:chOff y="0" x="0"/>
          <a:chExt cy="0" cx="0"/>
        </a:xfrm>
      </p:grpSpPr>
      <p:sp>
        <p:nvSpPr>
          <p:cNvPr id="68" name="Shape 68"/>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2</a:t>
            </a:r>
          </a:p>
        </p:txBody>
      </p:sp>
      <p:sp>
        <p:nvSpPr>
          <p:cNvPr id="69" name="Shape 69"/>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
</a:t>
            </a:r>
          </a:p>
          <a:p>
            <a:r>
              <a:t/>
            </a:r>
          </a:p>
          <a:p>
            <a:r>
              <a:t/>
            </a:r>
          </a:p>
          <a:p>
            <a:r>
              <a:t/>
            </a:r>
          </a:p>
          <a:p>
            <a:r>
              <a:t/>
            </a:r>
          </a:p>
          <a:p>
            <a:r>
              <a:t/>
            </a:r>
          </a:p>
          <a:p>
            <a:pPr lvl="0" indent="-381000" marL="457200">
              <a:buClr>
                <a:schemeClr val="dk1"/>
              </a:buClr>
              <a:buSzPct val="100000"/>
              <a:buFont typeface="Arial"/>
              <a:buChar char="●"/>
            </a:pPr>
            <a:r>
              <a:rPr sz="2400" lang="en"/>
              <a:t>Reassurances about control over privacy appeared to decrease participants’ attention to other issues.</a:t>
            </a:r>
          </a:p>
        </p:txBody>
      </p:sp>
      <p:sp>
        <p:nvSpPr>
          <p:cNvPr id="70" name="Shape 70"/>
          <p:cNvSpPr/>
          <p:nvPr/>
        </p:nvSpPr>
        <p:spPr>
          <a:xfrm>
            <a:off y="1695700" x="775450"/>
            <a:ext cy="3474249" cx="7626825"/>
          </a:xfrm>
          <a:prstGeom prst="rect">
            <a:avLst/>
          </a:prstGeom>
          <a:blipFill>
            <a:blip r:embed="rId3"/>
            <a:stretch>
              <a:fillRect/>
            </a:stretch>
          </a:blipFill>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3</a:t>
            </a:r>
          </a:p>
        </p:txBody>
      </p:sp>
      <p:sp>
        <p:nvSpPr>
          <p:cNvPr id="76" name="Shape 76"/>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spcAft>
                <a:spcPts val="1000"/>
              </a:spcAft>
              <a:buClr>
                <a:schemeClr val="dk1"/>
              </a:buClr>
              <a:buSzPct val="100000"/>
              <a:buFont typeface="Arial"/>
              <a:buChar char="●"/>
            </a:pPr>
            <a:r>
              <a:rPr lang="en"/>
              <a:t>10 yes/no questions with sensitive information (drugs, lying, stealing).</a:t>
            </a:r>
          </a:p>
          <a:p>
            <a:pPr rtl="0" lvl="0" indent="-419100" marL="457200">
              <a:spcAft>
                <a:spcPts val="1000"/>
              </a:spcAft>
              <a:buClr>
                <a:schemeClr val="dk1"/>
              </a:buClr>
              <a:buSzPct val="100000"/>
              <a:buFont typeface="Arial"/>
              <a:buChar char="●"/>
            </a:pPr>
            <a:r>
              <a:rPr lang="en"/>
              <a:t>Test impact of increasing control:</a:t>
            </a:r>
          </a:p>
          <a:p>
            <a:pPr rtl="0" lvl="1" indent="-381000" marL="914400">
              <a:buClr>
                <a:schemeClr val="dk1"/>
              </a:buClr>
              <a:buSzPct val="80000"/>
              <a:buFont typeface="Arial"/>
              <a:buChar char="○"/>
            </a:pPr>
            <a:r>
              <a:rPr lang="en"/>
              <a:t>Can choose not to answer a question.</a:t>
            </a:r>
          </a:p>
          <a:p>
            <a:pPr rtl="0" lvl="1" indent="-381000" marL="914400">
              <a:buClr>
                <a:schemeClr val="dk1"/>
              </a:buClr>
              <a:buSzPct val="80000"/>
              <a:buFont typeface="Arial"/>
              <a:buChar char="○"/>
            </a:pPr>
            <a:r>
              <a:rPr lang="en"/>
              <a:t>Check box for permission to publish all answers.</a:t>
            </a:r>
          </a:p>
          <a:p>
            <a:pPr rtl="0" lvl="1" indent="-381000" marL="914400">
              <a:buClr>
                <a:schemeClr val="dk1"/>
              </a:buClr>
              <a:buSzPct val="80000"/>
              <a:buFont typeface="Arial"/>
              <a:buChar char="○"/>
            </a:pPr>
            <a:r>
              <a:rPr lang="en"/>
              <a:t>Check boxes for permission to publish age, gender or country of birth.</a:t>
            </a:r>
          </a:p>
          <a:p>
            <a:pPr rtl="0" lvl="1" indent="-381000" marL="914400">
              <a:buClr>
                <a:schemeClr val="dk1"/>
              </a:buClr>
              <a:buSzPct val="80000"/>
              <a:buFont typeface="Arial"/>
              <a:buChar char="○"/>
            </a:pPr>
            <a:r>
              <a:rPr lang="en"/>
              <a:t>Check box for permission to publish single answers.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y="0" x="0"/>
          <a:ext cy="0" cx="0"/>
          <a:chOff y="0" x="0"/>
          <a:chExt cy="0" cx="0"/>
        </a:xfrm>
      </p:grpSpPr>
      <p:sp>
        <p:nvSpPr>
          <p:cNvPr id="81" name="Shape 81"/>
          <p:cNvSpPr txBox="1"/>
          <p:nvPr>
            <p:ph type="title"/>
          </p:nvPr>
        </p:nvSpPr>
        <p:spPr>
          <a:xfrm>
            <a:off y="274637" x="457200"/>
            <a:ext cy="1143000" cx="8229600"/>
          </a:xfrm>
          <a:prstGeom prst="rect">
            <a:avLst/>
          </a:prstGeom>
        </p:spPr>
        <p:txBody>
          <a:bodyPr bIns="91425" rIns="91425" lIns="91425" tIns="91425" anchor="b" anchorCtr="0">
            <a:noAutofit/>
          </a:bodyPr>
          <a:lstStyle/>
          <a:p>
            <a:pPr>
              <a:buNone/>
            </a:pPr>
            <a:r>
              <a:rPr lang="en"/>
              <a:t>Study 3</a:t>
            </a:r>
          </a:p>
        </p:txBody>
      </p:sp>
      <p:sp>
        <p:nvSpPr>
          <p:cNvPr id="82" name="Shape 8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lang="en"/>
              <a:t>
</a:t>
            </a:r>
          </a:p>
          <a:p>
            <a:r>
              <a:t/>
            </a:r>
          </a:p>
          <a:p>
            <a:r>
              <a:t/>
            </a:r>
          </a:p>
          <a:p>
            <a:r>
              <a:t/>
            </a:r>
          </a:p>
          <a:p>
            <a:r>
              <a:t/>
            </a:r>
          </a:p>
          <a:p>
            <a:r>
              <a:t/>
            </a:r>
          </a:p>
          <a:p>
            <a:pPr lvl="0" indent="-381000" marL="457200">
              <a:buClr>
                <a:schemeClr val="dk1"/>
              </a:buClr>
              <a:buSzPct val="100000"/>
              <a:buFont typeface="Arial"/>
              <a:buChar char="●"/>
            </a:pPr>
            <a:r>
              <a:rPr sz="2400" lang="en"/>
              <a:t>Participants more likely to disclose sensitive information if given explicit control over publication.</a:t>
            </a:r>
          </a:p>
        </p:txBody>
      </p:sp>
      <p:sp>
        <p:nvSpPr>
          <p:cNvPr id="83" name="Shape 83"/>
          <p:cNvSpPr/>
          <p:nvPr/>
        </p:nvSpPr>
        <p:spPr>
          <a:xfrm>
            <a:off y="1744100" x="757250"/>
            <a:ext cy="3569475" cx="7672325"/>
          </a:xfrm>
          <a:prstGeom prst="rect">
            <a:avLst/>
          </a:prstGeom>
          <a:blipFill>
            <a:blip r:embed="rId3"/>
            <a:stretch>
              <a:fillRect/>
            </a:stretch>
          </a:blipFill>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Custom Theme">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