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70" r:id="rId4"/>
    <p:sldId id="271" r:id="rId5"/>
    <p:sldId id="266" r:id="rId6"/>
    <p:sldId id="267" r:id="rId7"/>
    <p:sldId id="269" r:id="rId8"/>
    <p:sldId id="264" r:id="rId9"/>
    <p:sldId id="260" r:id="rId10"/>
    <p:sldId id="26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DE11B-ABB2-4FF6-9F6F-73ECE3485D8B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48C3D-2A7E-4FD9-9086-039DE0A4D5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Who, where,</a:t>
            </a:r>
            <a:r>
              <a:rPr lang="en-US" baseline="0" dirty="0" smtClean="0"/>
              <a:t> when and why??</a:t>
            </a:r>
          </a:p>
          <a:p>
            <a:r>
              <a:rPr lang="en-US" baseline="0" dirty="0" smtClean="0"/>
              <a:t>Voluntary??</a:t>
            </a:r>
          </a:p>
          <a:p>
            <a:r>
              <a:rPr lang="en-US" baseline="0" dirty="0" smtClean="0"/>
              <a:t>Sample size</a:t>
            </a:r>
          </a:p>
          <a:p>
            <a:r>
              <a:rPr lang="en-US" baseline="0" dirty="0" smtClean="0"/>
              <a:t>Nature of questions</a:t>
            </a:r>
          </a:p>
          <a:p>
            <a:r>
              <a:rPr lang="en-US" baseline="0" smtClean="0"/>
              <a:t>Intrusiveness factor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48C3D-2A7E-4FD9-9086-039DE0A4D53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902261-1049-4E23-BB1E-45F554C2E99C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C356B9-C35E-43AA-B77A-DB64874854F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Misplaced Confidences: Privacy and the Control Paradox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2971800"/>
            <a:ext cx="8915400" cy="3581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 L. </a:t>
            </a:r>
            <a:r>
              <a:rPr lang="en-US" dirty="0" err="1" smtClean="0"/>
              <a:t>Brandimarte</a:t>
            </a:r>
            <a:r>
              <a:rPr lang="en-US" dirty="0" smtClean="0"/>
              <a:t>, A. </a:t>
            </a:r>
            <a:r>
              <a:rPr lang="en-US" dirty="0" err="1" smtClean="0"/>
              <a:t>Acquisti</a:t>
            </a:r>
            <a:r>
              <a:rPr lang="en-US" dirty="0" smtClean="0"/>
              <a:t>, and G. </a:t>
            </a:r>
            <a:r>
              <a:rPr lang="en-US" dirty="0" err="1" smtClean="0"/>
              <a:t>Loewenstein,"Misplaced</a:t>
            </a:r>
            <a:r>
              <a:rPr lang="en-US" dirty="0" smtClean="0"/>
              <a:t> Confidences: Privacy and the control paradox," </a:t>
            </a:r>
            <a:r>
              <a:rPr lang="en-US" i="1" dirty="0" smtClean="0"/>
              <a:t>Social Psychological and Personality Science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vol. 4, no. 3, pp. 340-347, 2013.</a:t>
            </a:r>
          </a:p>
          <a:p>
            <a:pPr algn="just"/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r">
              <a:buNone/>
            </a:pPr>
            <a:r>
              <a:rPr lang="en-US" dirty="0" smtClean="0"/>
              <a:t>- Arthur Lewis (alew525)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r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If users disclose information more readily if they perceive a great deal of “control” over its release, then do policy makers have to change their stance about giving users more control to uphold their privacy?</a:t>
            </a:r>
            <a:endParaRPr lang="en-US" dirty="0"/>
          </a:p>
        </p:txBody>
      </p:sp>
      <p:pic>
        <p:nvPicPr>
          <p:cNvPr id="4" name="Picture 3" descr="qma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3581400"/>
            <a:ext cx="28575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0"/>
            <a:ext cx="8305800" cy="1143000"/>
          </a:xfrm>
        </p:spPr>
        <p:txBody>
          <a:bodyPr/>
          <a:lstStyle/>
          <a:p>
            <a:pPr algn="ctr"/>
            <a:r>
              <a:rPr lang="en-US" dirty="0" smtClean="0"/>
              <a:t>Thank You!!!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Summary</a:t>
            </a:r>
          </a:p>
          <a:p>
            <a:pPr lvl="1" algn="just"/>
            <a:r>
              <a:rPr lang="en-US" dirty="0" smtClean="0"/>
              <a:t>Introduction</a:t>
            </a:r>
          </a:p>
          <a:p>
            <a:pPr lvl="1" algn="just"/>
            <a:r>
              <a:rPr lang="en-US" dirty="0" smtClean="0"/>
              <a:t>User study specifics</a:t>
            </a:r>
          </a:p>
          <a:p>
            <a:pPr lvl="1" algn="just"/>
            <a:r>
              <a:rPr lang="en-US" dirty="0" smtClean="0"/>
              <a:t>Study results</a:t>
            </a:r>
          </a:p>
          <a:p>
            <a:pPr algn="just"/>
            <a:r>
              <a:rPr lang="en-US" dirty="0" smtClean="0"/>
              <a:t>Appreciation</a:t>
            </a:r>
          </a:p>
          <a:p>
            <a:pPr algn="just"/>
            <a:r>
              <a:rPr lang="en-US" dirty="0" smtClean="0"/>
              <a:t>Critique</a:t>
            </a:r>
          </a:p>
          <a:p>
            <a:pPr algn="just"/>
            <a:r>
              <a:rPr lang="en-US" dirty="0" smtClean="0"/>
              <a:t>Question</a:t>
            </a:r>
          </a:p>
          <a:p>
            <a:pPr algn="just"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Privacy is a major concern today</a:t>
            </a:r>
          </a:p>
          <a:p>
            <a:pPr algn="just"/>
            <a:r>
              <a:rPr lang="en-US" dirty="0" smtClean="0"/>
              <a:t>People feel secure if they perceive “control” over the release of information</a:t>
            </a:r>
          </a:p>
          <a:p>
            <a:pPr algn="just"/>
            <a:r>
              <a:rPr lang="en-US" dirty="0" smtClean="0"/>
              <a:t>This makes them fail to recognize risks which they can’t control</a:t>
            </a:r>
          </a:p>
          <a:p>
            <a:pPr algn="just"/>
            <a:r>
              <a:rPr lang="en-US" dirty="0" smtClean="0"/>
              <a:t>A “control paradox” is thus observed</a:t>
            </a:r>
          </a:p>
          <a:p>
            <a:pPr algn="just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Study Specifics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University Students were asked to </a:t>
            </a:r>
            <a:r>
              <a:rPr lang="en-US" dirty="0" smtClean="0"/>
              <a:t>participate</a:t>
            </a:r>
            <a:endParaRPr lang="en-US" dirty="0" smtClean="0"/>
          </a:p>
          <a:p>
            <a:pPr algn="just"/>
            <a:r>
              <a:rPr lang="en-US" dirty="0" smtClean="0"/>
              <a:t>Sample size was 132 students for study 1 and 2, 134 students for study 3</a:t>
            </a:r>
          </a:p>
          <a:p>
            <a:pPr algn="just"/>
            <a:r>
              <a:rPr lang="en-US" dirty="0" smtClean="0"/>
              <a:t>Students had to answer personal information to help create  profiles for a social networking website for the first 2 </a:t>
            </a:r>
            <a:r>
              <a:rPr lang="en-US" dirty="0" smtClean="0"/>
              <a:t>studies</a:t>
            </a:r>
          </a:p>
          <a:p>
            <a:pPr algn="just"/>
            <a:r>
              <a:rPr lang="en-US" dirty="0" smtClean="0"/>
              <a:t>The third study was a survey about ethical behaviors</a:t>
            </a:r>
            <a:endParaRPr lang="en-US" dirty="0" smtClean="0"/>
          </a:p>
          <a:p>
            <a:pPr algn="just"/>
            <a:r>
              <a:rPr lang="en-US" dirty="0" smtClean="0"/>
              <a:t>Nature of questions were intrusive or less intrusive</a:t>
            </a:r>
          </a:p>
          <a:p>
            <a:pPr algn="just"/>
            <a:r>
              <a:rPr lang="en-US" dirty="0" smtClean="0"/>
              <a:t>Results supported their hypothesis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/>
          <a:lstStyle/>
          <a:p>
            <a:r>
              <a:rPr lang="en-US" dirty="0" smtClean="0"/>
              <a:t>Study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3810000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Tested manipulation of control over the willingness to release personal information</a:t>
            </a:r>
          </a:p>
          <a:p>
            <a:r>
              <a:rPr lang="en-US" dirty="0" smtClean="0"/>
              <a:t>2 conditions:</a:t>
            </a:r>
          </a:p>
          <a:p>
            <a:pPr lvl="1"/>
            <a:r>
              <a:rPr lang="en-US" dirty="0" smtClean="0"/>
              <a:t> certain publication (more control) i.e. information will certainly be published </a:t>
            </a:r>
          </a:p>
          <a:p>
            <a:pPr lvl="1"/>
            <a:r>
              <a:rPr lang="en-US" dirty="0" smtClean="0"/>
              <a:t>uncertain publication (less control) i.e. only 50% of the participants will have their information randomly published </a:t>
            </a:r>
          </a:p>
        </p:txBody>
      </p:sp>
      <p:pic>
        <p:nvPicPr>
          <p:cNvPr id="4" name="Picture 3" descr="study1-resul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1752600"/>
            <a:ext cx="4648201" cy="44118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Study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1143000"/>
          </a:xfrm>
        </p:spPr>
        <p:txBody>
          <a:bodyPr>
            <a:normAutofit fontScale="77500" lnSpcReduction="20000"/>
          </a:bodyPr>
          <a:lstStyle/>
          <a:p>
            <a:r>
              <a:rPr lang="en-US" sz="2500" dirty="0" smtClean="0"/>
              <a:t>Extended the first study</a:t>
            </a:r>
          </a:p>
          <a:p>
            <a:r>
              <a:rPr lang="en-US" sz="2500" dirty="0" smtClean="0"/>
              <a:t>The direct accessibility of information was taken into account </a:t>
            </a:r>
          </a:p>
          <a:p>
            <a:r>
              <a:rPr lang="en-US" sz="2500" dirty="0" smtClean="0"/>
              <a:t>Personal information could be read either by students only or by both students and faculty</a:t>
            </a:r>
            <a:endParaRPr lang="en-US" sz="2500" dirty="0"/>
          </a:p>
        </p:txBody>
      </p:sp>
      <p:pic>
        <p:nvPicPr>
          <p:cNvPr id="5" name="Picture 4" descr="study 2-resul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819400"/>
            <a:ext cx="77724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Study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838200"/>
          </a:xfrm>
        </p:spPr>
        <p:txBody>
          <a:bodyPr>
            <a:noAutofit/>
          </a:bodyPr>
          <a:lstStyle/>
          <a:p>
            <a:r>
              <a:rPr lang="en-US" sz="1650" dirty="0" smtClean="0"/>
              <a:t>Purpose was to infer whether the effect of control applies to disclosure of information that can personally identify the revealer</a:t>
            </a:r>
          </a:p>
          <a:p>
            <a:r>
              <a:rPr lang="en-US" sz="1650" dirty="0" smtClean="0"/>
              <a:t>Participants were told that their answers will be published by researchers on some research bulletin</a:t>
            </a:r>
          </a:p>
          <a:p>
            <a:r>
              <a:rPr lang="en-US" sz="1650" dirty="0" smtClean="0"/>
              <a:t>Consisted of yes/no questions about ethical behaviors with 4 layers of granularity</a:t>
            </a:r>
          </a:p>
        </p:txBody>
      </p:sp>
      <p:pic>
        <p:nvPicPr>
          <p:cNvPr id="6" name="Picture 5" descr="study 3-resul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200400"/>
            <a:ext cx="77724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/>
          <a:lstStyle/>
          <a:p>
            <a:pPr algn="just"/>
            <a:r>
              <a:rPr lang="en-US" dirty="0" smtClean="0"/>
              <a:t>Presented a psychological view point to the issue of privacy concerns</a:t>
            </a:r>
          </a:p>
          <a:p>
            <a:pPr algn="just"/>
            <a:r>
              <a:rPr lang="en-US" dirty="0" smtClean="0"/>
              <a:t>Control isn’t sufficient to address privacy concerns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Study sample comprised of university students </a:t>
            </a:r>
          </a:p>
          <a:p>
            <a:pPr algn="just"/>
            <a:r>
              <a:rPr lang="en-US" dirty="0" smtClean="0"/>
              <a:t>Participation was not voluntary</a:t>
            </a:r>
          </a:p>
          <a:p>
            <a:pPr algn="just"/>
            <a:r>
              <a:rPr lang="en-US" dirty="0" smtClean="0"/>
              <a:t>The participants should have been given some minimal indication about the risks involved in disclosing information</a:t>
            </a:r>
          </a:p>
          <a:p>
            <a:pPr algn="just"/>
            <a:r>
              <a:rPr lang="en-US" dirty="0" smtClean="0"/>
              <a:t>More information should have been given about what “intrusiveness” was all about</a:t>
            </a:r>
          </a:p>
          <a:p>
            <a:pPr algn="just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2076</TotalTime>
  <Words>377</Words>
  <Application>Microsoft Office PowerPoint</Application>
  <PresentationFormat>On-screen Show (4:3)</PresentationFormat>
  <Paragraphs>66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Misplaced Confidences: Privacy and the Control Paradox</vt:lpstr>
      <vt:lpstr>Table of Contents</vt:lpstr>
      <vt:lpstr>Introduction</vt:lpstr>
      <vt:lpstr>User Study Specifics</vt:lpstr>
      <vt:lpstr>Study 1</vt:lpstr>
      <vt:lpstr>Study 2</vt:lpstr>
      <vt:lpstr>Study 3</vt:lpstr>
      <vt:lpstr>Appreciation</vt:lpstr>
      <vt:lpstr>Critique</vt:lpstr>
      <vt:lpstr>Question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Misplaced Confidences: Privacy and the Control Paradox</dc:title>
  <dc:creator>joel</dc:creator>
  <cp:lastModifiedBy>joel</cp:lastModifiedBy>
  <cp:revision>148</cp:revision>
  <dcterms:created xsi:type="dcterms:W3CDTF">2013-09-14T02:53:12Z</dcterms:created>
  <dcterms:modified xsi:type="dcterms:W3CDTF">2013-09-26T01:44:57Z</dcterms:modified>
</cp:coreProperties>
</file>