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59" r:id="rId6"/>
    <p:sldId id="264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0C84D-9535-4558-A511-5E09A5367BAF}" type="datetimeFigureOut">
              <a:rPr lang="en-NZ" smtClean="0"/>
              <a:t>9/10/2013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08818-9DBB-4A8A-BBC5-3E026F3A9B7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0803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08818-9DBB-4A8A-BBC5-3E026F3A9B7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60547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Existing models cannot explain the underlying growing mechanism of Google+, and we need to design new models for reproducing social networks similar to Google+.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08818-9DBB-4A8A-BBC5-3E026F3A9B7C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7166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2057400"/>
          </a:xfrm>
        </p:spPr>
        <p:txBody>
          <a:bodyPr>
            <a:normAutofit fontScale="90000"/>
          </a:bodyPr>
          <a:lstStyle/>
          <a:p>
            <a:r>
              <a:rPr lang="en-NZ" sz="3600" dirty="0" smtClean="0"/>
              <a:t>Evolution of Social-Attribute networks:</a:t>
            </a:r>
            <a:br>
              <a:rPr lang="en-NZ" sz="3600" dirty="0" smtClean="0"/>
            </a:br>
            <a:r>
              <a:rPr lang="en-NZ" sz="3600" dirty="0" smtClean="0"/>
              <a:t>Measurements, </a:t>
            </a:r>
            <a:r>
              <a:rPr lang="en-NZ" sz="3600" dirty="0"/>
              <a:t>M</a:t>
            </a:r>
            <a:r>
              <a:rPr lang="en-NZ" sz="3600" dirty="0" smtClean="0"/>
              <a:t>odeling and implications using </a:t>
            </a:r>
            <a:r>
              <a:rPr lang="en-NZ" sz="3600" dirty="0"/>
              <a:t>G</a:t>
            </a:r>
            <a:r>
              <a:rPr lang="en-NZ" sz="3600" dirty="0" smtClean="0"/>
              <a:t>oogle+</a:t>
            </a:r>
            <a:endParaRPr lang="en-NZ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3900" y="2743200"/>
            <a:ext cx="7696200" cy="1188993"/>
          </a:xfrm>
        </p:spPr>
        <p:txBody>
          <a:bodyPr>
            <a:normAutofit lnSpcReduction="10000"/>
          </a:bodyPr>
          <a:lstStyle/>
          <a:p>
            <a:r>
              <a:rPr lang="en-NZ" dirty="0" smtClean="0">
                <a:solidFill>
                  <a:schemeClr val="bg1">
                    <a:lumMod val="50000"/>
                  </a:schemeClr>
                </a:solidFill>
              </a:rPr>
              <a:t>Written by:</a:t>
            </a:r>
          </a:p>
          <a:p>
            <a:r>
              <a:rPr lang="en-NZ" dirty="0" smtClean="0">
                <a:solidFill>
                  <a:schemeClr val="bg1">
                    <a:lumMod val="50000"/>
                  </a:schemeClr>
                </a:solidFill>
              </a:rPr>
              <a:t>Neil </a:t>
            </a:r>
            <a:r>
              <a:rPr lang="en-NZ" dirty="0" err="1" smtClean="0">
                <a:solidFill>
                  <a:schemeClr val="bg1">
                    <a:lumMod val="50000"/>
                  </a:schemeClr>
                </a:solidFill>
              </a:rPr>
              <a:t>Zhengiang</a:t>
            </a:r>
            <a:r>
              <a:rPr lang="en-NZ" dirty="0" smtClean="0">
                <a:solidFill>
                  <a:schemeClr val="bg1">
                    <a:lumMod val="50000"/>
                  </a:schemeClr>
                </a:solidFill>
              </a:rPr>
              <a:t> Gong, </a:t>
            </a:r>
            <a:r>
              <a:rPr lang="en-NZ" dirty="0" err="1" smtClean="0">
                <a:solidFill>
                  <a:schemeClr val="bg1">
                    <a:lumMod val="50000"/>
                  </a:schemeClr>
                </a:solidFill>
              </a:rPr>
              <a:t>Wenchang</a:t>
            </a:r>
            <a:r>
              <a:rPr lang="en-N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NZ" dirty="0" err="1" smtClean="0">
                <a:solidFill>
                  <a:schemeClr val="bg1">
                    <a:lumMod val="50000"/>
                  </a:schemeClr>
                </a:solidFill>
              </a:rPr>
              <a:t>Xu</a:t>
            </a:r>
            <a:r>
              <a:rPr lang="en-NZ" dirty="0" smtClean="0">
                <a:solidFill>
                  <a:schemeClr val="bg1">
                    <a:lumMod val="50000"/>
                  </a:schemeClr>
                </a:solidFill>
              </a:rPr>
              <a:t>, Ling Huang, </a:t>
            </a:r>
            <a:r>
              <a:rPr lang="en-NZ" dirty="0" err="1" smtClean="0">
                <a:solidFill>
                  <a:schemeClr val="bg1">
                    <a:lumMod val="50000"/>
                  </a:schemeClr>
                </a:solidFill>
              </a:rPr>
              <a:t>Prateek</a:t>
            </a:r>
            <a:r>
              <a:rPr lang="en-NZ" dirty="0" smtClean="0">
                <a:solidFill>
                  <a:schemeClr val="bg1">
                    <a:lumMod val="50000"/>
                  </a:schemeClr>
                </a:solidFill>
              </a:rPr>
              <a:t> Mittal, Emil </a:t>
            </a:r>
            <a:r>
              <a:rPr lang="en-NZ" dirty="0" err="1" smtClean="0">
                <a:solidFill>
                  <a:schemeClr val="bg1">
                    <a:lumMod val="50000"/>
                  </a:schemeClr>
                </a:solidFill>
              </a:rPr>
              <a:t>Stefanov</a:t>
            </a:r>
            <a:r>
              <a:rPr lang="en-NZ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NZ" dirty="0" err="1" smtClean="0">
                <a:solidFill>
                  <a:schemeClr val="bg1">
                    <a:lumMod val="50000"/>
                  </a:schemeClr>
                </a:solidFill>
              </a:rPr>
              <a:t>Vyas</a:t>
            </a:r>
            <a:r>
              <a:rPr lang="en-N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NZ" dirty="0" err="1" smtClean="0">
                <a:solidFill>
                  <a:schemeClr val="bg1">
                    <a:lumMod val="50000"/>
                  </a:schemeClr>
                </a:solidFill>
              </a:rPr>
              <a:t>Sekar</a:t>
            </a:r>
            <a:endParaRPr lang="en-N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1" y="4235116"/>
            <a:ext cx="8991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Proceedings of the IMC 2012 on Internet Measurement and analysis, November 14-16(2012), Boston, Massachusetts, USA </a:t>
            </a:r>
            <a:endParaRPr lang="en-NZ" sz="2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4600" y="5961647"/>
            <a:ext cx="601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 smtClean="0">
                <a:solidFill>
                  <a:schemeClr val="bg1">
                    <a:lumMod val="50000"/>
                  </a:schemeClr>
                </a:solidFill>
              </a:rPr>
              <a:t>Reviewed by </a:t>
            </a:r>
            <a:r>
              <a:rPr lang="en-NZ" sz="2000" dirty="0" err="1" smtClean="0">
                <a:solidFill>
                  <a:schemeClr val="bg1">
                    <a:lumMod val="50000"/>
                  </a:schemeClr>
                </a:solidFill>
              </a:rPr>
              <a:t>Anup</a:t>
            </a:r>
            <a:r>
              <a:rPr lang="en-NZ" sz="2000" dirty="0" smtClean="0">
                <a:solidFill>
                  <a:schemeClr val="bg1">
                    <a:lumMod val="50000"/>
                  </a:schemeClr>
                </a:solidFill>
              </a:rPr>
              <a:t> K </a:t>
            </a:r>
            <a:r>
              <a:rPr lang="en-NZ" sz="2000" dirty="0" err="1" smtClean="0">
                <a:solidFill>
                  <a:schemeClr val="bg1">
                    <a:lumMod val="50000"/>
                  </a:schemeClr>
                </a:solidFill>
              </a:rPr>
              <a:t>Choudary</a:t>
            </a:r>
            <a:endParaRPr lang="en-NZ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33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40275"/>
            <a:ext cx="8229600" cy="4525963"/>
          </a:xfrm>
        </p:spPr>
        <p:txBody>
          <a:bodyPr/>
          <a:lstStyle/>
          <a:p>
            <a:r>
              <a:rPr lang="en-N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Evolution of social network structure with user attributes</a:t>
            </a:r>
          </a:p>
          <a:p>
            <a:r>
              <a:rPr lang="en-N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Novel phenomena carried out on Google+ social network</a:t>
            </a:r>
          </a:p>
          <a:p>
            <a:r>
              <a:rPr lang="en-N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Development of a Measurement-driven generative model for SANs</a:t>
            </a:r>
          </a:p>
          <a:p>
            <a:r>
              <a:rPr lang="en-N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Quick Questions: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 many of you have accounts with Google +?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 many of you have noticed the </a:t>
            </a:r>
            <a:r>
              <a:rPr lang="en-N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sybil</a:t>
            </a:r>
            <a:r>
              <a:rPr lang="en-N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attack in Google+?</a:t>
            </a:r>
          </a:p>
          <a:p>
            <a:endParaRPr lang="en-N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277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SAN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User Attributes – Static and Dynamic</a:t>
            </a:r>
          </a:p>
        </p:txBody>
      </p:sp>
      <p:pic>
        <p:nvPicPr>
          <p:cNvPr id="1026" name="Picture 2" descr="I:\COMPSCI 725\s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2667000"/>
            <a:ext cx="4267200" cy="312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2514600"/>
            <a:ext cx="46482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532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Experiment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N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Four types of attributes</a:t>
            </a:r>
          </a:p>
          <a:p>
            <a:r>
              <a:rPr lang="en-N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Three Phases 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Initial phase (day 1 to 20)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Invite only  (day 21 to 75)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Public phase (day 76 to 98)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14948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Generative Model of SAN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N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New Components –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N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N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ttribute augmented preferential attachment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N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Combined linear effect on social degree and attributes.</a:t>
            </a:r>
          </a:p>
          <a:p>
            <a:pPr marL="914400" lvl="2" indent="0">
              <a:buNone/>
            </a:pPr>
            <a:endParaRPr lang="en-NZ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NZ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N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Attribute-augmented </a:t>
            </a:r>
            <a:r>
              <a:rPr lang="en-N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triangle-closing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N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Baseline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N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Random-Random (RR)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N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RR-SAN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N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such as Link prediction and friend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33143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N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N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Network extrapolation and sampling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N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Network visualization and compression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N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Network </a:t>
            </a:r>
            <a:r>
              <a:rPr lang="en-NZ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Anonymization</a:t>
            </a:r>
            <a:endParaRPr lang="en-N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42547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Appreciation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8229600" cy="4525963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accurately reproduces real social-attribute networks</a:t>
            </a:r>
            <a:endParaRPr lang="en-N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was on Social Attribute Network structure, rather than the conventional way of Social network Structure</a:t>
            </a:r>
          </a:p>
        </p:txBody>
      </p:sp>
    </p:spTree>
    <p:extLst>
      <p:ext uri="{BB962C8B-B14F-4D97-AF65-F5344CB8AC3E}">
        <p14:creationId xmlns:p14="http://schemas.microsoft.com/office/powerpoint/2010/main" val="3719391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Criticism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4256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Described model focusses only on Static attribute and not on dynamic attribute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to Heterogeneous networks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Guided ‘greedy’ search in Google+ comparing to the ‘adaptable’ search </a:t>
            </a:r>
            <a:r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Facebook</a:t>
            </a:r>
            <a:endParaRPr lang="en-N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603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Question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endParaRPr lang="en-US" sz="3200" dirty="0" smtClean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Can SAN actually be a-Sybil attack ?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864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505</TotalTime>
  <Words>283</Words>
  <Application>Microsoft Office PowerPoint</Application>
  <PresentationFormat>On-screen Show (4:3)</PresentationFormat>
  <Paragraphs>49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Executive</vt:lpstr>
      <vt:lpstr>Evolution of Social-Attribute networks: Measurements, Modeling and implications using Google+</vt:lpstr>
      <vt:lpstr>Summary</vt:lpstr>
      <vt:lpstr>SAN</vt:lpstr>
      <vt:lpstr>Experiment</vt:lpstr>
      <vt:lpstr>Generative Model of SAN</vt:lpstr>
      <vt:lpstr>PowerPoint Presentation</vt:lpstr>
      <vt:lpstr>Appreciation</vt:lpstr>
      <vt:lpstr>Criticism</vt:lpstr>
      <vt:lpstr>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Anup Kumar Choudary Bharat Singh Choudary</dc:creator>
  <cp:lastModifiedBy>Anup Kumar Choudary Bharat Singh Choudary</cp:lastModifiedBy>
  <cp:revision>32</cp:revision>
  <dcterms:created xsi:type="dcterms:W3CDTF">2006-08-16T00:00:00Z</dcterms:created>
  <dcterms:modified xsi:type="dcterms:W3CDTF">2013-10-08T22:27:31Z</dcterms:modified>
</cp:coreProperties>
</file>