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683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908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4240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33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56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30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110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874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79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781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599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0ADC1-F0B3-4672-A050-CA36F31C2D7E}" type="datetimeFigureOut">
              <a:rPr lang="en-NZ" smtClean="0"/>
              <a:t>17/07/2013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A8E4A-57E4-46BC-B71E-614CB4AD99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4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3688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24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Advocate</dc:creator>
  <cp:lastModifiedBy>Advocate</cp:lastModifiedBy>
  <cp:revision>1</cp:revision>
  <dcterms:created xsi:type="dcterms:W3CDTF">2013-07-16T23:12:44Z</dcterms:created>
  <dcterms:modified xsi:type="dcterms:W3CDTF">2013-07-16T23:13:50Z</dcterms:modified>
</cp:coreProperties>
</file>