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AABB9-CFE4-41B6-B8B5-C3FE107EE9AA}" type="datetimeFigureOut">
              <a:rPr lang="en-NZ" smtClean="0"/>
              <a:t>10/09/2012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FCF21-C8CB-44F9-BB56-1BEF75389A4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32835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FCF21-C8CB-44F9-BB56-1BEF75389A4E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0314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Review of “</a:t>
            </a:r>
            <a:r>
              <a:rPr lang="en-NZ" dirty="0"/>
              <a:t>Towards Taming Privilege-Escalation Attacks on </a:t>
            </a:r>
            <a:r>
              <a:rPr lang="en-NZ" dirty="0" smtClean="0"/>
              <a:t>Android”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743200"/>
          </a:xfrm>
        </p:spPr>
        <p:txBody>
          <a:bodyPr>
            <a:normAutofit lnSpcReduction="10000"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Sven </a:t>
            </a:r>
            <a:r>
              <a:rPr lang="en-NZ" sz="2400" dirty="0" err="1" smtClean="0">
                <a:solidFill>
                  <a:schemeClr val="tx1"/>
                </a:solidFill>
              </a:rPr>
              <a:t>Bugiel</a:t>
            </a:r>
            <a:r>
              <a:rPr lang="en-NZ" sz="2400" dirty="0" smtClean="0">
                <a:solidFill>
                  <a:schemeClr val="tx1"/>
                </a:solidFill>
              </a:rPr>
              <a:t>, </a:t>
            </a:r>
            <a:r>
              <a:rPr lang="en-NZ" sz="2400" dirty="0">
                <a:solidFill>
                  <a:schemeClr val="tx1"/>
                </a:solidFill>
              </a:rPr>
              <a:t>Lucas </a:t>
            </a:r>
            <a:r>
              <a:rPr lang="en-NZ" sz="2400" dirty="0" err="1" smtClean="0">
                <a:solidFill>
                  <a:schemeClr val="tx1"/>
                </a:solidFill>
              </a:rPr>
              <a:t>Davi</a:t>
            </a:r>
            <a:r>
              <a:rPr lang="en-NZ" sz="2400" dirty="0" smtClean="0">
                <a:solidFill>
                  <a:schemeClr val="tx1"/>
                </a:solidFill>
              </a:rPr>
              <a:t>, </a:t>
            </a:r>
            <a:r>
              <a:rPr lang="en-NZ" sz="2400" dirty="0">
                <a:solidFill>
                  <a:schemeClr val="tx1"/>
                </a:solidFill>
              </a:rPr>
              <a:t>Alexandra </a:t>
            </a:r>
            <a:r>
              <a:rPr lang="en-NZ" sz="2400" dirty="0" err="1" smtClean="0">
                <a:solidFill>
                  <a:schemeClr val="tx1"/>
                </a:solidFill>
              </a:rPr>
              <a:t>Dmitrienko</a:t>
            </a:r>
            <a:r>
              <a:rPr lang="en-NZ" sz="2400" dirty="0" smtClean="0">
                <a:solidFill>
                  <a:schemeClr val="tx1"/>
                </a:solidFill>
              </a:rPr>
              <a:t>, </a:t>
            </a:r>
            <a:r>
              <a:rPr lang="en-NZ" sz="2400" dirty="0">
                <a:solidFill>
                  <a:schemeClr val="tx1"/>
                </a:solidFill>
              </a:rPr>
              <a:t>Thomas </a:t>
            </a:r>
            <a:r>
              <a:rPr lang="en-NZ" sz="2400" dirty="0" smtClean="0">
                <a:solidFill>
                  <a:schemeClr val="tx1"/>
                </a:solidFill>
              </a:rPr>
              <a:t>Fischer,</a:t>
            </a:r>
            <a:endParaRPr lang="en-NZ" sz="2400" dirty="0">
              <a:solidFill>
                <a:schemeClr val="tx1"/>
              </a:solidFill>
            </a:endParaRPr>
          </a:p>
          <a:p>
            <a:r>
              <a:rPr lang="en-NZ" sz="2400" dirty="0">
                <a:solidFill>
                  <a:schemeClr val="tx1"/>
                </a:solidFill>
              </a:rPr>
              <a:t>Ahmad-Reza </a:t>
            </a:r>
            <a:r>
              <a:rPr lang="en-NZ" sz="2400" dirty="0" err="1" smtClean="0">
                <a:solidFill>
                  <a:schemeClr val="tx1"/>
                </a:solidFill>
              </a:rPr>
              <a:t>Sadeghi</a:t>
            </a:r>
            <a:r>
              <a:rPr lang="en-NZ" sz="2400" dirty="0" smtClean="0">
                <a:solidFill>
                  <a:schemeClr val="tx1"/>
                </a:solidFill>
              </a:rPr>
              <a:t>, </a:t>
            </a:r>
            <a:r>
              <a:rPr lang="en-NZ" sz="2400" dirty="0" err="1">
                <a:solidFill>
                  <a:schemeClr val="tx1"/>
                </a:solidFill>
              </a:rPr>
              <a:t>Bhargava</a:t>
            </a:r>
            <a:r>
              <a:rPr lang="en-NZ" sz="2400" dirty="0">
                <a:solidFill>
                  <a:schemeClr val="tx1"/>
                </a:solidFill>
              </a:rPr>
              <a:t> </a:t>
            </a:r>
            <a:r>
              <a:rPr lang="en-NZ" sz="2400" dirty="0" err="1" smtClean="0">
                <a:solidFill>
                  <a:schemeClr val="tx1"/>
                </a:solidFill>
              </a:rPr>
              <a:t>Shastry</a:t>
            </a:r>
            <a:endParaRPr lang="en-NZ" sz="2400" dirty="0" smtClean="0">
              <a:solidFill>
                <a:schemeClr val="tx1"/>
              </a:solidFill>
            </a:endParaRPr>
          </a:p>
          <a:p>
            <a:endParaRPr lang="en-NZ" sz="2400" dirty="0">
              <a:solidFill>
                <a:schemeClr val="tx1"/>
              </a:solidFill>
            </a:endParaRPr>
          </a:p>
          <a:p>
            <a:r>
              <a:rPr lang="en-NZ" sz="2400" dirty="0">
                <a:solidFill>
                  <a:schemeClr val="tx1"/>
                </a:solidFill>
              </a:rPr>
              <a:t>In Proceedings of the 19th Annual Network &amp; Distributed System Security Symposium (February 2012)</a:t>
            </a:r>
          </a:p>
        </p:txBody>
      </p:sp>
    </p:spTree>
    <p:extLst>
      <p:ext uri="{BB962C8B-B14F-4D97-AF65-F5344CB8AC3E}">
        <p14:creationId xmlns:p14="http://schemas.microsoft.com/office/powerpoint/2010/main" val="10838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NZ" dirty="0"/>
          </a:p>
          <a:p>
            <a:pPr marL="0" indent="0" algn="ctr">
              <a:buNone/>
            </a:pPr>
            <a:endParaRPr lang="en-NZ" dirty="0" smtClean="0"/>
          </a:p>
          <a:p>
            <a:pPr marL="0" indent="0" algn="ctr">
              <a:buNone/>
            </a:pPr>
            <a:r>
              <a:rPr lang="en-NZ" dirty="0" smtClean="0"/>
              <a:t>The authors of this paper has presented the design and implementation of a security framework that protects against both confused deputy attack and collusion attack</a:t>
            </a:r>
          </a:p>
          <a:p>
            <a:pPr marL="0" indent="0" algn="ctr">
              <a:buNone/>
            </a:pPr>
            <a:r>
              <a:rPr lang="en-NZ" dirty="0" smtClean="0"/>
              <a:t>Also included results for </a:t>
            </a:r>
            <a:r>
              <a:rPr lang="en-NZ" smtClean="0"/>
              <a:t>performance evaluation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3404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318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Android architecture &amp; Security framework architecture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endParaRPr lang="en-N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08718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2" y="4267200"/>
            <a:ext cx="7590887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68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Appreciation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The first security framework that addresses both confused deputy attack and collusion attack</a:t>
            </a:r>
          </a:p>
          <a:p>
            <a:r>
              <a:rPr lang="en-NZ" dirty="0" smtClean="0"/>
              <a:t>System-centric solution that generally captures all application level privilege attacks: not dependent of applications, not just targeting attack subclasses</a:t>
            </a:r>
          </a:p>
          <a:p>
            <a:r>
              <a:rPr lang="en-NZ" dirty="0" smtClean="0"/>
              <a:t>Scalable performance over-head (adversary models: weak, basic, advanced and strong)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8656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>
                <a:solidFill>
                  <a:srgbClr val="000000"/>
                </a:solidFill>
              </a:rPr>
              <a:t>Criticism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NZ" sz="4500" dirty="0" smtClean="0"/>
              <a:t>Heuristic evaluation: hard to simulate worst case scenario, sample size of 50 still sounds small given the amount of categories (27)</a:t>
            </a:r>
          </a:p>
          <a:p>
            <a:r>
              <a:rPr lang="en-NZ" sz="4500" dirty="0"/>
              <a:t>Adversary model VS performance??</a:t>
            </a:r>
            <a:endParaRPr lang="en-NZ" sz="4500" dirty="0" smtClean="0"/>
          </a:p>
          <a:p>
            <a:r>
              <a:rPr lang="en-NZ" sz="4500" dirty="0" smtClean="0"/>
              <a:t>Separated test of “ICC based communication apps” and “File system and socket based communication” (I.E PDF plug-in for dolphin browser) (all tests were carried out where there’s only two nodes &amp; single path, a mixed case would have more that two nodes and potentially multiple paths)</a:t>
            </a:r>
          </a:p>
          <a:p>
            <a:pPr marL="0" indent="0">
              <a:buNone/>
            </a:pPr>
            <a:r>
              <a:rPr lang="en-NZ" sz="4500" dirty="0"/>
              <a:t/>
            </a:r>
            <a:br>
              <a:rPr lang="en-NZ" sz="4500" dirty="0"/>
            </a:br>
            <a:r>
              <a:rPr lang="en-NZ" sz="4500" dirty="0"/>
              <a:t/>
            </a:r>
            <a:br>
              <a:rPr lang="en-NZ" sz="4500" dirty="0"/>
            </a:br>
            <a:r>
              <a:rPr lang="en-NZ" dirty="0"/>
              <a:t/>
            </a:r>
            <a:br>
              <a:rPr lang="en-NZ" dirty="0"/>
            </a:b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3237490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Sample scenario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93273"/>
            <a:ext cx="80772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260272"/>
            <a:ext cx="6248400" cy="2140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44710"/>
            <a:ext cx="559117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58985"/>
            <a:ext cx="64008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957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Given that this security framework was built on a rather obsolete version of Android (2.2.1), do you think it will still satisfy the need on devices with newer Android versions ? (Android 4 had new features such as Android Beam, Screen Shots and </a:t>
            </a:r>
            <a:r>
              <a:rPr lang="en-NZ" smtClean="0"/>
              <a:t>On-device </a:t>
            </a:r>
            <a:r>
              <a:rPr lang="en-NZ" smtClean="0"/>
              <a:t>Encryption!)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07208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271</Words>
  <Application>Microsoft Office PowerPoint</Application>
  <PresentationFormat>On-screen Show (4:3)</PresentationFormat>
  <Paragraphs>24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Review of “Towards Taming Privilege-Escalation Attacks on Android”</vt:lpstr>
      <vt:lpstr>Summary</vt:lpstr>
      <vt:lpstr>Android architecture &amp; Security framework architecture</vt:lpstr>
      <vt:lpstr>Appreciation</vt:lpstr>
      <vt:lpstr>Criticism</vt:lpstr>
      <vt:lpstr>Sample scenario</vt:lpstr>
      <vt:lpstr>Question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“Towards Taming Privilege-Escalation Attacks on Android”</dc:title>
  <dc:creator>Yang Shi</dc:creator>
  <cp:lastModifiedBy>Yang Shi</cp:lastModifiedBy>
  <cp:revision>28</cp:revision>
  <dcterms:created xsi:type="dcterms:W3CDTF">2006-08-16T00:00:00Z</dcterms:created>
  <dcterms:modified xsi:type="dcterms:W3CDTF">2012-09-09T21:16:38Z</dcterms:modified>
</cp:coreProperties>
</file>