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555E-A65F-43DA-88EC-FC58847E68FB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177FAE-2384-490D-9B66-218F5735AF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555E-A65F-43DA-88EC-FC58847E68FB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7FAE-2384-490D-9B66-218F5735A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6177FAE-2384-490D-9B66-218F5735AF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555E-A65F-43DA-88EC-FC58847E68FB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555E-A65F-43DA-88EC-FC58847E68FB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6177FAE-2384-490D-9B66-218F5735AF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555E-A65F-43DA-88EC-FC58847E68FB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177FAE-2384-490D-9B66-218F5735AF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2A3555E-A65F-43DA-88EC-FC58847E68FB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7FAE-2384-490D-9B66-218F5735AF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555E-A65F-43DA-88EC-FC58847E68FB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6177FAE-2384-490D-9B66-218F5735AF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555E-A65F-43DA-88EC-FC58847E68FB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6177FAE-2384-490D-9B66-218F5735A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555E-A65F-43DA-88EC-FC58847E68FB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177FAE-2384-490D-9B66-218F5735A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177FAE-2384-490D-9B66-218F5735AF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555E-A65F-43DA-88EC-FC58847E68FB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6177FAE-2384-490D-9B66-218F5735AF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2A3555E-A65F-43DA-88EC-FC58847E68FB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2A3555E-A65F-43DA-88EC-FC58847E68FB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177FAE-2384-490D-9B66-218F5735AF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Kaspar</a:t>
            </a:r>
            <a:r>
              <a:rPr lang="en-US" dirty="0" smtClean="0"/>
              <a:t> T. , </a:t>
            </a:r>
            <a:r>
              <a:rPr lang="en-US" dirty="0" err="1" smtClean="0"/>
              <a:t>Silbermann</a:t>
            </a:r>
            <a:r>
              <a:rPr lang="en-US" dirty="0" smtClean="0"/>
              <a:t> m. , </a:t>
            </a:r>
            <a:r>
              <a:rPr lang="en-US" dirty="0" err="1" smtClean="0"/>
              <a:t>paar</a:t>
            </a:r>
            <a:r>
              <a:rPr lang="en-US" dirty="0" smtClean="0"/>
              <a:t> c. (2010)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Financial Cryptography and </a:t>
            </a:r>
            <a:r>
              <a:rPr lang="en-US" smtClean="0"/>
              <a:t>Data Security, Volume 6052, pp 343-350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You Can Eat or Breaking a Real-World Contactless Payment System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In brief: A new method for breaking the MIFARE system is developed.</a:t>
            </a:r>
          </a:p>
          <a:p>
            <a:endParaRPr lang="en-US" sz="2000" dirty="0" smtClean="0"/>
          </a:p>
          <a:p>
            <a:r>
              <a:rPr lang="en-US" sz="2000" dirty="0" smtClean="0"/>
              <a:t>Surveys known attacks against contactless payment systems.</a:t>
            </a:r>
          </a:p>
          <a:p>
            <a:endParaRPr lang="en-US" sz="2000" dirty="0" smtClean="0"/>
          </a:p>
          <a:p>
            <a:r>
              <a:rPr lang="en-US" sz="2000" dirty="0" smtClean="0"/>
              <a:t>Develops an attack which gains read and write access to any MIFARE card.</a:t>
            </a:r>
          </a:p>
          <a:p>
            <a:endParaRPr lang="en-US" sz="2000" dirty="0" smtClean="0"/>
          </a:p>
          <a:p>
            <a:r>
              <a:rPr lang="en-US" sz="2000" dirty="0" smtClean="0"/>
              <a:t>Lists a variety of ways to exploit </a:t>
            </a:r>
            <a:r>
              <a:rPr lang="en-US" sz="2000" smtClean="0"/>
              <a:t>the MIFARE </a:t>
            </a:r>
            <a:r>
              <a:rPr lang="en-US" sz="2000" dirty="0" smtClean="0"/>
              <a:t>card vulnerability.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Appreciative comments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Provides a valuable warning to those who are involved with this </a:t>
            </a:r>
            <a:r>
              <a:rPr lang="en-US" dirty="0" smtClean="0"/>
              <a:t>system</a:t>
            </a:r>
            <a:r>
              <a:rPr lang="en-US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sz="2000" dirty="0" smtClean="0"/>
              <a:t>For potential customers of MIFARE and their consultants:</a:t>
            </a:r>
          </a:p>
          <a:p>
            <a:pPr lvl="1"/>
            <a:r>
              <a:rPr lang="en-US" sz="1500" dirty="0" smtClean="0"/>
              <a:t>If we become a customer, will it meet our security needs? </a:t>
            </a:r>
          </a:p>
          <a:p>
            <a:pPr lvl="1"/>
            <a:r>
              <a:rPr lang="en-US" sz="1500" dirty="0" smtClean="0"/>
              <a:t>Do we need to upgrade the existing system?</a:t>
            </a:r>
            <a:br>
              <a:rPr lang="en-US" sz="1500" dirty="0" smtClean="0"/>
            </a:br>
            <a:endParaRPr lang="en-US" dirty="0" smtClean="0"/>
          </a:p>
          <a:p>
            <a:r>
              <a:rPr lang="en-US" sz="2000" dirty="0" smtClean="0"/>
              <a:t>For designers of contactless payments systems:</a:t>
            </a:r>
          </a:p>
          <a:p>
            <a:pPr lvl="1"/>
            <a:r>
              <a:rPr lang="en-US" sz="1500" dirty="0" smtClean="0"/>
              <a:t>How can we overcome the flaws present in MIFARE? </a:t>
            </a:r>
          </a:p>
          <a:p>
            <a:pPr lvl="1"/>
            <a:r>
              <a:rPr lang="en-US" sz="1500" dirty="0" smtClean="0"/>
              <a:t>If our system was to be compromised, will the MIFARE attacks be  relevant?</a:t>
            </a:r>
            <a:br>
              <a:rPr lang="en-US" sz="1500" dirty="0" smtClean="0"/>
            </a:br>
            <a:endParaRPr lang="en-US" sz="1500" dirty="0" smtClean="0"/>
          </a:p>
          <a:p>
            <a:r>
              <a:rPr lang="en-US" sz="2000" dirty="0" smtClean="0"/>
              <a:t>For the public at large:</a:t>
            </a:r>
            <a:endParaRPr lang="en-US" sz="1000" dirty="0" smtClean="0"/>
          </a:p>
          <a:p>
            <a:pPr lvl="1"/>
            <a:r>
              <a:rPr lang="en-US" sz="1500" dirty="0" smtClean="0"/>
              <a:t>A greater awareness of the potential breakability of widespread systems.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Lack of important explanatory details harms impact:</a:t>
            </a:r>
            <a:br>
              <a:rPr lang="en-US" dirty="0" smtClean="0"/>
            </a:br>
            <a:endParaRPr lang="en-US" dirty="0" smtClean="0"/>
          </a:p>
          <a:p>
            <a:r>
              <a:rPr lang="en-US" sz="2000" dirty="0" smtClean="0"/>
              <a:t>Researchers tested exploits with only small transactions, do not state whether larger transactions possible.</a:t>
            </a:r>
          </a:p>
          <a:p>
            <a:endParaRPr lang="en-US" sz="2000" dirty="0" smtClean="0"/>
          </a:p>
          <a:p>
            <a:r>
              <a:rPr lang="en-US" sz="2000" dirty="0" smtClean="0"/>
              <a:t>Researchers claim all cards use the same secret key. Their evidence is that the twelve cards they tested had the same key.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Researchers claim cloned cards will not be detected as fraudulent.  However, they only appear to have tested this on a small time scale, and don’t discuss how the system detects fraud.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Unlikely exploits are given the same amount of attention as the highly damaging exploits.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List the stakeholders concerned with a publication  breaking an existing security system. What consequences do they face in the presence or absence of such publications?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u="sng" dirty="0" smtClean="0"/>
              <a:t>Other questions that occurred to me while reading:</a:t>
            </a:r>
          </a:p>
          <a:p>
            <a:r>
              <a:rPr lang="en-US" sz="2000" dirty="0" smtClean="0"/>
              <a:t>For the above question, how do the consequences vary in the short term, long term, based on the quality of research or  frequency of research.</a:t>
            </a:r>
          </a:p>
          <a:p>
            <a:r>
              <a:rPr lang="en-US" sz="2000" dirty="0" smtClean="0"/>
              <a:t>Security through obscurity  - a valuable element in a solution or a crutch?</a:t>
            </a:r>
          </a:p>
          <a:p>
            <a:r>
              <a:rPr lang="en-US" sz="2000" dirty="0" smtClean="0"/>
              <a:t>What proportion of adversaries are in a position suitable for taking advantage of contactless payment cracks? What proportion will do so? </a:t>
            </a:r>
            <a:r>
              <a:rPr lang="en-US" sz="2000" dirty="0" smtClean="0"/>
              <a:t>How useful is </a:t>
            </a:r>
            <a:r>
              <a:rPr lang="en-US" sz="2000" dirty="0" smtClean="0"/>
              <a:t>this information </a:t>
            </a:r>
            <a:r>
              <a:rPr lang="en-US" sz="2000" dirty="0" smtClean="0"/>
              <a:t>in decision making?</a:t>
            </a:r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420</TotalTime>
  <Words>127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All You Can Eat or Breaking a Real-World Contactless Payment System  </vt:lpstr>
      <vt:lpstr>Summary</vt:lpstr>
      <vt:lpstr>Appreciative comments</vt:lpstr>
      <vt:lpstr>Critical Comments</vt:lpstr>
      <vt:lpstr>Question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You Can Eat or Breaking a Real-World Contactless Payment System  </dc:title>
  <dc:creator>Herp</dc:creator>
  <cp:lastModifiedBy>Herp</cp:lastModifiedBy>
  <cp:revision>15</cp:revision>
  <dcterms:created xsi:type="dcterms:W3CDTF">2012-10-01T20:53:01Z</dcterms:created>
  <dcterms:modified xsi:type="dcterms:W3CDTF">2012-10-08T22:15:54Z</dcterms:modified>
</cp:coreProperties>
</file>