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1" r:id="rId4"/>
    <p:sldId id="260" r:id="rId5"/>
    <p:sldId id="263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1" autoAdjust="0"/>
    <p:restoredTop sz="79502" autoAdjust="0"/>
  </p:normalViewPr>
  <p:slideViewPr>
    <p:cSldViewPr>
      <p:cViewPr varScale="1">
        <p:scale>
          <a:sx n="63" d="100"/>
          <a:sy n="63" d="100"/>
        </p:scale>
        <p:origin x="-120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NZ" smtClean="0"/>
              <a:t>Vishal Naidu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A1F48-F7EB-4627-B356-45270999FB0C}" type="datetimeFigureOut">
              <a:rPr lang="en-NZ" smtClean="0"/>
              <a:t>24/09/2012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04065D-BD56-4B02-9357-1C3FFD5C66D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24307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NZ" smtClean="0"/>
              <a:t>Vishal Naidu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B4C79E-E1B6-4638-BEA9-5649E0C320B4}" type="datetimeFigureOut">
              <a:rPr lang="en-NZ" smtClean="0"/>
              <a:t>24/09/2012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39773-AB88-4177-82DB-7B6AAB5B0A8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96471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9773-AB88-4177-82DB-7B6AAB5B0A8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574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technique ensures that the control flow graph of an application is deviated</a:t>
            </a:r>
          </a:p>
          <a:p>
            <a:r>
              <a:rPr lang="en-N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no more than once, and that this deviation cannot be used to craft a malicious system call. CFL works by performing a “lock” operation before each indirect control</a:t>
            </a:r>
          </a:p>
          <a:p>
            <a:r>
              <a:rPr lang="en-N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flow transfer, with a corresponding “unlock” operation present at valid destinations only.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9773-AB88-4177-82DB-7B6AAB5B0A8D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9953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 smtClean="0"/>
              <a:t>Given this, an attacker can now only subvert the</a:t>
            </a:r>
          </a:p>
          <a:p>
            <a:r>
              <a:rPr lang="en-NZ" dirty="0" smtClean="0"/>
              <a:t>natural control flow of the application at most once before</a:t>
            </a:r>
          </a:p>
          <a:p>
            <a:r>
              <a:rPr lang="en-NZ" dirty="0" smtClean="0"/>
              <a:t>being detected. Further, the instructions for system calls</a:t>
            </a:r>
          </a:p>
          <a:p>
            <a:r>
              <a:rPr lang="en-NZ" dirty="0" smtClean="0"/>
              <a:t>can have lock-verification code prepended to them so that</a:t>
            </a:r>
          </a:p>
          <a:p>
            <a:r>
              <a:rPr lang="en-NZ" dirty="0" smtClean="0"/>
              <a:t>this single control flow violation cannot be used to issue a</a:t>
            </a:r>
          </a:p>
          <a:p>
            <a:r>
              <a:rPr lang="en-NZ" dirty="0" smtClean="0"/>
              <a:t>malicious system call. This means that the only consequence</a:t>
            </a:r>
          </a:p>
          <a:p>
            <a:r>
              <a:rPr lang="en-NZ" dirty="0" smtClean="0"/>
              <a:t>of the attack are potential changes to the program’s memory</a:t>
            </a:r>
          </a:p>
          <a:p>
            <a:r>
              <a:rPr lang="en-NZ" dirty="0" smtClean="0"/>
              <a:t>state, which is an ability the attacker is already assumed to</a:t>
            </a:r>
          </a:p>
          <a:p>
            <a:r>
              <a:rPr lang="en-NZ" dirty="0" smtClean="0"/>
              <a:t>have based on the threat model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9773-AB88-4177-82DB-7B6AAB5B0A8D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30505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smtClean="0"/>
              <a:t>It was </a:t>
            </a:r>
            <a:r>
              <a:rPr lang="en-NZ" dirty="0" smtClean="0"/>
              <a:t>very</a:t>
            </a:r>
            <a:r>
              <a:rPr lang="en-NZ" baseline="0" dirty="0" smtClean="0"/>
              <a:t> hard to criticize </a:t>
            </a:r>
            <a:r>
              <a:rPr lang="x-none" smtClean="0"/>
              <a:t>this paper</a:t>
            </a:r>
            <a:r>
              <a:rPr lang="en-NZ" dirty="0" smtClean="0"/>
              <a:t> but one of the ..</a:t>
            </a:r>
          </a:p>
          <a:p>
            <a:endParaRPr lang="en-NZ" dirty="0" smtClean="0"/>
          </a:p>
          <a:p>
            <a:endParaRPr lang="en-N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sz="1200" dirty="0" smtClean="0"/>
              <a:t>What happens when the ‘k’ value gets modified by other means rather than corresponding lock and unlock?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9773-AB88-4177-82DB-7B6AAB5B0A8D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308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NZ" dirty="0" smtClean="0"/>
              <a:t>Control flow locking represents a general solution to the problem of code-reuse attacks with a performance penalty small enough to justify deployment in real-world situations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9773-AB88-4177-82DB-7B6AAB5B0A8D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038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A09341A-5AD0-4AD8-97A8-1ACE3C507A0D}" type="datetime1">
              <a:rPr lang="en-US" smtClean="0"/>
              <a:t>9/24/2012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9D04-ACFF-4D9E-B01C-42318462C05F}" type="datetime1">
              <a:rPr lang="en-US" smtClean="0"/>
              <a:t>9/24/2012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82C3F-C4FE-4682-9383-45E953C74382}" type="datetime1">
              <a:rPr lang="en-US" smtClean="0"/>
              <a:t>9/24/2012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7962-F4A2-4DBE-85BD-9C96A99F3AEC}" type="datetime1">
              <a:rPr lang="en-US" smtClean="0"/>
              <a:t>9/24/2012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890F2AFF-4207-4F93-9FD2-F6C43FF3944E}" type="datetime1">
              <a:rPr lang="en-US" smtClean="0"/>
              <a:t>9/24/2012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22B8-F331-44B7-A786-C278E89FA26D}" type="datetime1">
              <a:rPr lang="en-US" smtClean="0"/>
              <a:t>9/24/2012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68D86-B779-41BD-8588-58E5E4E4F667}" type="datetime1">
              <a:rPr lang="en-US" smtClean="0"/>
              <a:t>9/24/2012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22DAB-356F-4DC1-B960-039D034976EB}" type="datetime1">
              <a:rPr lang="en-US" smtClean="0"/>
              <a:t>9/24/2012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6952-0F02-45B0-A031-97D054E1FFF1}" type="datetime1">
              <a:rPr lang="en-US" smtClean="0"/>
              <a:t>9/24/2012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F827E-80B0-497D-A037-639E873334B0}" type="datetime1">
              <a:rPr lang="en-US" smtClean="0"/>
              <a:t>9/24/2012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7D0E-485B-466B-A64B-DC0D68178E96}" type="datetime1">
              <a:rPr lang="en-US" smtClean="0"/>
              <a:t>9/24/2012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B43CD1-5326-46F5-ABF2-722CA3D7213C}" type="datetime1">
              <a:rPr lang="en-US" smtClean="0"/>
              <a:t>9/24/2012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Vishal Naidu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" y="3657600"/>
            <a:ext cx="3962400" cy="2133600"/>
          </a:xfrm>
        </p:spPr>
        <p:txBody>
          <a:bodyPr>
            <a:normAutofit/>
          </a:bodyPr>
          <a:lstStyle/>
          <a:p>
            <a:pPr algn="ctr"/>
            <a:endParaRPr lang="en-US" b="1" dirty="0" smtClean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AUTHORS</a:t>
            </a:r>
            <a:r>
              <a:rPr lang="en-US" b="1" dirty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TYLER BLETSCH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XUXIAN JIANG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VINCE  FREEH</a:t>
            </a:r>
          </a:p>
          <a:p>
            <a:pPr algn="ctr"/>
            <a:endParaRPr lang="en-NZ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MITIGATING CODE-REUSE ATTACKS WITH </a:t>
            </a:r>
            <a:r>
              <a:rPr lang="en-US" sz="3600" dirty="0" smtClean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CONTROL-FLOWING </a:t>
            </a:r>
            <a:r>
              <a:rPr lang="en-US" sz="3600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LOCKING</a:t>
            </a:r>
            <a:endParaRPr lang="en-NZ" sz="3600" dirty="0">
              <a:solidFill>
                <a:srgbClr val="0070C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  <a:defRPr/>
            </a:pPr>
            <a:r>
              <a:rPr lang="en-NZ" sz="2400" dirty="0"/>
              <a:t>Code-reuse attacks are software exploits in which an attacker directs control flow through existing code with a malicious result.</a:t>
            </a:r>
          </a:p>
          <a:p>
            <a:endParaRPr lang="en-NZ" sz="2400" dirty="0"/>
          </a:p>
          <a:p>
            <a:pPr marL="0" indent="0">
              <a:buNone/>
            </a:pPr>
            <a:endParaRPr lang="en-NZ" sz="2400" dirty="0"/>
          </a:p>
          <a:p>
            <a:pPr marL="0" indent="0">
              <a:buNone/>
            </a:pPr>
            <a:r>
              <a:rPr lang="en-NZ" sz="3200" b="1" dirty="0" smtClean="0">
                <a:solidFill>
                  <a:srgbClr val="0070C0"/>
                </a:solidFill>
              </a:rPr>
              <a:t>Solution</a:t>
            </a:r>
            <a:r>
              <a:rPr lang="en-NZ" sz="3200" b="1" dirty="0" smtClean="0"/>
              <a:t> – Control Flow Locking</a:t>
            </a:r>
            <a:endParaRPr lang="en-NZ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800" dirty="0" smtClean="0">
                <a:solidFill>
                  <a:srgbClr val="0070C0"/>
                </a:solidFill>
              </a:rPr>
              <a:t>Summary</a:t>
            </a:r>
            <a:endParaRPr lang="en-NZ" sz="48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2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1"/>
            <a:ext cx="3657600" cy="4419600"/>
          </a:xfrm>
        </p:spPr>
        <p:txBody>
          <a:bodyPr/>
          <a:lstStyle/>
          <a:p>
            <a:pPr marL="0" indent="0">
              <a:buNone/>
            </a:pPr>
            <a:r>
              <a:rPr lang="en-NZ" sz="2800" dirty="0" smtClean="0"/>
              <a:t>Control Flow Locking enforces control flow integrity effectively mitigates the threat of code-reuse attacks at a </a:t>
            </a:r>
            <a:r>
              <a:rPr lang="en-NZ" sz="2800" dirty="0" smtClean="0">
                <a:solidFill>
                  <a:schemeClr val="tx1"/>
                </a:solidFill>
              </a:rPr>
              <a:t>reasonable</a:t>
            </a:r>
            <a:r>
              <a:rPr lang="en-NZ" sz="2800" dirty="0">
                <a:solidFill>
                  <a:schemeClr val="tx1"/>
                </a:solidFill>
              </a:rPr>
              <a:t> </a:t>
            </a:r>
            <a:r>
              <a:rPr lang="en-NZ" sz="2800" dirty="0" smtClean="0"/>
              <a:t>performance overhead</a:t>
            </a:r>
            <a:r>
              <a:rPr lang="en-NZ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3429000" cy="5715000"/>
          </a:xfrm>
        </p:spPr>
        <p:txBody>
          <a:bodyPr>
            <a:normAutofit/>
          </a:bodyPr>
          <a:lstStyle/>
          <a:p>
            <a:pPr algn="ctr"/>
            <a:r>
              <a:rPr lang="en-NZ" sz="4800" dirty="0" smtClean="0">
                <a:solidFill>
                  <a:srgbClr val="0070C0"/>
                </a:solidFill>
              </a:rPr>
              <a:t>Appreciative Comment!</a:t>
            </a:r>
            <a:endParaRPr lang="en-NZ" sz="48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" y="4876800"/>
            <a:ext cx="7919172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90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en-NZ" sz="2000" dirty="0" smtClean="0"/>
          </a:p>
          <a:p>
            <a:pPr marL="0" indent="0">
              <a:buNone/>
            </a:pPr>
            <a:endParaRPr lang="en-NZ" sz="2000" dirty="0" smtClean="0"/>
          </a:p>
          <a:p>
            <a:pPr marL="0" indent="0">
              <a:buNone/>
            </a:pPr>
            <a:endParaRPr lang="en-NZ" sz="2000" dirty="0"/>
          </a:p>
          <a:p>
            <a:pPr marL="0" indent="0">
              <a:buNone/>
            </a:pPr>
            <a:r>
              <a:rPr lang="en-NZ" sz="2000" dirty="0" smtClean="0"/>
              <a:t>The threat model does not state that the values of ‘value’ of ‘k’ are pre set or modified rather than the corresponding lock and unlock functions.</a:t>
            </a:r>
            <a:endParaRPr lang="en-NZ" sz="2000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Lock(value</a:t>
            </a:r>
            <a:r>
              <a:rPr lang="en-US" sz="2000" dirty="0"/>
              <a:t>):</a:t>
            </a:r>
          </a:p>
          <a:p>
            <a:pPr marL="0" indent="0" algn="ctr">
              <a:buNone/>
            </a:pPr>
            <a:r>
              <a:rPr lang="en-US" sz="2000" dirty="0"/>
              <a:t>	if(k!=0) </a:t>
            </a:r>
            <a:r>
              <a:rPr lang="en-US" sz="2000" dirty="0" smtClean="0"/>
              <a:t>	abort</a:t>
            </a:r>
            <a:r>
              <a:rPr lang="en-US" sz="2000" dirty="0"/>
              <a:t>();</a:t>
            </a:r>
          </a:p>
          <a:p>
            <a:pPr marL="0" indent="0" algn="ctr">
              <a:buNone/>
            </a:pPr>
            <a:r>
              <a:rPr lang="en-US" sz="2000" dirty="0"/>
              <a:t>	k=value;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/>
              <a:t>Unlock(value):</a:t>
            </a:r>
          </a:p>
          <a:p>
            <a:pPr marL="0" indent="0" algn="ctr">
              <a:buNone/>
            </a:pPr>
            <a:r>
              <a:rPr lang="en-US" sz="2000" dirty="0"/>
              <a:t>	if(k!=value</a:t>
            </a:r>
            <a:r>
              <a:rPr lang="en-US" sz="2000" dirty="0" smtClean="0"/>
              <a:t>)	 </a:t>
            </a:r>
            <a:r>
              <a:rPr lang="en-US" sz="2000" dirty="0"/>
              <a:t>abort();</a:t>
            </a:r>
          </a:p>
          <a:p>
            <a:pPr marL="0" indent="0" algn="ctr">
              <a:buNone/>
            </a:pPr>
            <a:r>
              <a:rPr lang="en-US" sz="2000" dirty="0"/>
              <a:t>	k=0;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800" dirty="0" smtClean="0">
                <a:solidFill>
                  <a:srgbClr val="0070C0"/>
                </a:solidFill>
              </a:rPr>
              <a:t>Critique!</a:t>
            </a:r>
            <a:endParaRPr lang="en-NZ" sz="48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4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pPr marL="0" indent="0">
              <a:buNone/>
            </a:pPr>
            <a:r>
              <a:rPr lang="en-NZ" sz="2800" dirty="0"/>
              <a:t>H</a:t>
            </a:r>
            <a:r>
              <a:rPr lang="en-NZ" sz="2800" dirty="0" smtClean="0"/>
              <a:t>ow small does the performance penalty have to be to be in order to deploy control flow locking in a real world scenario?</a:t>
            </a:r>
            <a:endParaRPr lang="en-NZ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800" dirty="0" smtClean="0">
                <a:solidFill>
                  <a:srgbClr val="0070C0"/>
                </a:solidFill>
              </a:rPr>
              <a:t>Question?</a:t>
            </a:r>
            <a:endParaRPr lang="en-NZ" sz="4800" dirty="0">
              <a:solidFill>
                <a:srgbClr val="0070C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1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THANK YOU!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Vishal Naidu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9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320</TotalTime>
  <Words>353</Words>
  <Application>Microsoft Office PowerPoint</Application>
  <PresentationFormat>On-screen Show (4:3)</PresentationFormat>
  <Paragraphs>61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Composite</vt:lpstr>
      <vt:lpstr>MITIGATING CODE-REUSE ATTACKS WITH CONTROL-FLOWING LOCKING</vt:lpstr>
      <vt:lpstr>Summary</vt:lpstr>
      <vt:lpstr>Appreciative Comment!</vt:lpstr>
      <vt:lpstr>Critique!</vt:lpstr>
      <vt:lpstr>Question?</vt:lpstr>
      <vt:lpstr>THANK YOU!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MITIGATING CODE-REUSE ATTACKS WITH CONTROL-FLOWING LOCKING</dc:title>
  <dc:creator>Vishal</dc:creator>
  <cp:lastModifiedBy>Vishal</cp:lastModifiedBy>
  <cp:revision>21</cp:revision>
  <dcterms:created xsi:type="dcterms:W3CDTF">2006-08-16T00:00:00Z</dcterms:created>
  <dcterms:modified xsi:type="dcterms:W3CDTF">2012-09-23T21:18:41Z</dcterms:modified>
</cp:coreProperties>
</file>