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1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AF5586-BD6E-4A93-8415-83C0C03F992A}" type="datetimeFigureOut">
              <a:rPr lang="en-NZ" smtClean="0"/>
              <a:t>3/10/2012</a:t>
            </a:fld>
            <a:endParaRPr lang="en-N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67B31C-EA14-40DA-A3BD-DEE42D275B8A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NZ" dirty="0" err="1" smtClean="0"/>
              <a:t>RiskRanker</a:t>
            </a:r>
            <a:r>
              <a:rPr lang="en-NZ" dirty="0" smtClean="0"/>
              <a:t>: Scalable and Accurate Zero-day Android Malware Detection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Grace. M, Zhou. Y, </a:t>
            </a:r>
            <a:r>
              <a:rPr lang="en-NZ" dirty="0" err="1" smtClean="0"/>
              <a:t>Shilong</a:t>
            </a:r>
            <a:r>
              <a:rPr lang="en-NZ" dirty="0" smtClean="0"/>
              <a:t>. Z, Jiang. </a:t>
            </a:r>
            <a:r>
              <a:rPr lang="en-NZ" smtClean="0"/>
              <a:t>X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66091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3,281 apps flagged (718 true positive’s)</a:t>
            </a:r>
          </a:p>
          <a:p>
            <a:r>
              <a:rPr lang="en-NZ" dirty="0" smtClean="0"/>
              <a:t>11 undiscovered malware </a:t>
            </a:r>
            <a:r>
              <a:rPr lang="en-NZ" dirty="0"/>
              <a:t>versions</a:t>
            </a:r>
            <a:r>
              <a:rPr lang="en-NZ" dirty="0" smtClean="0"/>
              <a:t> “</a:t>
            </a:r>
            <a:r>
              <a:rPr lang="en-NZ" dirty="0"/>
              <a:t>families</a:t>
            </a:r>
            <a:r>
              <a:rPr lang="en-NZ" dirty="0" smtClean="0"/>
              <a:t>”</a:t>
            </a:r>
          </a:p>
          <a:p>
            <a:r>
              <a:rPr lang="en-NZ" dirty="0" smtClean="0"/>
              <a:t>18 total malicious ‘samples’</a:t>
            </a:r>
          </a:p>
          <a:p>
            <a:endParaRPr lang="en-NZ" dirty="0" smtClean="0"/>
          </a:p>
          <a:p>
            <a:r>
              <a:rPr lang="en-NZ" dirty="0" smtClean="0"/>
              <a:t>?,??? Undiscovered malware families</a:t>
            </a:r>
          </a:p>
          <a:p>
            <a:endParaRPr lang="en-NZ" dirty="0"/>
          </a:p>
          <a:p>
            <a:r>
              <a:rPr lang="en-NZ" dirty="0" smtClean="0"/>
              <a:t>A family is a version of a given malware (5 of the 11 were just versions of ‘</a:t>
            </a:r>
            <a:r>
              <a:rPr lang="en-NZ" dirty="0" err="1" smtClean="0"/>
              <a:t>DroidKungFu</a:t>
            </a:r>
            <a:r>
              <a:rPr lang="en-NZ" dirty="0" smtClean="0"/>
              <a:t>’)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Statistics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6717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err="1" smtClean="0"/>
              <a:t>RiskRanker</a:t>
            </a:r>
            <a:r>
              <a:rPr lang="en-NZ" dirty="0" smtClean="0"/>
              <a:t> analyses the paths within an android application</a:t>
            </a:r>
          </a:p>
          <a:p>
            <a:endParaRPr lang="en-NZ" dirty="0"/>
          </a:p>
          <a:p>
            <a:r>
              <a:rPr lang="en-NZ" dirty="0" smtClean="0"/>
              <a:t>Potentially malicious security risks are flagged for investigation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1854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This application showcases how reverse engineering</a:t>
            </a:r>
          </a:p>
          <a:p>
            <a:endParaRPr lang="en-NZ" dirty="0"/>
          </a:p>
          <a:p>
            <a:r>
              <a:rPr lang="en-NZ" dirty="0" smtClean="0"/>
              <a:t>Allows fast analysis code paths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Appreciation – Path Traversal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6069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NZ" dirty="0"/>
              <a:t>“The system also needs to be … accurate enough to not miss malicious apps”</a:t>
            </a:r>
          </a:p>
          <a:p>
            <a:pPr marL="109728" indent="0">
              <a:buNone/>
            </a:pPr>
            <a:endParaRPr lang="en-NZ" dirty="0" smtClean="0"/>
          </a:p>
          <a:p>
            <a:pPr marL="109728" indent="0">
              <a:buNone/>
            </a:pPr>
            <a:r>
              <a:rPr lang="en-NZ" dirty="0" smtClean="0"/>
              <a:t>This application casts three well documented and small nets</a:t>
            </a:r>
          </a:p>
          <a:p>
            <a:pPr marL="109728" indent="0">
              <a:buNone/>
            </a:pPr>
            <a:endParaRPr lang="en-NZ" dirty="0"/>
          </a:p>
          <a:p>
            <a:r>
              <a:rPr lang="en-NZ" dirty="0" smtClean="0"/>
              <a:t>Allows 8.95% positive rate on zero-day flags</a:t>
            </a:r>
          </a:p>
          <a:p>
            <a:endParaRPr lang="en-NZ" dirty="0" smtClean="0"/>
          </a:p>
          <a:p>
            <a:r>
              <a:rPr lang="en-NZ" dirty="0" smtClean="0"/>
              <a:t>Allows malware authors to very easily avoid detection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Criticism – Easy to trick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97717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Ignores all execution paths resulting from UI </a:t>
            </a:r>
            <a:r>
              <a:rPr lang="en-NZ" dirty="0" err="1" smtClean="0"/>
              <a:t>callbacks</a:t>
            </a:r>
            <a:endParaRPr lang="en-NZ" dirty="0" smtClean="0"/>
          </a:p>
          <a:p>
            <a:endParaRPr lang="en-NZ" dirty="0"/>
          </a:p>
          <a:p>
            <a:r>
              <a:rPr lang="en-NZ" dirty="0" smtClean="0"/>
              <a:t>“Similarly, malware is un-likely to do so via such a </a:t>
            </a:r>
            <a:r>
              <a:rPr lang="en-NZ" dirty="0" err="1" smtClean="0"/>
              <a:t>callback</a:t>
            </a:r>
            <a:r>
              <a:rPr lang="en-NZ" dirty="0" smtClean="0"/>
              <a:t> handler – as such handlers are triggered by user interaction”</a:t>
            </a:r>
          </a:p>
          <a:p>
            <a:endParaRPr lang="en-NZ" dirty="0"/>
          </a:p>
          <a:p>
            <a:r>
              <a:rPr lang="en-NZ" dirty="0" smtClean="0"/>
              <a:t>UI </a:t>
            </a:r>
            <a:r>
              <a:rPr lang="en-NZ" dirty="0" err="1" smtClean="0"/>
              <a:t>callbacks</a:t>
            </a:r>
            <a:r>
              <a:rPr lang="en-NZ" dirty="0" smtClean="0"/>
              <a:t> have been abused by malicious software for decades (i.e. browser popups)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First Order: UI Input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5316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2DA2BF"/>
              </a:buClr>
            </a:pPr>
            <a:r>
              <a:rPr lang="en-NZ" sz="2500" dirty="0">
                <a:solidFill>
                  <a:prstClr val="black"/>
                </a:solidFill>
              </a:rPr>
              <a:t>Focuses on non-dynamic reflection - </a:t>
            </a:r>
            <a:r>
              <a:rPr lang="en-NZ" sz="1300" i="1" dirty="0">
                <a:solidFill>
                  <a:prstClr val="black"/>
                </a:solidFill>
              </a:rPr>
              <a:t>“It is possible to ignore a large number of reflection calls, as many such calls use constant arguments in practice”</a:t>
            </a:r>
          </a:p>
          <a:p>
            <a:pPr lvl="0">
              <a:buClr>
                <a:srgbClr val="2DA2BF"/>
              </a:buClr>
            </a:pPr>
            <a:endParaRPr lang="en-NZ" dirty="0" smtClean="0"/>
          </a:p>
          <a:p>
            <a:pPr lvl="0">
              <a:buClr>
                <a:srgbClr val="2DA2BF"/>
              </a:buClr>
            </a:pPr>
            <a:r>
              <a:rPr lang="en-NZ" sz="2500" dirty="0" smtClean="0">
                <a:solidFill>
                  <a:prstClr val="black"/>
                </a:solidFill>
              </a:rPr>
              <a:t>Dynamic adding of malicious code will remain undetected.</a:t>
            </a:r>
            <a:endParaRPr lang="en-NZ" sz="1300" i="1" dirty="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First Order: Reflection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85948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2DA2BF"/>
              </a:buClr>
            </a:pPr>
            <a:r>
              <a:rPr lang="en-NZ" dirty="0" smtClean="0"/>
              <a:t>Only forward execution paths are investigated, any ‘unreachable code’ is therefore ignored.</a:t>
            </a:r>
          </a:p>
          <a:p>
            <a:pPr lvl="0">
              <a:buClr>
                <a:srgbClr val="2DA2BF"/>
              </a:buClr>
            </a:pPr>
            <a:endParaRPr lang="en-NZ" dirty="0"/>
          </a:p>
          <a:p>
            <a:pPr lvl="0">
              <a:buClr>
                <a:srgbClr val="2DA2BF"/>
              </a:buClr>
            </a:pPr>
            <a:r>
              <a:rPr lang="en-NZ" dirty="0" smtClean="0"/>
              <a:t>This code could be accessed by changing values in other threads (admitted by the author)</a:t>
            </a:r>
          </a:p>
          <a:p>
            <a:pPr lvl="0">
              <a:buClr>
                <a:srgbClr val="2DA2BF"/>
              </a:buClr>
            </a:pPr>
            <a:endParaRPr lang="en-NZ" dirty="0"/>
          </a:p>
          <a:p>
            <a:pPr lvl="0">
              <a:buClr>
                <a:srgbClr val="2DA2BF"/>
              </a:buClr>
            </a:pPr>
            <a:r>
              <a:rPr lang="en-NZ" dirty="0" smtClean="0"/>
              <a:t>It could also be accessed through dynamic reflection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First Order: Dead Code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5390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2DA2BF"/>
              </a:buClr>
            </a:pPr>
            <a:r>
              <a:rPr lang="en-NZ" dirty="0" smtClean="0"/>
              <a:t>Requires that malicious native code is stored (against best practice) within res or assets directory.</a:t>
            </a:r>
          </a:p>
          <a:p>
            <a:pPr lvl="0">
              <a:buClr>
                <a:srgbClr val="2DA2BF"/>
              </a:buClr>
            </a:pPr>
            <a:endParaRPr lang="en-NZ" dirty="0"/>
          </a:p>
          <a:p>
            <a:pPr lvl="0">
              <a:buClr>
                <a:srgbClr val="2DA2BF"/>
              </a:buClr>
            </a:pPr>
            <a:r>
              <a:rPr lang="en-NZ" dirty="0"/>
              <a:t>Requires that </a:t>
            </a:r>
            <a:r>
              <a:rPr lang="en-NZ" dirty="0" smtClean="0"/>
              <a:t>encrypted malicious </a:t>
            </a:r>
            <a:r>
              <a:rPr lang="en-NZ" dirty="0"/>
              <a:t>code uses the native </a:t>
            </a:r>
            <a:r>
              <a:rPr lang="en-NZ" dirty="0" smtClean="0"/>
              <a:t>encrypt/decrypt functions</a:t>
            </a:r>
          </a:p>
          <a:p>
            <a:pPr lvl="0">
              <a:buClr>
                <a:srgbClr val="2DA2BF"/>
              </a:buClr>
            </a:pPr>
            <a:endParaRPr lang="en-NZ" dirty="0"/>
          </a:p>
          <a:p>
            <a:pPr lvl="0">
              <a:buClr>
                <a:srgbClr val="2DA2BF"/>
              </a:buClr>
            </a:pPr>
            <a:r>
              <a:rPr lang="en-NZ" dirty="0" smtClean="0"/>
              <a:t>This check found only one type of malware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Second Order: Native Code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645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If you built detection software, would publish the design?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98621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342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RiskRanker: Scalable and Accurate Zero-day Android Malware Detection</vt:lpstr>
      <vt:lpstr>Summary</vt:lpstr>
      <vt:lpstr>Appreciation – Path Traversal </vt:lpstr>
      <vt:lpstr>Criticism – Easy to trick</vt:lpstr>
      <vt:lpstr>First Order: UI Input</vt:lpstr>
      <vt:lpstr>First Order: Reflection</vt:lpstr>
      <vt:lpstr>First Order: Dead Code</vt:lpstr>
      <vt:lpstr>Second Order: Native Code</vt:lpstr>
      <vt:lpstr>Question</vt:lpstr>
      <vt:lpstr>Statistics</vt:lpstr>
    </vt:vector>
  </TitlesOfParts>
  <Company>UoA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RiskRanker: Scalable and Accurate Zero-day Android Malware Detection</dc:title>
  <dc:creator>Matthew Spencer</dc:creator>
  <cp:lastModifiedBy>Matthew Spencer</cp:lastModifiedBy>
  <cp:revision>6</cp:revision>
  <dcterms:created xsi:type="dcterms:W3CDTF">2012-10-02T23:10:57Z</dcterms:created>
  <dcterms:modified xsi:type="dcterms:W3CDTF">2012-10-03T00:01:04Z</dcterms:modified>
</cp:coreProperties>
</file>