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  <p:sldId id="260" r:id="rId5"/>
    <p:sldId id="264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4660"/>
  </p:normalViewPr>
  <p:slideViewPr>
    <p:cSldViewPr>
      <p:cViewPr varScale="1">
        <p:scale>
          <a:sx n="90" d="100"/>
          <a:sy n="90" d="100"/>
        </p:scale>
        <p:origin x="-9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7EB9328-6407-4F9D-B49A-AE704730B16D}" type="datetimeFigureOut">
              <a:rPr lang="en-NZ" smtClean="0"/>
              <a:pPr/>
              <a:t>19/09/2012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N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166473-5D27-421B-ACCD-3E8657C3815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132856"/>
            <a:ext cx="7774632" cy="1298575"/>
          </a:xfrm>
        </p:spPr>
        <p:txBody>
          <a:bodyPr>
            <a:normAutofit/>
          </a:bodyPr>
          <a:lstStyle/>
          <a:p>
            <a:pPr algn="ctr"/>
            <a:r>
              <a:rPr lang="en-NZ" sz="2800" dirty="0" smtClean="0"/>
              <a:t>What Makes Users Refuse Web Single Sign-On? </a:t>
            </a:r>
            <a:r>
              <a:rPr lang="en-NZ" sz="2800" dirty="0"/>
              <a:t/>
            </a:r>
            <a:br>
              <a:rPr lang="en-NZ" sz="2800" dirty="0"/>
            </a:br>
            <a:r>
              <a:rPr lang="en-NZ" sz="2800" dirty="0" smtClean="0"/>
              <a:t>An Empirical Investigation of </a:t>
            </a:r>
            <a:r>
              <a:rPr lang="en-NZ" sz="2800" dirty="0" err="1" smtClean="0"/>
              <a:t>OpenID</a:t>
            </a:r>
            <a:endParaRPr lang="en-NZ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7406640" cy="1752600"/>
          </a:xfrm>
        </p:spPr>
        <p:txBody>
          <a:bodyPr anchor="b">
            <a:normAutofit/>
          </a:bodyPr>
          <a:lstStyle/>
          <a:p>
            <a:pPr algn="r"/>
            <a:r>
              <a:rPr lang="en-NZ" dirty="0" smtClean="0"/>
              <a:t>Daniel Smith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Explores why users choose not to use single sign-on</a:t>
            </a:r>
          </a:p>
          <a:p>
            <a:r>
              <a:rPr lang="en-NZ" dirty="0" smtClean="0"/>
              <a:t>Proposes and prototypes an identity enabled web browser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ppreciative comment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600888" cy="5221560"/>
          </a:xfrm>
        </p:spPr>
        <p:txBody>
          <a:bodyPr>
            <a:normAutofit fontScale="92500" lnSpcReduction="10000"/>
          </a:bodyPr>
          <a:lstStyle/>
          <a:p>
            <a:r>
              <a:rPr lang="en-NZ" sz="2800" dirty="0" smtClean="0"/>
              <a:t>Identification bad </a:t>
            </a:r>
            <a:r>
              <a:rPr lang="en-NZ" sz="2800" dirty="0" smtClean="0"/>
              <a:t>users’ incorrect mental model or understanding of </a:t>
            </a:r>
            <a:r>
              <a:rPr lang="en-NZ" sz="2800" dirty="0" smtClean="0"/>
              <a:t>SSO</a:t>
            </a:r>
          </a:p>
          <a:p>
            <a:endParaRPr lang="en-NZ" sz="2800" dirty="0" smtClean="0"/>
          </a:p>
          <a:p>
            <a:endParaRPr lang="en-NZ" sz="2800" dirty="0" smtClean="0"/>
          </a:p>
          <a:p>
            <a:endParaRPr lang="en-NZ" sz="2800" dirty="0" smtClean="0"/>
          </a:p>
          <a:p>
            <a:endParaRPr lang="en-NZ" sz="2800" dirty="0" smtClean="0"/>
          </a:p>
          <a:p>
            <a:endParaRPr lang="en-NZ" sz="2800" dirty="0" smtClean="0"/>
          </a:p>
          <a:p>
            <a:endParaRPr lang="en-NZ" sz="2800" dirty="0" smtClean="0"/>
          </a:p>
          <a:p>
            <a:endParaRPr lang="en-NZ" sz="2800" dirty="0" smtClean="0"/>
          </a:p>
          <a:p>
            <a:endParaRPr lang="en-NZ" sz="2800" dirty="0" smtClean="0"/>
          </a:p>
          <a:p>
            <a:r>
              <a:rPr lang="en-NZ" sz="2800" dirty="0" smtClean="0"/>
              <a:t>Important for identification providers as well as services that allow SSO</a:t>
            </a:r>
            <a:endParaRPr lang="en-NZ" sz="2800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2276872"/>
            <a:ext cx="6984776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NZ" dirty="0" smtClean="0"/>
              <a:t>“most (71%) held the incorrect belief that the </a:t>
            </a:r>
            <a:r>
              <a:rPr lang="en-NZ" dirty="0" err="1" smtClean="0"/>
              <a:t>OpenID</a:t>
            </a:r>
            <a:r>
              <a:rPr lang="en-NZ" dirty="0" smtClean="0"/>
              <a:t> credentials are being given to the content providers”</a:t>
            </a:r>
          </a:p>
          <a:p>
            <a:endParaRPr lang="en-NZ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3284984"/>
            <a:ext cx="6984776" cy="1477328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NZ" dirty="0" smtClean="0"/>
              <a:t>“Many (69%) of our participants entered their </a:t>
            </a:r>
            <a:r>
              <a:rPr lang="en-NZ" dirty="0" err="1" smtClean="0"/>
              <a:t>IdP</a:t>
            </a:r>
            <a:r>
              <a:rPr lang="en-NZ" dirty="0" smtClean="0"/>
              <a:t> email and password into the traditional login form directly...</a:t>
            </a:r>
          </a:p>
          <a:p>
            <a:pPr algn="just"/>
            <a:r>
              <a:rPr lang="en-NZ" dirty="0" smtClean="0"/>
              <a:t>...</a:t>
            </a:r>
          </a:p>
          <a:p>
            <a:pPr algn="just"/>
            <a:r>
              <a:rPr lang="en-NZ" dirty="0" smtClean="0"/>
              <a:t>or </a:t>
            </a:r>
            <a:r>
              <a:rPr lang="en-NZ" dirty="0" smtClean="0"/>
              <a:t>believed that the website must be integrated with the </a:t>
            </a:r>
            <a:r>
              <a:rPr lang="en-NZ" dirty="0" err="1" smtClean="0"/>
              <a:t>IdPs</a:t>
            </a:r>
            <a:r>
              <a:rPr lang="en-NZ" dirty="0" smtClean="0"/>
              <a:t> in some way... </a:t>
            </a:r>
            <a:r>
              <a:rPr lang="en-NZ" dirty="0" smtClean="0"/>
              <a:t>“</a:t>
            </a:r>
            <a:endParaRPr lang="en-NZ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79712" y="4869161"/>
            <a:ext cx="6912768" cy="64633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NZ" dirty="0" smtClean="0"/>
              <a:t>“users</a:t>
            </a:r>
            <a:r>
              <a:rPr lang="en-NZ" dirty="0" smtClean="0"/>
              <a:t>' security misconceptions negatively </a:t>
            </a:r>
            <a:r>
              <a:rPr lang="en-NZ" dirty="0" smtClean="0"/>
              <a:t>impact their </a:t>
            </a:r>
            <a:r>
              <a:rPr lang="en-NZ" dirty="0" smtClean="0"/>
              <a:t>adoption </a:t>
            </a:r>
            <a:r>
              <a:rPr lang="en-NZ" dirty="0" smtClean="0"/>
              <a:t>intention”</a:t>
            </a:r>
            <a:endParaRPr lang="en-N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</a:t>
            </a:r>
            <a:r>
              <a:rPr lang="en-US" dirty="0" smtClean="0"/>
              <a:t>ritical comment</a:t>
            </a:r>
            <a:br>
              <a:rPr lang="en-US" dirty="0" smtClean="0"/>
            </a:br>
            <a:r>
              <a:rPr lang="en-US" sz="3600" dirty="0" smtClean="0"/>
              <a:t>That browsers should provide SSO support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424" y="1652736"/>
            <a:ext cx="7818072" cy="4800600"/>
          </a:xfrm>
        </p:spPr>
        <p:txBody>
          <a:bodyPr>
            <a:normAutofit/>
          </a:bodyPr>
          <a:lstStyle/>
          <a:p>
            <a:r>
              <a:rPr lang="en-NZ" dirty="0" smtClean="0"/>
              <a:t>Motivation</a:t>
            </a:r>
          </a:p>
          <a:p>
            <a:endParaRPr lang="en-NZ" sz="2800" dirty="0" smtClean="0"/>
          </a:p>
          <a:p>
            <a:endParaRPr lang="en-NZ" sz="2800" dirty="0"/>
          </a:p>
          <a:p>
            <a:endParaRPr lang="en-NZ" sz="2800" dirty="0" smtClean="0"/>
          </a:p>
          <a:p>
            <a:endParaRPr lang="en-NZ" sz="2800" dirty="0" smtClean="0"/>
          </a:p>
          <a:p>
            <a:endParaRPr lang="en-NZ" sz="2800" dirty="0" smtClean="0"/>
          </a:p>
          <a:p>
            <a:r>
              <a:rPr lang="en-NZ" sz="2800" dirty="0" smtClean="0"/>
              <a:t>What is the motivation for browser developers?</a:t>
            </a:r>
          </a:p>
          <a:p>
            <a:r>
              <a:rPr lang="en-NZ" sz="2800" dirty="0" smtClean="0"/>
              <a:t>Websites still need to have SSO</a:t>
            </a:r>
          </a:p>
          <a:p>
            <a:pPr>
              <a:buNone/>
            </a:pP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1763688" y="2420888"/>
            <a:ext cx="6984776" cy="120032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NZ" dirty="0" smtClean="0"/>
              <a:t>“websites </a:t>
            </a:r>
            <a:r>
              <a:rPr lang="en-NZ" dirty="0" smtClean="0"/>
              <a:t>do not want to change their authentication procedures until a critical mass of users have adopted Web SSO, and users have little incentive to employ the technology unless many of their websites are </a:t>
            </a:r>
            <a:r>
              <a:rPr lang="en-NZ" dirty="0" smtClean="0"/>
              <a:t>supported”</a:t>
            </a:r>
            <a:endParaRPr lang="en-NZ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51720" y="3717032"/>
            <a:ext cx="6984776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NZ" dirty="0" smtClean="0"/>
              <a:t>“As the browser is the central piece that communicates with all actors in the identity ecosystem, it can </a:t>
            </a:r>
            <a:r>
              <a:rPr lang="en-NZ" dirty="0" smtClean="0">
                <a:solidFill>
                  <a:srgbClr val="FF0000"/>
                </a:solidFill>
              </a:rPr>
              <a:t>potentially</a:t>
            </a:r>
            <a:r>
              <a:rPr lang="en-NZ" dirty="0" smtClean="0"/>
              <a:t> provide driving forces for RPs to adopt SSO if it is directly augmented with identity support”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</a:t>
            </a:r>
            <a:r>
              <a:rPr lang="en-US" dirty="0" smtClean="0"/>
              <a:t>ritical comment</a:t>
            </a:r>
            <a:br>
              <a:rPr lang="en-US" dirty="0" smtClean="0"/>
            </a:br>
            <a:r>
              <a:rPr lang="en-US" sz="3600" dirty="0" smtClean="0"/>
              <a:t>That browsers should provide SSO support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5077544"/>
          </a:xfrm>
        </p:spPr>
        <p:txBody>
          <a:bodyPr>
            <a:normAutofit/>
          </a:bodyPr>
          <a:lstStyle/>
          <a:p>
            <a:r>
              <a:rPr lang="en-NZ" dirty="0" smtClean="0"/>
              <a:t>Implementation</a:t>
            </a:r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pPr>
              <a:buNone/>
            </a:pPr>
            <a:endParaRPr lang="en-NZ" dirty="0" smtClean="0"/>
          </a:p>
          <a:p>
            <a:r>
              <a:rPr lang="en-NZ" dirty="0" smtClean="0"/>
              <a:t>Is browser based support even possible without cooperation from the websites?</a:t>
            </a:r>
          </a:p>
          <a:p>
            <a:pPr>
              <a:buNone/>
            </a:pP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3873822"/>
            <a:ext cx="6984776" cy="92333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NZ" dirty="0" smtClean="0"/>
              <a:t>“Thus, we decided to employ a Wizard of Oz approach to make it appear to participants that the websites used in the studies have adopted our new approach.”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2167696"/>
            <a:ext cx="6984776" cy="1477328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NZ" dirty="0" smtClean="0"/>
              <a:t>“In order to build </a:t>
            </a:r>
            <a:r>
              <a:rPr lang="en-NZ" dirty="0" err="1" smtClean="0"/>
              <a:t>OpenID</a:t>
            </a:r>
            <a:r>
              <a:rPr lang="en-NZ" dirty="0" smtClean="0"/>
              <a:t> support directly into the browser, we could have adopted the </a:t>
            </a:r>
            <a:r>
              <a:rPr lang="en-NZ" dirty="0" err="1" smtClean="0"/>
              <a:t>OPenID</a:t>
            </a:r>
            <a:r>
              <a:rPr lang="en-NZ" dirty="0" smtClean="0"/>
              <a:t> protocol extensions proposed by Sun et al...</a:t>
            </a:r>
          </a:p>
          <a:p>
            <a:pPr algn="just"/>
            <a:r>
              <a:rPr lang="en-NZ" dirty="0" smtClean="0"/>
              <a:t>…</a:t>
            </a:r>
          </a:p>
          <a:p>
            <a:pPr algn="just"/>
            <a:r>
              <a:rPr lang="en-NZ" dirty="0" smtClean="0"/>
              <a:t>However, as the websites in our study had not yet adopted the protocol extensions…”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564904"/>
            <a:ext cx="7560840" cy="1143000"/>
          </a:xfrm>
        </p:spPr>
        <p:txBody>
          <a:bodyPr>
            <a:noAutofit/>
          </a:bodyPr>
          <a:lstStyle/>
          <a:p>
            <a:pPr algn="ctr"/>
            <a:r>
              <a:rPr lang="en-NZ" sz="3200" dirty="0" smtClean="0"/>
              <a:t>Is there any motivation for browsers to provide SSO support?</a:t>
            </a:r>
            <a:endParaRPr lang="en-N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371</TotalTime>
  <Words>315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What Makes Users Refuse Web Single Sign-On?  An Empirical Investigation of OpenID</vt:lpstr>
      <vt:lpstr>Summary</vt:lpstr>
      <vt:lpstr>Appreciative comment</vt:lpstr>
      <vt:lpstr>Critical comment That browsers should provide SSO support</vt:lpstr>
      <vt:lpstr>Critical comment That browsers should provide SSO support</vt:lpstr>
      <vt:lpstr>Is there any motivation for browsers to provide SSO support?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Users Refuse Web Single Sign-On?  An Empirical Investigation of OpenID</dc:title>
  <dc:creator>Danny Smith</dc:creator>
  <cp:lastModifiedBy>Danny Smith</cp:lastModifiedBy>
  <cp:revision>30</cp:revision>
  <dcterms:created xsi:type="dcterms:W3CDTF">2012-09-11T16:26:05Z</dcterms:created>
  <dcterms:modified xsi:type="dcterms:W3CDTF">2012-09-18T18:33:20Z</dcterms:modified>
</cp:coreProperties>
</file>