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56" r:id="rId2"/>
    <p:sldId id="257" r:id="rId3"/>
    <p:sldId id="260" r:id="rId4"/>
    <p:sldId id="264" r:id="rId5"/>
    <p:sldId id="261" r:id="rId6"/>
    <p:sldId id="262" r:id="rId7"/>
    <p:sldId id="265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E383E-23AF-445A-BFC1-60D10260D615}" type="datetimeFigureOut">
              <a:rPr lang="en-US" smtClean="0"/>
              <a:pPr/>
              <a:t>9/11/2012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C1045-1198-4126-858B-F3BE1795473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Outcome of the research: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People mostly regret posting sensitive content, strong sentiment content, lies and secrets.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People make regrettable posts due to intended purposes, </a:t>
            </a:r>
            <a:r>
              <a:rPr lang="en-IN" dirty="0" smtClean="0"/>
              <a:t>highly emotional state, or under the </a:t>
            </a:r>
            <a:r>
              <a:rPr lang="en-IN" dirty="0" err="1" smtClean="0"/>
              <a:t>inﬂuence</a:t>
            </a:r>
            <a:r>
              <a:rPr lang="en-IN" dirty="0" smtClean="0"/>
              <a:t> of alcohol or drugs.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Posts become regret due to Unforeseen Consequences or Unfamiliarity with the social networking site.</a:t>
            </a: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C1045-1198-4126-858B-F3BE17954735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Proactive measures are measures that happen before users post content, including: rejecting or ignoring friend requests or invitation requests, selecting appropriate communication channels, </a:t>
            </a:r>
            <a:r>
              <a:rPr lang="en-IN" dirty="0" err="1" smtClean="0"/>
              <a:t>conﬁguring</a:t>
            </a:r>
            <a:r>
              <a:rPr lang="en-IN" dirty="0" smtClean="0"/>
              <a:t> customized privacy settings, and using multiple user accounts or fake names.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 smtClean="0"/>
              <a:t>A  person who ignored privacy settings</a:t>
            </a:r>
            <a:r>
              <a:rPr lang="en-IN" baseline="0" dirty="0" smtClean="0"/>
              <a:t> replied </a:t>
            </a:r>
            <a:r>
              <a:rPr lang="en-IN" dirty="0" smtClean="0"/>
              <a:t>to an email in</a:t>
            </a:r>
            <a:r>
              <a:rPr lang="en-IN" baseline="0" dirty="0" smtClean="0"/>
              <a:t> which he</a:t>
            </a:r>
            <a:r>
              <a:rPr lang="en-IN" dirty="0" smtClean="0"/>
              <a:t> commented about his ex-wife and it went to over 2000 people in his company, as he hit the ‘reply all’. This</a:t>
            </a:r>
            <a:r>
              <a:rPr lang="en-IN" baseline="0" dirty="0" smtClean="0"/>
              <a:t> situation could have ignored if he would have configured his privacy settings beforehand. I really believe  </a:t>
            </a:r>
            <a:r>
              <a:rPr lang="en-US" dirty="0" smtClean="0"/>
              <a:t>Prevention is better than cure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C1045-1198-4126-858B-F3BE17954735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SNS- Social Networking site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C1045-1198-4126-858B-F3BE17954735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4C59-E0FD-4E81-A35C-DAF6A849AC03}" type="datetimeFigureOut">
              <a:rPr lang="en-US" smtClean="0"/>
              <a:pPr/>
              <a:t>9/11/2012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5A0E-E46D-4700-ABE0-1A76B4E23A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4C59-E0FD-4E81-A35C-DAF6A849AC03}" type="datetimeFigureOut">
              <a:rPr lang="en-US" smtClean="0"/>
              <a:pPr/>
              <a:t>9/11/2012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5A0E-E46D-4700-ABE0-1A76B4E23A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4C59-E0FD-4E81-A35C-DAF6A849AC03}" type="datetimeFigureOut">
              <a:rPr lang="en-US" smtClean="0"/>
              <a:pPr/>
              <a:t>9/11/2012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5A0E-E46D-4700-ABE0-1A76B4E23A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4C59-E0FD-4E81-A35C-DAF6A849AC03}" type="datetimeFigureOut">
              <a:rPr lang="en-US" smtClean="0"/>
              <a:pPr/>
              <a:t>9/11/2012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5A0E-E46D-4700-ABE0-1A76B4E23A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4C59-E0FD-4E81-A35C-DAF6A849AC03}" type="datetimeFigureOut">
              <a:rPr lang="en-US" smtClean="0"/>
              <a:pPr/>
              <a:t>9/11/2012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5A0E-E46D-4700-ABE0-1A76B4E23A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4C59-E0FD-4E81-A35C-DAF6A849AC03}" type="datetimeFigureOut">
              <a:rPr lang="en-US" smtClean="0"/>
              <a:pPr/>
              <a:t>9/11/2012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5A0E-E46D-4700-ABE0-1A76B4E23A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4C59-E0FD-4E81-A35C-DAF6A849AC03}" type="datetimeFigureOut">
              <a:rPr lang="en-US" smtClean="0"/>
              <a:pPr/>
              <a:t>9/11/2012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5A0E-E46D-4700-ABE0-1A76B4E23A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4C59-E0FD-4E81-A35C-DAF6A849AC03}" type="datetimeFigureOut">
              <a:rPr lang="en-US" smtClean="0"/>
              <a:pPr/>
              <a:t>9/11/2012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5A0E-E46D-4700-ABE0-1A76B4E23A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4C59-E0FD-4E81-A35C-DAF6A849AC03}" type="datetimeFigureOut">
              <a:rPr lang="en-US" smtClean="0"/>
              <a:pPr/>
              <a:t>9/11/2012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5A0E-E46D-4700-ABE0-1A76B4E23A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4C59-E0FD-4E81-A35C-DAF6A849AC03}" type="datetimeFigureOut">
              <a:rPr lang="en-US" smtClean="0"/>
              <a:pPr/>
              <a:t>9/11/2012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5A0E-E46D-4700-ABE0-1A76B4E23A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4C59-E0FD-4E81-A35C-DAF6A849AC03}" type="datetimeFigureOut">
              <a:rPr lang="en-US" smtClean="0"/>
              <a:pPr/>
              <a:t>9/11/2012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5A0E-E46D-4700-ABE0-1A76B4E23A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14C59-E0FD-4E81-A35C-DAF6A849AC03}" type="datetimeFigureOut">
              <a:rPr lang="en-US" smtClean="0"/>
              <a:pPr/>
              <a:t>9/11/2012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5A0E-E46D-4700-ABE0-1A76B4E23A3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250033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Review Of</a:t>
            </a:r>
            <a:br>
              <a:rPr lang="en-IN" dirty="0" smtClean="0"/>
            </a:br>
            <a:r>
              <a:rPr lang="en-IN" dirty="0" smtClean="0"/>
              <a:t>“I regretted the minute I pressed share”: </a:t>
            </a:r>
            <a:br>
              <a:rPr lang="en-IN" dirty="0" smtClean="0"/>
            </a:br>
            <a:r>
              <a:rPr lang="en-IN" dirty="0" smtClean="0"/>
              <a:t>A Qualitative Study of Regrets on Facebook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3071810"/>
            <a:ext cx="8553480" cy="3286148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Y. Wang, G. Norcie, S. Komanduri, A. Acquisti, P. G. Leon, and L. F. Cranor </a:t>
            </a:r>
          </a:p>
          <a:p>
            <a:r>
              <a:rPr lang="en-IN" dirty="0" smtClean="0"/>
              <a:t>In Proceedings of the Seventh Symposium on Usable Privacy and Security, ACM, 2011, pp. 10:1-10:16.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Presented By : Amandeep Kaur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This paper investigates:</a:t>
            </a:r>
          </a:p>
          <a:p>
            <a:pPr>
              <a:buNone/>
            </a:pPr>
            <a:r>
              <a:rPr lang="en-IN" dirty="0" smtClean="0"/>
              <a:t>    Regrets associated with users’ posts on</a:t>
            </a:r>
            <a:br>
              <a:rPr lang="en-IN" dirty="0" smtClean="0"/>
            </a:br>
            <a:r>
              <a:rPr lang="en-IN" dirty="0" smtClean="0"/>
              <a:t>Facebook based on a series of interviews, user diaries, and online surveys involving 569 American Facebook users.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Appreciation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paper draws attention towards the proactive measures that could be taken to avoid the facebook regrets.</a:t>
            </a:r>
          </a:p>
          <a:p>
            <a:r>
              <a:rPr lang="en-US" dirty="0" smtClean="0"/>
              <a:t> I agree with the author that using customized privacy settings can avoid the regrets associated with facebook.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Appreciation Contd..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appreciate author’s suggestion </a:t>
            </a:r>
            <a:r>
              <a:rPr lang="en-IN" dirty="0" smtClean="0"/>
              <a:t>to facilitate and strengthen the user’s existing coping mechanisms by building a content-based reminder.</a:t>
            </a:r>
          </a:p>
          <a:p>
            <a:r>
              <a:rPr lang="en-IN" dirty="0" smtClean="0"/>
              <a:t>It could be triggered when a user posts a message that contains  words or phrases indicative of sensitive and controversial topics.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This paper takes into consideration the behavior of American Facebook users, recruited from  Amazon’s mechanical </a:t>
            </a:r>
            <a:r>
              <a:rPr lang="en-US" dirty="0" smtClean="0"/>
              <a:t>Turk.</a:t>
            </a:r>
          </a:p>
          <a:p>
            <a:r>
              <a:rPr lang="en-US" dirty="0" smtClean="0"/>
              <a:t>These </a:t>
            </a:r>
            <a:r>
              <a:rPr lang="en-US" dirty="0" smtClean="0"/>
              <a:t>users might not represent the whole population of Facebook users. People in different parts of the world have different behaviors, attitudes and ideas of privacy.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uestion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IN" dirty="0" smtClean="0"/>
              <a:t>What are the potential privacy risks associated with Facebook or any other SNS? </a:t>
            </a:r>
          </a:p>
          <a:p>
            <a:pPr>
              <a:buNone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What kind of tools can be built to avoid the users posting regrettable content?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Question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   Have you ever posted something on a social network and then regretted doing it</a:t>
            </a:r>
            <a:r>
              <a:rPr lang="en-IN" dirty="0" smtClean="0"/>
              <a:t>?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3857652"/>
          </a:xfrm>
        </p:spPr>
        <p:txBody>
          <a:bodyPr>
            <a:normAutofit/>
          </a:bodyPr>
          <a:lstStyle/>
          <a:p>
            <a:r>
              <a:rPr lang="en-US" sz="7200" dirty="0" smtClean="0">
                <a:latin typeface="Algerian" pitchFamily="82" charset="0"/>
              </a:rPr>
              <a:t>Thank You!!</a:t>
            </a:r>
            <a:endParaRPr lang="en-IN" sz="72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2184</TotalTime>
  <Words>416</Words>
  <Application>Microsoft Office PowerPoint</Application>
  <PresentationFormat>On-screen Show (4:3)</PresentationFormat>
  <Paragraphs>35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Review Of “I regretted the minute I pressed share”:  A Qualitative Study of Regrets on Facebook</vt:lpstr>
      <vt:lpstr>Summary</vt:lpstr>
      <vt:lpstr>Appreciation</vt:lpstr>
      <vt:lpstr>Appreciation Contd.. </vt:lpstr>
      <vt:lpstr>Criticism</vt:lpstr>
      <vt:lpstr>Question</vt:lpstr>
      <vt:lpstr>Survey Question</vt:lpstr>
      <vt:lpstr>Thank You!!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regretted the minute I pressed share‘: A qualitative study of regrets on Facebook</dc:title>
  <dc:creator>lenovo</dc:creator>
  <cp:lastModifiedBy>lenovo</cp:lastModifiedBy>
  <cp:revision>78</cp:revision>
  <dcterms:created xsi:type="dcterms:W3CDTF">2012-08-30T00:49:52Z</dcterms:created>
  <dcterms:modified xsi:type="dcterms:W3CDTF">2012-09-11T03:36:52Z</dcterms:modified>
</cp:coreProperties>
</file>