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1" r:id="rId6"/>
    <p:sldId id="266" r:id="rId7"/>
    <p:sldId id="265" r:id="rId8"/>
    <p:sldId id="262" r:id="rId9"/>
    <p:sldId id="264" r:id="rId10"/>
    <p:sldId id="267" r:id="rId11"/>
    <p:sldId id="269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F2FF0-897D-47BF-9F7D-BCFFD603D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1600198"/>
            <a:ext cx="5518066" cy="2268559"/>
          </a:xfrm>
        </p:spPr>
        <p:txBody>
          <a:bodyPr>
            <a:noAutofit/>
          </a:bodyPr>
          <a:lstStyle/>
          <a:p>
            <a:r>
              <a:rPr lang="en-NZ" sz="4400" dirty="0"/>
              <a:t>The insecurity of SMS One Time Passwords against local attacks in modern mobile devices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FC2E0B-C526-401B-B17B-F7329A5A8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2274" y="322540"/>
            <a:ext cx="5357600" cy="1160213"/>
          </a:xfrm>
        </p:spPr>
        <p:txBody>
          <a:bodyPr/>
          <a:lstStyle/>
          <a:p>
            <a:r>
              <a:rPr lang="en-NZ" dirty="0"/>
              <a:t>Zain Khan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83BE11-DC08-4E89-9CC5-17FB35936987}"/>
              </a:ext>
            </a:extLst>
          </p:cNvPr>
          <p:cNvSpPr txBox="1"/>
          <p:nvPr/>
        </p:nvSpPr>
        <p:spPr>
          <a:xfrm>
            <a:off x="1625269" y="5561431"/>
            <a:ext cx="6750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Based on a paper by </a:t>
            </a:r>
            <a:r>
              <a:rPr lang="it-IT" dirty="0"/>
              <a:t>Zeyu Lei, Yuhong Nan, Yanick Fratantonio, </a:t>
            </a:r>
          </a:p>
          <a:p>
            <a:r>
              <a:rPr lang="it-IT" dirty="0"/>
              <a:t>and Antonio Bianchi. (Lei et al.)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06257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21209-7820-4AEC-A062-AF68590A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Mitigation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BF97B-7076-44F6-986F-349C955C7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/>
              <a:t>Ideal properties</a:t>
            </a:r>
          </a:p>
          <a:p>
            <a:pPr lvl="1"/>
            <a:r>
              <a:rPr lang="en-US" dirty="0"/>
              <a:t>The OTP-carrying SMS should be automatically forwarded to the appropriate app</a:t>
            </a:r>
          </a:p>
          <a:p>
            <a:pPr lvl="1"/>
            <a:r>
              <a:rPr lang="en-US" dirty="0"/>
              <a:t>The SMS should only be delivered to the proper app using an SMS Retriever-like method</a:t>
            </a:r>
          </a:p>
          <a:p>
            <a:pPr lvl="1"/>
            <a:r>
              <a:rPr lang="en-NZ" dirty="0"/>
              <a:t>Appropriate documentation </a:t>
            </a:r>
          </a:p>
          <a:p>
            <a:pPr lvl="1"/>
            <a:r>
              <a:rPr lang="en-NZ" dirty="0"/>
              <a:t>Use proper cryptographic methods </a:t>
            </a:r>
          </a:p>
          <a:p>
            <a:pPr lvl="1"/>
            <a:r>
              <a:rPr lang="en-US" dirty="0"/>
              <a:t>An OTP-carrying SMS should never reach the SMS inbox</a:t>
            </a:r>
          </a:p>
          <a:p>
            <a:pPr lvl="1"/>
            <a:r>
              <a:rPr lang="en-US" dirty="0"/>
              <a:t>The user should be able to see the received messages, so to prevent that the presence of this functionality in a device can be exploited to silently send text messages to a phone number, which could result in financial damage</a:t>
            </a:r>
          </a:p>
          <a:p>
            <a:pPr lvl="1"/>
            <a:r>
              <a:rPr lang="en-US" dirty="0"/>
              <a:t>Easily usable by existing apps on existing mobile devices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6191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30631-D474-4D7B-A27C-581E3AE0F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Mitigation Strategies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9A132-1D7E-41B4-88AF-15A75C1FF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NZ" dirty="0"/>
              <a:t>A proposed API that works like the SMS Retriever API but has these improvements:</a:t>
            </a:r>
          </a:p>
          <a:p>
            <a:pPr lvl="1"/>
            <a:r>
              <a:rPr lang="en-US" dirty="0"/>
              <a:t>SMS OTP messages using this API must start with a precise prefix (e.g., “”). </a:t>
            </a:r>
          </a:p>
          <a:p>
            <a:pPr lvl="1"/>
            <a:r>
              <a:rPr lang="en-US" dirty="0"/>
              <a:t>Messages starting with the specific prefix, under no circumstances, are delivered to the SMS inbox. </a:t>
            </a:r>
          </a:p>
          <a:p>
            <a:pPr lvl="1"/>
            <a:r>
              <a:rPr lang="en-US" dirty="0"/>
              <a:t>Messages starting with the specific prefix can be visualized by the user using a dedicated system app. </a:t>
            </a:r>
          </a:p>
          <a:p>
            <a:pPr lvl="1"/>
            <a:r>
              <a:rPr lang="en-US" dirty="0"/>
              <a:t>Messages are delivered to the app whose </a:t>
            </a:r>
            <a:r>
              <a:rPr lang="en-US" dirty="0" err="1"/>
              <a:t>hashcode</a:t>
            </a:r>
            <a:r>
              <a:rPr lang="en-US" dirty="0"/>
              <a:t> is contained in the message itself. 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hashcode</a:t>
            </a:r>
            <a:r>
              <a:rPr lang="en-US" dirty="0"/>
              <a:t> is computed as in the current SMS Retriever API, but its length is truncated to 38 base64 characters instead of 11 (ensuring 228 bits of entropy, as suggested by NIST guidelines).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4148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1C95F-C004-460C-8AF6-4326A73C3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Mitigation Strategies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33EDE-0A6E-432C-9719-0D3016A12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documentation is updated to clearly state that, the backend server should not obtain the </a:t>
            </a:r>
            <a:r>
              <a:rPr lang="en-US" dirty="0" err="1"/>
              <a:t>hashcode</a:t>
            </a:r>
            <a:r>
              <a:rPr lang="en-US" dirty="0"/>
              <a:t> value from an app. Alternatively, in case supporting several legitimate client apps is needed, the server must verify that the </a:t>
            </a:r>
            <a:r>
              <a:rPr lang="en-US" dirty="0" err="1"/>
              <a:t>hashcode</a:t>
            </a:r>
            <a:r>
              <a:rPr lang="en-US" dirty="0"/>
              <a:t> sent by the app matches one of the legitimate apps’ </a:t>
            </a:r>
            <a:r>
              <a:rPr lang="en-US" dirty="0" err="1"/>
              <a:t>hashcodes</a:t>
            </a:r>
            <a:r>
              <a:rPr lang="en-US" dirty="0"/>
              <a:t>. </a:t>
            </a:r>
          </a:p>
          <a:p>
            <a:r>
              <a:rPr lang="en-US" dirty="0"/>
              <a:t>Developers should be offered a tool to easily compute the </a:t>
            </a:r>
            <a:r>
              <a:rPr lang="en-US" dirty="0" err="1"/>
              <a:t>hashcode</a:t>
            </a:r>
            <a:r>
              <a:rPr lang="en-US" dirty="0"/>
              <a:t> of a given app (starting from its APK file). The </a:t>
            </a:r>
            <a:r>
              <a:rPr lang="en-US" dirty="0" err="1"/>
              <a:t>hashcode</a:t>
            </a:r>
            <a:r>
              <a:rPr lang="en-US" dirty="0"/>
              <a:t> should also be shown in standard development tools, such as Android Studio and the Developer Console on the Google Play Store.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8352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E5D9D-6D12-428E-95CD-937E4FA60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30509"/>
            <a:ext cx="7958331" cy="3246541"/>
          </a:xfrm>
        </p:spPr>
        <p:txBody>
          <a:bodyPr>
            <a:normAutofit/>
          </a:bodyPr>
          <a:lstStyle/>
          <a:p>
            <a:br>
              <a:rPr lang="en-NZ" sz="9600" dirty="0"/>
            </a:br>
            <a:r>
              <a:rPr lang="en-NZ" sz="9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987052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747E8-C879-43C6-88A9-69710AD8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C02AD-B99E-42D6-9057-B61BC272C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SMS one time passwords (SMS-OTPs) are used everyday</a:t>
            </a:r>
          </a:p>
          <a:p>
            <a:r>
              <a:rPr lang="en-NZ" dirty="0"/>
              <a:t>Purposes include two-factor </a:t>
            </a:r>
            <a:r>
              <a:rPr lang="en-NZ"/>
              <a:t>authentication (2FA) and </a:t>
            </a:r>
            <a:r>
              <a:rPr lang="en-NZ" dirty="0"/>
              <a:t>changing of security settings</a:t>
            </a:r>
          </a:p>
          <a:p>
            <a:r>
              <a:rPr lang="en-NZ" dirty="0"/>
              <a:t>SMS-OTPs reduce the burden on the end user of having to remember passwords for each app</a:t>
            </a:r>
          </a:p>
          <a:p>
            <a:r>
              <a:rPr lang="en-NZ" dirty="0"/>
              <a:t>Used in many popular messaging apps such as Telegram</a:t>
            </a:r>
          </a:p>
        </p:txBody>
      </p:sp>
    </p:spTree>
    <p:extLst>
      <p:ext uri="{BB962C8B-B14F-4D97-AF65-F5344CB8AC3E}">
        <p14:creationId xmlns:p14="http://schemas.microsoft.com/office/powerpoint/2010/main" val="163749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AEF53-BB07-4025-BAD4-E5484F668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problem with SMS-OTPs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B9B1C-F22B-4E50-96AD-C56EA6443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The SMS communication channel has been proven to be insecure on many occasions</a:t>
            </a:r>
          </a:p>
          <a:p>
            <a:r>
              <a:rPr lang="en-NZ" dirty="0"/>
              <a:t>Examples include SIM-swapping attacks and local attacks (although literature focuses on local attacks)</a:t>
            </a:r>
          </a:p>
          <a:p>
            <a:r>
              <a:rPr lang="en-NZ" dirty="0"/>
              <a:t>Many apps poorly implement generation and verifications of SMS-OTPs </a:t>
            </a:r>
          </a:p>
        </p:txBody>
      </p:sp>
    </p:spTree>
    <p:extLst>
      <p:ext uri="{BB962C8B-B14F-4D97-AF65-F5344CB8AC3E}">
        <p14:creationId xmlns:p14="http://schemas.microsoft.com/office/powerpoint/2010/main" val="390965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FFF53-30E6-4752-97E8-17A6A1F51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 typical SMS-OTP scenario for 1FA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8BB9B10-D2C1-4FFE-BC5B-7424D11146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7053" y="1522499"/>
            <a:ext cx="6049385" cy="446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0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63E05-6B58-4674-A924-6FEBD9B2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Malicious ways of accessing SMS-OTPs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93D15-76FC-4862-B26D-BB85CF387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Deceiving users</a:t>
            </a:r>
          </a:p>
          <a:p>
            <a:pPr lvl="1"/>
            <a:r>
              <a:rPr lang="en-NZ" dirty="0"/>
              <a:t>Assumptions</a:t>
            </a:r>
          </a:p>
          <a:p>
            <a:pPr lvl="1"/>
            <a:r>
              <a:rPr lang="en-NZ" dirty="0"/>
              <a:t>Understanding user reactions to deception attacks</a:t>
            </a:r>
          </a:p>
          <a:p>
            <a:r>
              <a:rPr lang="en-NZ" dirty="0"/>
              <a:t>Bypassing OS and market permissions</a:t>
            </a:r>
          </a:p>
          <a:p>
            <a:r>
              <a:rPr lang="en-NZ" dirty="0"/>
              <a:t>Exploiting weaknesses in APIs</a:t>
            </a:r>
          </a:p>
          <a:p>
            <a:pPr lvl="1"/>
            <a:r>
              <a:rPr lang="en-NZ" dirty="0"/>
              <a:t>Methods –e.g. Retriever and Token</a:t>
            </a:r>
          </a:p>
          <a:p>
            <a:pPr lvl="1"/>
            <a:r>
              <a:rPr lang="en-NZ" dirty="0"/>
              <a:t>Cryptographic weaknesses</a:t>
            </a:r>
          </a:p>
          <a:p>
            <a:pPr lvl="1"/>
            <a:r>
              <a:rPr lang="en-NZ" dirty="0"/>
              <a:t>Inbox management</a:t>
            </a:r>
          </a:p>
        </p:txBody>
      </p:sp>
    </p:spTree>
    <p:extLst>
      <p:ext uri="{BB962C8B-B14F-4D97-AF65-F5344CB8AC3E}">
        <p14:creationId xmlns:p14="http://schemas.microsoft.com/office/powerpoint/2010/main" val="669481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C82A5-1850-4E24-8530-0790A57F4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Design weaknesses in SMS-OTP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052CF-0DFA-4AB7-85E1-060BABEEA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Users do not have a reliable way to identify the identity of the app in which they are asked to copy an SMS OTP message</a:t>
            </a:r>
          </a:p>
          <a:p>
            <a:r>
              <a:rPr lang="en-US" dirty="0"/>
              <a:t>The system interface asking for the permission to read SMS do not explain the severe security implications that this choice can have.</a:t>
            </a:r>
          </a:p>
          <a:p>
            <a:r>
              <a:rPr lang="en-US" dirty="0"/>
              <a:t>Market-level policies are not verified for updated versions of an already published app.</a:t>
            </a:r>
          </a:p>
          <a:p>
            <a:r>
              <a:rPr lang="en-US" dirty="0"/>
              <a:t>Market-level policies and OS-level policies are not aligned</a:t>
            </a:r>
          </a:p>
          <a:p>
            <a:r>
              <a:rPr lang="en-US" dirty="0"/>
              <a:t>The usage of the SMS Retriever API is error prone.</a:t>
            </a:r>
          </a:p>
          <a:p>
            <a:r>
              <a:rPr lang="en-US" dirty="0"/>
              <a:t>The usage of the SMS Token API (</a:t>
            </a:r>
            <a:r>
              <a:rPr lang="en-US" dirty="0" err="1"/>
              <a:t>createAppSpecificSmsToken</a:t>
            </a:r>
            <a:r>
              <a:rPr lang="en-US" dirty="0"/>
              <a:t>) for authentication purposes is unsafe due to its vulnerable design. </a:t>
            </a:r>
          </a:p>
          <a:p>
            <a:r>
              <a:rPr lang="en-US" dirty="0"/>
              <a:t>The SMS Token+ API (</a:t>
            </a:r>
            <a:r>
              <a:rPr lang="en-US" dirty="0" err="1"/>
              <a:t>createAppSpecificSmsTokenWithPackageInfo</a:t>
            </a:r>
            <a:r>
              <a:rPr lang="en-US" dirty="0"/>
              <a:t>) documentation suggests using it in the same way of the SMS Token API, thus making its usage equally insecure.</a:t>
            </a:r>
          </a:p>
          <a:p>
            <a:r>
              <a:rPr lang="en-US" dirty="0"/>
              <a:t>SMS OTP Messages are stored in the SMS inbox (making them readable by any app with proper permissions), even when obtained with APIs designed to deliver them only to a specific app.</a:t>
            </a:r>
          </a:p>
          <a:p>
            <a:r>
              <a:rPr lang="en-US" dirty="0"/>
              <a:t>The SMS Retriever API does not respect security guidelines in terms of hashing strength. The market does not check for </a:t>
            </a:r>
            <a:r>
              <a:rPr lang="en-US" dirty="0" err="1"/>
              <a:t>hashcode</a:t>
            </a:r>
            <a:r>
              <a:rPr lang="en-US" dirty="0"/>
              <a:t> collisions.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81899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2E6C-01DD-4543-ABEE-99D3EED09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SMS Retriever and Token – how unsafe they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01B32-F2C8-41E0-8A9B-7A836B631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/>
              <a:t>SMS Retriever is unsafe if app developers implement the backend logic of their apps in a different and vulnerable way</a:t>
            </a:r>
          </a:p>
          <a:p>
            <a:pPr lvl="1"/>
            <a:r>
              <a:rPr lang="en-NZ" dirty="0"/>
              <a:t>Common! This is because computing the </a:t>
            </a:r>
            <a:r>
              <a:rPr lang="en-NZ" dirty="0" err="1"/>
              <a:t>hashcode</a:t>
            </a:r>
            <a:r>
              <a:rPr lang="en-NZ" dirty="0"/>
              <a:t> is unintuitive</a:t>
            </a:r>
          </a:p>
          <a:p>
            <a:pPr lvl="1"/>
            <a:r>
              <a:rPr lang="en-NZ" dirty="0"/>
              <a:t>Developers commonly hard-code </a:t>
            </a:r>
            <a:r>
              <a:rPr lang="en-NZ" dirty="0" err="1"/>
              <a:t>hashcode</a:t>
            </a:r>
            <a:r>
              <a:rPr lang="en-NZ" dirty="0"/>
              <a:t> into their code – UNSAFE</a:t>
            </a:r>
          </a:p>
          <a:p>
            <a:r>
              <a:rPr lang="en-NZ" dirty="0"/>
              <a:t>SMS Token is unsafe as a API regardless of implementation</a:t>
            </a:r>
          </a:p>
          <a:p>
            <a:pPr lvl="1"/>
            <a:r>
              <a:rPr lang="en-NZ" dirty="0"/>
              <a:t>Malicious apps can use the same mechanisms in the API to lure the victim app’s backend to authenticate themselves</a:t>
            </a:r>
          </a:p>
          <a:p>
            <a:pPr lvl="1"/>
            <a:r>
              <a:rPr lang="en-NZ" dirty="0"/>
              <a:t>No proper way of recognising the legitimacy of the token </a:t>
            </a:r>
          </a:p>
          <a:p>
            <a:pPr lvl="1"/>
            <a:r>
              <a:rPr lang="en-NZ" dirty="0"/>
              <a:t>An attempt to refine SMS Token, SMS Token+ only adds in a existence of a custom prefix. However documentation suggests same way of use thus SMS Token+ is just as equally unsafe to use.</a:t>
            </a:r>
          </a:p>
        </p:txBody>
      </p:sp>
    </p:spTree>
    <p:extLst>
      <p:ext uri="{BB962C8B-B14F-4D97-AF65-F5344CB8AC3E}">
        <p14:creationId xmlns:p14="http://schemas.microsoft.com/office/powerpoint/2010/main" val="1363238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B52B7-7C1A-4E4D-A256-B8F93A539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Case study #1 - </a:t>
            </a:r>
            <a:r>
              <a:rPr lang="en-NZ" dirty="0" err="1"/>
              <a:t>KakaoTalk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E10A-B52B-4DFB-9244-E9530F7BC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/>
              <a:t>Popular messaging app in South Korea</a:t>
            </a:r>
          </a:p>
          <a:p>
            <a:r>
              <a:rPr lang="en-NZ" dirty="0"/>
              <a:t>A malicious app was installed onto the victim’s device</a:t>
            </a:r>
          </a:p>
          <a:p>
            <a:r>
              <a:rPr lang="en-NZ" dirty="0"/>
              <a:t>The app invokes the ‘SMS Retriever’ API method from the backend</a:t>
            </a:r>
          </a:p>
          <a:p>
            <a:r>
              <a:rPr lang="en-NZ" dirty="0"/>
              <a:t>Attacker alters the </a:t>
            </a:r>
            <a:r>
              <a:rPr lang="en-NZ" dirty="0" err="1"/>
              <a:t>KakaoTalk</a:t>
            </a:r>
            <a:r>
              <a:rPr lang="en-NZ" dirty="0"/>
              <a:t> app behaviour and initiates a SMS-OTP session using the </a:t>
            </a:r>
            <a:r>
              <a:rPr lang="en-NZ" dirty="0" err="1"/>
              <a:t>hashcode</a:t>
            </a:r>
            <a:r>
              <a:rPr lang="en-NZ" dirty="0"/>
              <a:t> which meant messages can be seen by the attacker</a:t>
            </a:r>
          </a:p>
          <a:p>
            <a:r>
              <a:rPr lang="en-NZ" dirty="0"/>
              <a:t>Attacker spoofs the OTP message thus gains access to the victim’s account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86529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4E4D7-3F36-4A02-A4CD-9FCFAE5F1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Case Study #2 - Telegram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55524-8AC7-4999-90A6-D3CCE9683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One of the most popular instant messaging apps used worldwide</a:t>
            </a:r>
          </a:p>
          <a:p>
            <a:r>
              <a:rPr lang="en-NZ" dirty="0"/>
              <a:t>Identified as vulnerable in a previous run of the same experiment in 2019</a:t>
            </a:r>
          </a:p>
          <a:p>
            <a:r>
              <a:rPr lang="en-NZ" dirty="0"/>
              <a:t>It used SMS Retriever and Token, where the use of Token has led to vulnerability as explained</a:t>
            </a:r>
          </a:p>
          <a:p>
            <a:r>
              <a:rPr lang="en-NZ" dirty="0"/>
              <a:t>Many Telegram unofficial apps exist – not as regular updates as the official app</a:t>
            </a:r>
          </a:p>
        </p:txBody>
      </p:sp>
    </p:spTree>
    <p:extLst>
      <p:ext uri="{BB962C8B-B14F-4D97-AF65-F5344CB8AC3E}">
        <p14:creationId xmlns:p14="http://schemas.microsoft.com/office/powerpoint/2010/main" val="163861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{5F3B9BCE-3DF7-48D7-888F-BCE15298B738}tf16401375</Template>
  <TotalTime>282</TotalTime>
  <Words>953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MS Shell Dlg 2</vt:lpstr>
      <vt:lpstr>Wingdings</vt:lpstr>
      <vt:lpstr>Wingdings 3</vt:lpstr>
      <vt:lpstr>Madison</vt:lpstr>
      <vt:lpstr>The insecurity of SMS One Time Passwords against local attacks in modern mobile devices</vt:lpstr>
      <vt:lpstr>Motivation</vt:lpstr>
      <vt:lpstr>The problem with SMS-OTPs</vt:lpstr>
      <vt:lpstr>A typical SMS-OTP scenario for 1FA</vt:lpstr>
      <vt:lpstr>Malicious ways of accessing SMS-OTPs</vt:lpstr>
      <vt:lpstr>Design weaknesses in SMS-OTP systems</vt:lpstr>
      <vt:lpstr>SMS Retriever and Token – how unsafe they are</vt:lpstr>
      <vt:lpstr>Case study #1 - KakaoTalk</vt:lpstr>
      <vt:lpstr>Case Study #2 - Telegram</vt:lpstr>
      <vt:lpstr>Mitigation Strategies</vt:lpstr>
      <vt:lpstr>Mitigation Strategies (cont.)</vt:lpstr>
      <vt:lpstr>Mitigation Strategies (cont.)</vt:lpstr>
      <vt:lpstr>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insecurity of SMS One Time Passwords against local attacks in modern mobile devices</dc:title>
  <dc:creator>Zain Khan</dc:creator>
  <cp:lastModifiedBy>Zain Khan</cp:lastModifiedBy>
  <cp:revision>17</cp:revision>
  <dcterms:created xsi:type="dcterms:W3CDTF">2021-05-19T06:43:54Z</dcterms:created>
  <dcterms:modified xsi:type="dcterms:W3CDTF">2021-05-19T23:18:05Z</dcterms:modified>
</cp:coreProperties>
</file>