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6" r:id="rId4"/>
    <p:sldId id="260" r:id="rId5"/>
    <p:sldId id="268" r:id="rId6"/>
    <p:sldId id="267" r:id="rId7"/>
    <p:sldId id="269" r:id="rId8"/>
    <p:sldId id="270" r:id="rId9"/>
    <p:sldId id="274" r:id="rId10"/>
    <p:sldId id="271" r:id="rId11"/>
    <p:sldId id="272" r:id="rId12"/>
    <p:sldId id="275" r:id="rId13"/>
    <p:sldId id="273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re t" initials="st" lastIdx="1" clrIdx="0">
    <p:extLst>
      <p:ext uri="{19B8F6BF-5375-455C-9EA6-DF929625EA0E}">
        <p15:presenceInfo xmlns:p15="http://schemas.microsoft.com/office/powerpoint/2012/main" userId="0bfbafbca2fe93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3BAF4-2230-4953-A8D1-B34B05C3640B}" v="27" dt="2021-05-11T02:48:37.096"/>
    <p1510:client id="{59773E6C-D56A-2040-A713-A52D9AE375F1}" v="297" dt="2021-05-11T13:55:02.770"/>
    <p1510:client id="{E906C9F6-6EFA-416F-9D45-51AC91CFC360}" v="853" dt="2021-05-11T14:43:14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re" userId="0bfbafbca2fe939c" providerId="LiveId" clId="{07D3BAF4-2230-4953-A8D1-B34B05C3640B}"/>
    <pc:docChg chg="modSld sldOrd">
      <pc:chgData name="saire" userId="0bfbafbca2fe939c" providerId="LiveId" clId="{07D3BAF4-2230-4953-A8D1-B34B05C3640B}" dt="2021-05-11T02:49:44.385" v="108" actId="1076"/>
      <pc:docMkLst>
        <pc:docMk/>
      </pc:docMkLst>
      <pc:sldChg chg="modSp mod">
        <pc:chgData name="saire" userId="0bfbafbca2fe939c" providerId="LiveId" clId="{07D3BAF4-2230-4953-A8D1-B34B05C3640B}" dt="2021-05-11T00:46:47.889" v="40" actId="20577"/>
        <pc:sldMkLst>
          <pc:docMk/>
          <pc:sldMk cId="1169477644" sldId="256"/>
        </pc:sldMkLst>
        <pc:spChg chg="mod">
          <ac:chgData name="saire" userId="0bfbafbca2fe939c" providerId="LiveId" clId="{07D3BAF4-2230-4953-A8D1-B34B05C3640B}" dt="2021-05-11T00:46:47.889" v="40" actId="20577"/>
          <ac:spMkLst>
            <pc:docMk/>
            <pc:sldMk cId="1169477644" sldId="256"/>
            <ac:spMk id="6" creationId="{B57A6267-504E-4895-9554-43BA261336FC}"/>
          </ac:spMkLst>
        </pc:spChg>
      </pc:sldChg>
      <pc:sldChg chg="modSp mod">
        <pc:chgData name="saire" userId="0bfbafbca2fe939c" providerId="LiveId" clId="{07D3BAF4-2230-4953-A8D1-B34B05C3640B}" dt="2021-05-11T00:39:41.199" v="16" actId="20577"/>
        <pc:sldMkLst>
          <pc:docMk/>
          <pc:sldMk cId="3785576705" sldId="259"/>
        </pc:sldMkLst>
        <pc:spChg chg="mod">
          <ac:chgData name="saire" userId="0bfbafbca2fe939c" providerId="LiveId" clId="{07D3BAF4-2230-4953-A8D1-B34B05C3640B}" dt="2021-05-11T00:39:41.199" v="16" actId="20577"/>
          <ac:spMkLst>
            <pc:docMk/>
            <pc:sldMk cId="3785576705" sldId="259"/>
            <ac:spMk id="2" creationId="{383D0A6B-35F4-49A1-9765-1FABF99F6214}"/>
          </ac:spMkLst>
        </pc:spChg>
      </pc:sldChg>
      <pc:sldChg chg="addSp modSp mod">
        <pc:chgData name="saire" userId="0bfbafbca2fe939c" providerId="LiveId" clId="{07D3BAF4-2230-4953-A8D1-B34B05C3640B}" dt="2021-05-11T01:45:13.582" v="62" actId="1076"/>
        <pc:sldMkLst>
          <pc:docMk/>
          <pc:sldMk cId="1918583253" sldId="260"/>
        </pc:sldMkLst>
        <pc:spChg chg="add mod">
          <ac:chgData name="saire" userId="0bfbafbca2fe939c" providerId="LiveId" clId="{07D3BAF4-2230-4953-A8D1-B34B05C3640B}" dt="2021-05-11T01:45:13.582" v="62" actId="1076"/>
          <ac:spMkLst>
            <pc:docMk/>
            <pc:sldMk cId="1918583253" sldId="260"/>
            <ac:spMk id="2" creationId="{5E28D86E-EBCE-418B-B6B5-F3600109B9C1}"/>
          </ac:spMkLst>
        </pc:spChg>
        <pc:spChg chg="mod">
          <ac:chgData name="saire" userId="0bfbafbca2fe939c" providerId="LiveId" clId="{07D3BAF4-2230-4953-A8D1-B34B05C3640B}" dt="2021-05-11T00:42:34.070" v="27" actId="20577"/>
          <ac:spMkLst>
            <pc:docMk/>
            <pc:sldMk cId="1918583253" sldId="260"/>
            <ac:spMk id="6" creationId="{366409E7-82B8-4048-9ADC-FAEE8AFC1933}"/>
          </ac:spMkLst>
        </pc:spChg>
        <pc:graphicFrameChg chg="mod">
          <ac:chgData name="saire" userId="0bfbafbca2fe939c" providerId="LiveId" clId="{07D3BAF4-2230-4953-A8D1-B34B05C3640B}" dt="2021-05-11T00:48:01.493" v="53" actId="1076"/>
          <ac:graphicFrameMkLst>
            <pc:docMk/>
            <pc:sldMk cId="1918583253" sldId="260"/>
            <ac:graphicFrameMk id="13" creationId="{1058AB10-1A0A-483D-82E6-5F46176F5059}"/>
          </ac:graphicFrameMkLst>
        </pc:graphicFrameChg>
      </pc:sldChg>
      <pc:sldChg chg="modSp mod modNotesTx">
        <pc:chgData name="saire" userId="0bfbafbca2fe939c" providerId="LiveId" clId="{07D3BAF4-2230-4953-A8D1-B34B05C3640B}" dt="2021-05-11T00:40:54.125" v="19" actId="14100"/>
        <pc:sldMkLst>
          <pc:docMk/>
          <pc:sldMk cId="865837761" sldId="266"/>
        </pc:sldMkLst>
        <pc:spChg chg="mod">
          <ac:chgData name="saire" userId="0bfbafbca2fe939c" providerId="LiveId" clId="{07D3BAF4-2230-4953-A8D1-B34B05C3640B}" dt="2021-05-11T00:40:54.125" v="19" actId="14100"/>
          <ac:spMkLst>
            <pc:docMk/>
            <pc:sldMk cId="865837761" sldId="266"/>
            <ac:spMk id="2" creationId="{80CC8CC3-A943-4639-8C9C-E560ACBB01F6}"/>
          </ac:spMkLst>
        </pc:spChg>
      </pc:sldChg>
      <pc:sldChg chg="addSp modSp mod">
        <pc:chgData name="saire" userId="0bfbafbca2fe939c" providerId="LiveId" clId="{07D3BAF4-2230-4953-A8D1-B34B05C3640B}" dt="2021-05-11T01:46:59.179" v="75" actId="1076"/>
        <pc:sldMkLst>
          <pc:docMk/>
          <pc:sldMk cId="3385558352" sldId="267"/>
        </pc:sldMkLst>
        <pc:spChg chg="add mod">
          <ac:chgData name="saire" userId="0bfbafbca2fe939c" providerId="LiveId" clId="{07D3BAF4-2230-4953-A8D1-B34B05C3640B}" dt="2021-05-11T01:46:59.179" v="75" actId="1076"/>
          <ac:spMkLst>
            <pc:docMk/>
            <pc:sldMk cId="3385558352" sldId="267"/>
            <ac:spMk id="2" creationId="{B3CF27A5-08A5-41CF-A883-3EF017B3B97A}"/>
          </ac:spMkLst>
        </pc:spChg>
        <pc:spChg chg="mod">
          <ac:chgData name="saire" userId="0bfbafbca2fe939c" providerId="LiveId" clId="{07D3BAF4-2230-4953-A8D1-B34B05C3640B}" dt="2021-05-11T00:42:38.587" v="28"/>
          <ac:spMkLst>
            <pc:docMk/>
            <pc:sldMk cId="3385558352" sldId="267"/>
            <ac:spMk id="6" creationId="{366409E7-82B8-4048-9ADC-FAEE8AFC1933}"/>
          </ac:spMkLst>
        </pc:spChg>
        <pc:picChg chg="mod">
          <ac:chgData name="saire" userId="0bfbafbca2fe939c" providerId="LiveId" clId="{07D3BAF4-2230-4953-A8D1-B34B05C3640B}" dt="2021-05-11T01:46:40.652" v="68" actId="1076"/>
          <ac:picMkLst>
            <pc:docMk/>
            <pc:sldMk cId="3385558352" sldId="267"/>
            <ac:picMk id="3" creationId="{154BB030-2C89-40CC-88CC-6152FB237EA6}"/>
          </ac:picMkLst>
        </pc:picChg>
      </pc:sldChg>
      <pc:sldChg chg="addSp modSp mod ord modTransition">
        <pc:chgData name="saire" userId="0bfbafbca2fe939c" providerId="LiveId" clId="{07D3BAF4-2230-4953-A8D1-B34B05C3640B}" dt="2021-05-11T02:28:37.692" v="93"/>
        <pc:sldMkLst>
          <pc:docMk/>
          <pc:sldMk cId="974527174" sldId="268"/>
        </pc:sldMkLst>
        <pc:spChg chg="add mod">
          <ac:chgData name="saire" userId="0bfbafbca2fe939c" providerId="LiveId" clId="{07D3BAF4-2230-4953-A8D1-B34B05C3640B}" dt="2021-05-11T01:52:38.841" v="89" actId="14100"/>
          <ac:spMkLst>
            <pc:docMk/>
            <pc:sldMk cId="974527174" sldId="268"/>
            <ac:spMk id="2" creationId="{780D0B2E-CCBF-4C21-ADA6-6626F6DE5976}"/>
          </ac:spMkLst>
        </pc:spChg>
        <pc:spChg chg="mod">
          <ac:chgData name="saire" userId="0bfbafbca2fe939c" providerId="LiveId" clId="{07D3BAF4-2230-4953-A8D1-B34B05C3640B}" dt="2021-05-11T00:42:41.256" v="29"/>
          <ac:spMkLst>
            <pc:docMk/>
            <pc:sldMk cId="974527174" sldId="268"/>
            <ac:spMk id="6" creationId="{366409E7-82B8-4048-9ADC-FAEE8AFC1933}"/>
          </ac:spMkLst>
        </pc:spChg>
        <pc:picChg chg="mod">
          <ac:chgData name="saire" userId="0bfbafbca2fe939c" providerId="LiveId" clId="{07D3BAF4-2230-4953-A8D1-B34B05C3640B}" dt="2021-05-11T00:50:12.775" v="55" actId="1076"/>
          <ac:picMkLst>
            <pc:docMk/>
            <pc:sldMk cId="974527174" sldId="268"/>
            <ac:picMk id="4" creationId="{63812130-386C-443F-9A66-91BC277DC42D}"/>
          </ac:picMkLst>
        </pc:picChg>
        <pc:picChg chg="add mod">
          <ac:chgData name="saire" userId="0bfbafbca2fe939c" providerId="LiveId" clId="{07D3BAF4-2230-4953-A8D1-B34B05C3640B}" dt="2021-05-11T01:52:44.881" v="92" actId="14100"/>
          <ac:picMkLst>
            <pc:docMk/>
            <pc:sldMk cId="974527174" sldId="268"/>
            <ac:picMk id="1026" creationId="{60208243-C18B-482B-AD78-667D491475B6}"/>
          </ac:picMkLst>
        </pc:picChg>
      </pc:sldChg>
      <pc:sldChg chg="addSp modSp mod">
        <pc:chgData name="saire" userId="0bfbafbca2fe939c" providerId="LiveId" clId="{07D3BAF4-2230-4953-A8D1-B34B05C3640B}" dt="2021-05-11T02:49:44.385" v="108" actId="1076"/>
        <pc:sldMkLst>
          <pc:docMk/>
          <pc:sldMk cId="4187684014" sldId="271"/>
        </pc:sldMkLst>
        <pc:spChg chg="add mod">
          <ac:chgData name="saire" userId="0bfbafbca2fe939c" providerId="LiveId" clId="{07D3BAF4-2230-4953-A8D1-B34B05C3640B}" dt="2021-05-11T02:49:44.385" v="108" actId="1076"/>
          <ac:spMkLst>
            <pc:docMk/>
            <pc:sldMk cId="4187684014" sldId="271"/>
            <ac:spMk id="3" creationId="{0FE93F17-893A-41C5-A324-E2F6EC462EA6}"/>
          </ac:spMkLst>
        </pc:spChg>
        <pc:picChg chg="mod">
          <ac:chgData name="saire" userId="0bfbafbca2fe939c" providerId="LiveId" clId="{07D3BAF4-2230-4953-A8D1-B34B05C3640B}" dt="2021-05-11T02:48:35.725" v="94" actId="1076"/>
          <ac:picMkLst>
            <pc:docMk/>
            <pc:sldMk cId="4187684014" sldId="271"/>
            <ac:picMk id="2" creationId="{47153003-2FDA-49EA-840C-71C3A64BA8F5}"/>
          </ac:picMkLst>
        </pc:picChg>
      </pc:sldChg>
    </pc:docChg>
  </pc:docChgLst>
  <pc:docChgLst>
    <pc:chgData name="saire t" userId="0bfbafbca2fe939c" providerId="LiveId" clId="{59773E6C-D56A-2040-A713-A52D9AE375F1}"/>
    <pc:docChg chg="custSel modSld">
      <pc:chgData name="saire t" userId="0bfbafbca2fe939c" providerId="LiveId" clId="{59773E6C-D56A-2040-A713-A52D9AE375F1}" dt="2021-05-11T13:55:02.770" v="288" actId="20577"/>
      <pc:docMkLst>
        <pc:docMk/>
      </pc:docMkLst>
      <pc:sldChg chg="modNotesTx">
        <pc:chgData name="saire t" userId="0bfbafbca2fe939c" providerId="LiveId" clId="{59773E6C-D56A-2040-A713-A52D9AE375F1}" dt="2021-05-11T13:49:43.882" v="281" actId="20577"/>
        <pc:sldMkLst>
          <pc:docMk/>
          <pc:sldMk cId="3785576705" sldId="259"/>
        </pc:sldMkLst>
      </pc:sldChg>
      <pc:sldChg chg="modNotesTx">
        <pc:chgData name="saire t" userId="0bfbafbca2fe939c" providerId="LiveId" clId="{59773E6C-D56A-2040-A713-A52D9AE375F1}" dt="2021-05-11T11:42:53.560" v="60" actId="20577"/>
        <pc:sldMkLst>
          <pc:docMk/>
          <pc:sldMk cId="1918583253" sldId="260"/>
        </pc:sldMkLst>
      </pc:sldChg>
      <pc:sldChg chg="modSp mod">
        <pc:chgData name="saire t" userId="0bfbafbca2fe939c" providerId="LiveId" clId="{59773E6C-D56A-2040-A713-A52D9AE375F1}" dt="2021-05-11T13:19:34.594" v="252" actId="20577"/>
        <pc:sldMkLst>
          <pc:docMk/>
          <pc:sldMk cId="3385558352" sldId="267"/>
        </pc:sldMkLst>
        <pc:spChg chg="mod">
          <ac:chgData name="saire t" userId="0bfbafbca2fe939c" providerId="LiveId" clId="{59773E6C-D56A-2040-A713-A52D9AE375F1}" dt="2021-05-11T13:19:34.594" v="252" actId="20577"/>
          <ac:spMkLst>
            <pc:docMk/>
            <pc:sldMk cId="3385558352" sldId="267"/>
            <ac:spMk id="2" creationId="{B3CF27A5-08A5-41CF-A883-3EF017B3B97A}"/>
          </ac:spMkLst>
        </pc:spChg>
      </pc:sldChg>
      <pc:sldChg chg="modNotesTx">
        <pc:chgData name="saire t" userId="0bfbafbca2fe939c" providerId="LiveId" clId="{59773E6C-D56A-2040-A713-A52D9AE375F1}" dt="2021-05-11T13:55:02.770" v="288" actId="20577"/>
        <pc:sldMkLst>
          <pc:docMk/>
          <pc:sldMk cId="974527174" sldId="268"/>
        </pc:sldMkLst>
      </pc:sldChg>
      <pc:sldChg chg="modNotesTx">
        <pc:chgData name="saire t" userId="0bfbafbca2fe939c" providerId="LiveId" clId="{59773E6C-D56A-2040-A713-A52D9AE375F1}" dt="2021-05-11T13:24:50.571" v="262" actId="20577"/>
        <pc:sldMkLst>
          <pc:docMk/>
          <pc:sldMk cId="4082842081" sldId="269"/>
        </pc:sldMkLst>
      </pc:sldChg>
      <pc:sldChg chg="modNotesTx">
        <pc:chgData name="saire t" userId="0bfbafbca2fe939c" providerId="LiveId" clId="{59773E6C-D56A-2040-A713-A52D9AE375F1}" dt="2021-05-11T11:58:33.344" v="196" actId="20577"/>
        <pc:sldMkLst>
          <pc:docMk/>
          <pc:sldMk cId="1178608722" sldId="270"/>
        </pc:sldMkLst>
      </pc:sldChg>
      <pc:sldChg chg="modNotesTx">
        <pc:chgData name="saire t" userId="0bfbafbca2fe939c" providerId="LiveId" clId="{59773E6C-D56A-2040-A713-A52D9AE375F1}" dt="2021-05-11T12:02:37.558" v="218" actId="20577"/>
        <pc:sldMkLst>
          <pc:docMk/>
          <pc:sldMk cId="4187684014" sldId="271"/>
        </pc:sldMkLst>
      </pc:sldChg>
      <pc:sldChg chg="modSp mod">
        <pc:chgData name="saire t" userId="0bfbafbca2fe939c" providerId="LiveId" clId="{59773E6C-D56A-2040-A713-A52D9AE375F1}" dt="2021-05-11T13:44:05.983" v="275"/>
        <pc:sldMkLst>
          <pc:docMk/>
          <pc:sldMk cId="2833197105" sldId="273"/>
        </pc:sldMkLst>
        <pc:spChg chg="mod">
          <ac:chgData name="saire t" userId="0bfbafbca2fe939c" providerId="LiveId" clId="{59773E6C-D56A-2040-A713-A52D9AE375F1}" dt="2021-05-11T13:44:05.983" v="275"/>
          <ac:spMkLst>
            <pc:docMk/>
            <pc:sldMk cId="2833197105" sldId="273"/>
            <ac:spMk id="2" creationId="{DDC3B251-6683-44A7-9487-E0F2192807D2}"/>
          </ac:spMkLst>
        </pc:spChg>
      </pc:sldChg>
      <pc:sldChg chg="modNotesTx">
        <pc:chgData name="saire t" userId="0bfbafbca2fe939c" providerId="LiveId" clId="{59773E6C-D56A-2040-A713-A52D9AE375F1}" dt="2021-05-11T12:01:25.150" v="210" actId="20577"/>
        <pc:sldMkLst>
          <pc:docMk/>
          <pc:sldMk cId="1277325737" sldId="274"/>
        </pc:sldMkLst>
      </pc:sldChg>
      <pc:sldChg chg="delSp modSp mod modNotesTx">
        <pc:chgData name="saire t" userId="0bfbafbca2fe939c" providerId="LiveId" clId="{59773E6C-D56A-2040-A713-A52D9AE375F1}" dt="2021-05-11T12:15:36.281" v="245" actId="20577"/>
        <pc:sldMkLst>
          <pc:docMk/>
          <pc:sldMk cId="1846444175" sldId="275"/>
        </pc:sldMkLst>
        <pc:spChg chg="del mod">
          <ac:chgData name="saire t" userId="0bfbafbca2fe939c" providerId="LiveId" clId="{59773E6C-D56A-2040-A713-A52D9AE375F1}" dt="2021-05-11T12:06:40.121" v="241" actId="478"/>
          <ac:spMkLst>
            <pc:docMk/>
            <pc:sldMk cId="1846444175" sldId="275"/>
            <ac:spMk id="2" creationId="{FF0F682D-E1DE-4CC3-832B-5EDC01E31E22}"/>
          </ac:spMkLst>
        </pc:spChg>
        <pc:spChg chg="mod">
          <ac:chgData name="saire t" userId="0bfbafbca2fe939c" providerId="LiveId" clId="{59773E6C-D56A-2040-A713-A52D9AE375F1}" dt="2021-05-11T12:06:43.986" v="242" actId="1076"/>
          <ac:spMkLst>
            <pc:docMk/>
            <pc:sldMk cId="1846444175" sldId="275"/>
            <ac:spMk id="4" creationId="{D6C21600-2BFA-464A-AB4D-17D6BC73A0A6}"/>
          </ac:spMkLst>
        </pc:spChg>
        <pc:picChg chg="mod">
          <ac:chgData name="saire t" userId="0bfbafbca2fe939c" providerId="LiveId" clId="{59773E6C-D56A-2040-A713-A52D9AE375F1}" dt="2021-05-11T12:09:46.200" v="243" actId="1076"/>
          <ac:picMkLst>
            <pc:docMk/>
            <pc:sldMk cId="1846444175" sldId="275"/>
            <ac:picMk id="3" creationId="{7A051354-9D4E-4A73-BEFC-64CEF5C2711B}"/>
          </ac:picMkLst>
        </pc:picChg>
      </pc:sldChg>
    </pc:docChg>
  </pc:docChgLst>
  <pc:docChgLst>
    <pc:chgData name="saire t" userId="0bfbafbca2fe939c" providerId="LiveId" clId="{E906C9F6-6EFA-416F-9D45-51AC91CFC360}"/>
    <pc:docChg chg="undo redo custSel addSld delSld modSld sldOrd modMainMaster">
      <pc:chgData name="saire t" userId="0bfbafbca2fe939c" providerId="LiveId" clId="{E906C9F6-6EFA-416F-9D45-51AC91CFC360}" dt="2021-05-11T14:43:04.620" v="2036"/>
      <pc:docMkLst>
        <pc:docMk/>
      </pc:docMkLst>
      <pc:sldChg chg="addSp delSp modSp new mod setBg">
        <pc:chgData name="saire t" userId="0bfbafbca2fe939c" providerId="LiveId" clId="{E906C9F6-6EFA-416F-9D45-51AC91CFC360}" dt="2021-05-11T11:20:34.029" v="2029" actId="1076"/>
        <pc:sldMkLst>
          <pc:docMk/>
          <pc:sldMk cId="1169477644" sldId="256"/>
        </pc:sldMkLst>
        <pc:spChg chg="del">
          <ac:chgData name="saire t" userId="0bfbafbca2fe939c" providerId="LiveId" clId="{E906C9F6-6EFA-416F-9D45-51AC91CFC360}" dt="2021-05-07T04:08:53.950" v="1" actId="478"/>
          <ac:spMkLst>
            <pc:docMk/>
            <pc:sldMk cId="1169477644" sldId="256"/>
            <ac:spMk id="2" creationId="{52889EEF-206E-428C-AF08-B846B6CEDB22}"/>
          </ac:spMkLst>
        </pc:spChg>
        <pc:spChg chg="del">
          <ac:chgData name="saire t" userId="0bfbafbca2fe939c" providerId="LiveId" clId="{E906C9F6-6EFA-416F-9D45-51AC91CFC360}" dt="2021-05-07T04:08:53.950" v="1" actId="478"/>
          <ac:spMkLst>
            <pc:docMk/>
            <pc:sldMk cId="1169477644" sldId="256"/>
            <ac:spMk id="3" creationId="{8AB82714-1C55-45E8-A85B-E8FCE6A0B9D5}"/>
          </ac:spMkLst>
        </pc:spChg>
        <pc:spChg chg="add mod">
          <ac:chgData name="saire t" userId="0bfbafbca2fe939c" providerId="LiveId" clId="{E906C9F6-6EFA-416F-9D45-51AC91CFC360}" dt="2021-05-10T11:26:03.980" v="1364" actId="207"/>
          <ac:spMkLst>
            <pc:docMk/>
            <pc:sldMk cId="1169477644" sldId="256"/>
            <ac:spMk id="4" creationId="{185C67C4-5B89-4B75-B601-A381351810EC}"/>
          </ac:spMkLst>
        </pc:spChg>
        <pc:spChg chg="add mod">
          <ac:chgData name="saire t" userId="0bfbafbca2fe939c" providerId="LiveId" clId="{E906C9F6-6EFA-416F-9D45-51AC91CFC360}" dt="2021-05-11T11:19:59.217" v="2025" actId="1076"/>
          <ac:spMkLst>
            <pc:docMk/>
            <pc:sldMk cId="1169477644" sldId="256"/>
            <ac:spMk id="5" creationId="{EE7F226F-4761-40B7-9FEE-FE2D56CF7C3B}"/>
          </ac:spMkLst>
        </pc:spChg>
        <pc:spChg chg="add mod">
          <ac:chgData name="saire t" userId="0bfbafbca2fe939c" providerId="LiveId" clId="{E906C9F6-6EFA-416F-9D45-51AC91CFC360}" dt="2021-05-11T11:20:34.029" v="2029" actId="1076"/>
          <ac:spMkLst>
            <pc:docMk/>
            <pc:sldMk cId="1169477644" sldId="256"/>
            <ac:spMk id="6" creationId="{B57A6267-504E-4895-9554-43BA261336FC}"/>
          </ac:spMkLst>
        </pc:spChg>
      </pc:sldChg>
      <pc:sldChg chg="add del setBg">
        <pc:chgData name="saire t" userId="0bfbafbca2fe939c" providerId="LiveId" clId="{E906C9F6-6EFA-416F-9D45-51AC91CFC360}" dt="2021-05-07T04:09:00.127" v="7"/>
        <pc:sldMkLst>
          <pc:docMk/>
          <pc:sldMk cId="2664347369" sldId="257"/>
        </pc:sldMkLst>
      </pc:sldChg>
      <pc:sldChg chg="addSp delSp modSp add del mod setBg setClrOvrMap">
        <pc:chgData name="saire t" userId="0bfbafbca2fe939c" providerId="LiveId" clId="{E906C9F6-6EFA-416F-9D45-51AC91CFC360}" dt="2021-05-07T04:56:04.946" v="194" actId="2696"/>
        <pc:sldMkLst>
          <pc:docMk/>
          <pc:sldMk cId="2908578569" sldId="257"/>
        </pc:sldMkLst>
        <pc:spChg chg="add del">
          <ac:chgData name="saire t" userId="0bfbafbca2fe939c" providerId="LiveId" clId="{E906C9F6-6EFA-416F-9D45-51AC91CFC360}" dt="2021-05-07T04:48:13.393" v="100" actId="26606"/>
          <ac:spMkLst>
            <pc:docMk/>
            <pc:sldMk cId="2908578569" sldId="257"/>
            <ac:spMk id="7" creationId="{42A4FC2C-047E-45A5-965D-8E1E3BF09BC6}"/>
          </ac:spMkLst>
        </pc:spChg>
        <pc:spChg chg="add del">
          <ac:chgData name="saire t" userId="0bfbafbca2fe939c" providerId="LiveId" clId="{E906C9F6-6EFA-416F-9D45-51AC91CFC360}" dt="2021-05-07T04:45:27.204" v="86" actId="26606"/>
          <ac:spMkLst>
            <pc:docMk/>
            <pc:sldMk cId="2908578569" sldId="257"/>
            <ac:spMk id="8" creationId="{B670DBD5-770C-4383-9F54-5B86E86BD5BB}"/>
          </ac:spMkLst>
        </pc:spChg>
        <pc:spChg chg="add del">
          <ac:chgData name="saire t" userId="0bfbafbca2fe939c" providerId="LiveId" clId="{E906C9F6-6EFA-416F-9D45-51AC91CFC360}" dt="2021-05-07T04:48:14.607" v="102" actId="26606"/>
          <ac:spMkLst>
            <pc:docMk/>
            <pc:sldMk cId="2908578569" sldId="257"/>
            <ac:spMk id="9" creationId="{42A4FC2C-047E-45A5-965D-8E1E3BF09BC6}"/>
          </ac:spMkLst>
        </pc:spChg>
        <pc:spChg chg="add del">
          <ac:chgData name="saire t" userId="0bfbafbca2fe939c" providerId="LiveId" clId="{E906C9F6-6EFA-416F-9D45-51AC91CFC360}" dt="2021-05-07T04:45:29.335" v="88" actId="26606"/>
          <ac:spMkLst>
            <pc:docMk/>
            <pc:sldMk cId="2908578569" sldId="257"/>
            <ac:spMk id="10" creationId="{42A4FC2C-047E-45A5-965D-8E1E3BF09BC6}"/>
          </ac:spMkLst>
        </pc:spChg>
        <pc:spChg chg="add del">
          <ac:chgData name="saire t" userId="0bfbafbca2fe939c" providerId="LiveId" clId="{E906C9F6-6EFA-416F-9D45-51AC91CFC360}" dt="2021-05-07T04:48:15.898" v="104" actId="26606"/>
          <ac:spMkLst>
            <pc:docMk/>
            <pc:sldMk cId="2908578569" sldId="257"/>
            <ac:spMk id="11" creationId="{42A4FC2C-047E-45A5-965D-8E1E3BF09BC6}"/>
          </ac:spMkLst>
        </pc:spChg>
        <pc:spChg chg="add del">
          <ac:chgData name="saire t" userId="0bfbafbca2fe939c" providerId="LiveId" clId="{E906C9F6-6EFA-416F-9D45-51AC91CFC360}" dt="2021-05-07T04:45:30.407" v="90" actId="26606"/>
          <ac:spMkLst>
            <pc:docMk/>
            <pc:sldMk cId="2908578569" sldId="257"/>
            <ac:spMk id="12" creationId="{B670DBD5-770C-4383-9F54-5B86E86BD5BB}"/>
          </ac:spMkLst>
        </pc:spChg>
        <pc:spChg chg="add del">
          <ac:chgData name="saire t" userId="0bfbafbca2fe939c" providerId="LiveId" clId="{E906C9F6-6EFA-416F-9D45-51AC91CFC360}" dt="2021-05-07T04:48:29.230" v="108" actId="26606"/>
          <ac:spMkLst>
            <pc:docMk/>
            <pc:sldMk cId="2908578569" sldId="257"/>
            <ac:spMk id="13" creationId="{569BBA9B-8F4E-4D2B-BEFA-41A475443377}"/>
          </ac:spMkLst>
        </pc:spChg>
        <pc:spChg chg="add del">
          <ac:chgData name="saire t" userId="0bfbafbca2fe939c" providerId="LiveId" clId="{E906C9F6-6EFA-416F-9D45-51AC91CFC360}" dt="2021-05-07T04:48:03.261" v="96" actId="26606"/>
          <ac:spMkLst>
            <pc:docMk/>
            <pc:sldMk cId="2908578569" sldId="257"/>
            <ac:spMk id="14" creationId="{42A4FC2C-047E-45A5-965D-8E1E3BF09BC6}"/>
          </ac:spMkLst>
        </pc:spChg>
        <pc:spChg chg="add del">
          <ac:chgData name="saire t" userId="0bfbafbca2fe939c" providerId="LiveId" clId="{E906C9F6-6EFA-416F-9D45-51AC91CFC360}" dt="2021-05-07T04:48:29.230" v="108" actId="26606"/>
          <ac:spMkLst>
            <pc:docMk/>
            <pc:sldMk cId="2908578569" sldId="257"/>
            <ac:spMk id="15" creationId="{851012D1-8033-40B1-9EC0-91390FFC7403}"/>
          </ac:spMkLst>
        </pc:spChg>
        <pc:spChg chg="add del">
          <ac:chgData name="saire t" userId="0bfbafbca2fe939c" providerId="LiveId" clId="{E906C9F6-6EFA-416F-9D45-51AC91CFC360}" dt="2021-05-07T04:48:29.230" v="108" actId="26606"/>
          <ac:spMkLst>
            <pc:docMk/>
            <pc:sldMk cId="2908578569" sldId="257"/>
            <ac:spMk id="16" creationId="{D291F021-C45C-4D44-A2B8-A789E386CC42}"/>
          </ac:spMkLst>
        </pc:spChg>
        <pc:spChg chg="add del">
          <ac:chgData name="saire t" userId="0bfbafbca2fe939c" providerId="LiveId" clId="{E906C9F6-6EFA-416F-9D45-51AC91CFC360}" dt="2021-05-07T04:48:29.230" v="108" actId="26606"/>
          <ac:spMkLst>
            <pc:docMk/>
            <pc:sldMk cId="2908578569" sldId="257"/>
            <ac:spMk id="17" creationId="{2E80C965-DB6D-4F81-9E9E-B027384D0BD6}"/>
          </ac:spMkLst>
        </pc:spChg>
        <pc:spChg chg="add del">
          <ac:chgData name="saire t" userId="0bfbafbca2fe939c" providerId="LiveId" clId="{E906C9F6-6EFA-416F-9D45-51AC91CFC360}" dt="2021-05-07T04:48:52.450" v="120" actId="26606"/>
          <ac:spMkLst>
            <pc:docMk/>
            <pc:sldMk cId="2908578569" sldId="257"/>
            <ac:spMk id="18" creationId="{C3862298-AF85-4572-BED3-52E573EBD410}"/>
          </ac:spMkLst>
        </pc:spChg>
        <pc:spChg chg="add del">
          <ac:chgData name="saire t" userId="0bfbafbca2fe939c" providerId="LiveId" clId="{E906C9F6-6EFA-416F-9D45-51AC91CFC360}" dt="2021-05-07T04:48:33.287" v="110" actId="26606"/>
          <ac:spMkLst>
            <pc:docMk/>
            <pc:sldMk cId="2908578569" sldId="257"/>
            <ac:spMk id="19" creationId="{22F15A2D-2324-487D-A02A-BF46C5C580EB}"/>
          </ac:spMkLst>
        </pc:spChg>
        <pc:spChg chg="add del">
          <ac:chgData name="saire t" userId="0bfbafbca2fe939c" providerId="LiveId" clId="{E906C9F6-6EFA-416F-9D45-51AC91CFC360}" dt="2021-05-07T04:48:33.287" v="110" actId="26606"/>
          <ac:spMkLst>
            <pc:docMk/>
            <pc:sldMk cId="2908578569" sldId="257"/>
            <ac:spMk id="20" creationId="{2AEAFA59-923A-4F54-8B49-44C970BCC323}"/>
          </ac:spMkLst>
        </pc:spChg>
        <pc:spChg chg="add del">
          <ac:chgData name="saire t" userId="0bfbafbca2fe939c" providerId="LiveId" clId="{E906C9F6-6EFA-416F-9D45-51AC91CFC360}" dt="2021-05-07T04:48:33.287" v="110" actId="26606"/>
          <ac:spMkLst>
            <pc:docMk/>
            <pc:sldMk cId="2908578569" sldId="257"/>
            <ac:spMk id="21" creationId="{C37E9D4B-7BFA-4D10-B666-547BAC499469}"/>
          </ac:spMkLst>
        </pc:spChg>
        <pc:spChg chg="add del">
          <ac:chgData name="saire t" userId="0bfbafbca2fe939c" providerId="LiveId" clId="{E906C9F6-6EFA-416F-9D45-51AC91CFC360}" dt="2021-05-07T04:48:41.508" v="114" actId="26606"/>
          <ac:spMkLst>
            <pc:docMk/>
            <pc:sldMk cId="2908578569" sldId="257"/>
            <ac:spMk id="22" creationId="{3ECA69A1-7536-43AC-85EF-C7106179F5ED}"/>
          </ac:spMkLst>
        </pc:spChg>
        <pc:spChg chg="add del">
          <ac:chgData name="saire t" userId="0bfbafbca2fe939c" providerId="LiveId" clId="{E906C9F6-6EFA-416F-9D45-51AC91CFC360}" dt="2021-05-07T04:48:52.450" v="120" actId="26606"/>
          <ac:spMkLst>
            <pc:docMk/>
            <pc:sldMk cId="2908578569" sldId="257"/>
            <ac:spMk id="24" creationId="{03E485DD-0C12-45BC-A361-28152A03BB93}"/>
          </ac:spMkLst>
        </pc:spChg>
        <pc:spChg chg="add del">
          <ac:chgData name="saire t" userId="0bfbafbca2fe939c" providerId="LiveId" clId="{E906C9F6-6EFA-416F-9D45-51AC91CFC360}" dt="2021-05-07T04:48:52.450" v="120" actId="26606"/>
          <ac:spMkLst>
            <pc:docMk/>
            <pc:sldMk cId="2908578569" sldId="257"/>
            <ac:spMk id="25" creationId="{6D6B998F-CA62-4EE6-B7E7-046377D4F7EF}"/>
          </ac:spMkLst>
        </pc:spChg>
        <pc:spChg chg="add del">
          <ac:chgData name="saire t" userId="0bfbafbca2fe939c" providerId="LiveId" clId="{E906C9F6-6EFA-416F-9D45-51AC91CFC360}" dt="2021-05-07T04:49:08.861" v="125" actId="26606"/>
          <ac:spMkLst>
            <pc:docMk/>
            <pc:sldMk cId="2908578569" sldId="257"/>
            <ac:spMk id="27" creationId="{38CB19FB-7C96-4FEC-9331-E826E4E36CE4}"/>
          </ac:spMkLst>
        </pc:spChg>
        <pc:spChg chg="add del">
          <ac:chgData name="saire t" userId="0bfbafbca2fe939c" providerId="LiveId" clId="{E906C9F6-6EFA-416F-9D45-51AC91CFC360}" dt="2021-05-07T04:48:41.508" v="114" actId="26606"/>
          <ac:spMkLst>
            <pc:docMk/>
            <pc:sldMk cId="2908578569" sldId="257"/>
            <ac:spMk id="32" creationId="{F3060C83-F051-4F0E-ABAD-AA0DFC48B218}"/>
          </ac:spMkLst>
        </pc:spChg>
        <pc:spChg chg="add del">
          <ac:chgData name="saire t" userId="0bfbafbca2fe939c" providerId="LiveId" clId="{E906C9F6-6EFA-416F-9D45-51AC91CFC360}" dt="2021-05-07T04:48:41.508" v="114" actId="26606"/>
          <ac:spMkLst>
            <pc:docMk/>
            <pc:sldMk cId="2908578569" sldId="257"/>
            <ac:spMk id="33" creationId="{83C98ABE-055B-441F-B07E-44F97F083C39}"/>
          </ac:spMkLst>
        </pc:spChg>
        <pc:spChg chg="add del">
          <ac:chgData name="saire t" userId="0bfbafbca2fe939c" providerId="LiveId" clId="{E906C9F6-6EFA-416F-9D45-51AC91CFC360}" dt="2021-05-07T04:48:41.508" v="114" actId="26606"/>
          <ac:spMkLst>
            <pc:docMk/>
            <pc:sldMk cId="2908578569" sldId="257"/>
            <ac:spMk id="34" creationId="{29FDB030-9B49-4CED-8CCD-4D99382388AC}"/>
          </ac:spMkLst>
        </pc:spChg>
        <pc:spChg chg="add del">
          <ac:chgData name="saire t" userId="0bfbafbca2fe939c" providerId="LiveId" clId="{E906C9F6-6EFA-416F-9D45-51AC91CFC360}" dt="2021-05-07T04:48:41.508" v="114" actId="26606"/>
          <ac:spMkLst>
            <pc:docMk/>
            <pc:sldMk cId="2908578569" sldId="257"/>
            <ac:spMk id="35" creationId="{3783CA14-24A1-485C-8B30-D6A5D87987AD}"/>
          </ac:spMkLst>
        </pc:spChg>
        <pc:spChg chg="add del">
          <ac:chgData name="saire t" userId="0bfbafbca2fe939c" providerId="LiveId" clId="{E906C9F6-6EFA-416F-9D45-51AC91CFC360}" dt="2021-05-07T04:48:41.508" v="114" actId="26606"/>
          <ac:spMkLst>
            <pc:docMk/>
            <pc:sldMk cId="2908578569" sldId="257"/>
            <ac:spMk id="36" creationId="{9A97C86A-04D6-40F7-AE84-31AB43E6A846}"/>
          </ac:spMkLst>
        </pc:spChg>
        <pc:spChg chg="add del">
          <ac:chgData name="saire t" userId="0bfbafbca2fe939c" providerId="LiveId" clId="{E906C9F6-6EFA-416F-9D45-51AC91CFC360}" dt="2021-05-07T04:48:41.508" v="114" actId="26606"/>
          <ac:spMkLst>
            <pc:docMk/>
            <pc:sldMk cId="2908578569" sldId="257"/>
            <ac:spMk id="37" creationId="{FF9F2414-84E8-453E-B1F3-389FDE8192D9}"/>
          </ac:spMkLst>
        </pc:spChg>
        <pc:spChg chg="add del">
          <ac:chgData name="saire t" userId="0bfbafbca2fe939c" providerId="LiveId" clId="{E906C9F6-6EFA-416F-9D45-51AC91CFC360}" dt="2021-05-07T04:48:44.932" v="116" actId="26606"/>
          <ac:spMkLst>
            <pc:docMk/>
            <pc:sldMk cId="2908578569" sldId="257"/>
            <ac:spMk id="39" creationId="{4613B4A9-1C7C-4729-A016-AB42D3979460}"/>
          </ac:spMkLst>
        </pc:spChg>
        <pc:spChg chg="add del">
          <ac:chgData name="saire t" userId="0bfbafbca2fe939c" providerId="LiveId" clId="{E906C9F6-6EFA-416F-9D45-51AC91CFC360}" dt="2021-05-07T04:49:08.859" v="124" actId="26606"/>
          <ac:spMkLst>
            <pc:docMk/>
            <pc:sldMk cId="2908578569" sldId="257"/>
            <ac:spMk id="45" creationId="{A4D1609B-102A-4C77-86A2-ACB29FB96D59}"/>
          </ac:spMkLst>
        </pc:spChg>
        <pc:spChg chg="add del">
          <ac:chgData name="saire t" userId="0bfbafbca2fe939c" providerId="LiveId" clId="{E906C9F6-6EFA-416F-9D45-51AC91CFC360}" dt="2021-05-07T04:49:08.859" v="124" actId="26606"/>
          <ac:spMkLst>
            <pc:docMk/>
            <pc:sldMk cId="2908578569" sldId="257"/>
            <ac:spMk id="47" creationId="{38CA0C41-9332-42E9-BF4A-5DB3363BE15A}"/>
          </ac:spMkLst>
        </pc:spChg>
        <pc:spChg chg="add">
          <ac:chgData name="saire t" userId="0bfbafbca2fe939c" providerId="LiveId" clId="{E906C9F6-6EFA-416F-9D45-51AC91CFC360}" dt="2021-05-07T04:49:08.861" v="125" actId="26606"/>
          <ac:spMkLst>
            <pc:docMk/>
            <pc:sldMk cId="2908578569" sldId="257"/>
            <ac:spMk id="49" creationId="{3B432D73-5C38-474F-AF96-A3228731BF36}"/>
          </ac:spMkLst>
        </pc:spChg>
        <pc:grpChg chg="add del">
          <ac:chgData name="saire t" userId="0bfbafbca2fe939c" providerId="LiveId" clId="{E906C9F6-6EFA-416F-9D45-51AC91CFC360}" dt="2021-05-07T04:48:38.725" v="112" actId="26606"/>
          <ac:grpSpMkLst>
            <pc:docMk/>
            <pc:sldMk cId="2908578569" sldId="257"/>
            <ac:grpSpMk id="23" creationId="{63737881-458F-40AD-B72B-B57D267DC423}"/>
          </ac:grpSpMkLst>
        </pc:grpChg>
        <pc:grpChg chg="add del">
          <ac:chgData name="saire t" userId="0bfbafbca2fe939c" providerId="LiveId" clId="{E906C9F6-6EFA-416F-9D45-51AC91CFC360}" dt="2021-05-07T04:49:08.861" v="125" actId="26606"/>
          <ac:grpSpMkLst>
            <pc:docMk/>
            <pc:sldMk cId="2908578569" sldId="257"/>
            <ac:grpSpMk id="28" creationId="{DF071BB7-867E-46A9-A7C2-3FCB28CB8FBD}"/>
          </ac:grpSpMkLst>
        </pc:grpChg>
        <pc:picChg chg="add del mod">
          <ac:chgData name="saire t" userId="0bfbafbca2fe939c" providerId="LiveId" clId="{E906C9F6-6EFA-416F-9D45-51AC91CFC360}" dt="2021-05-07T04:48:03.587" v="97" actId="931"/>
          <ac:picMkLst>
            <pc:docMk/>
            <pc:sldMk cId="2908578569" sldId="257"/>
            <ac:picMk id="3" creationId="{213F344B-3797-4CE2-A9EB-E2508DD1C544}"/>
          </ac:picMkLst>
        </pc:picChg>
        <pc:picChg chg="add del mod">
          <ac:chgData name="saire t" userId="0bfbafbca2fe939c" providerId="LiveId" clId="{E906C9F6-6EFA-416F-9D45-51AC91CFC360}" dt="2021-05-07T04:55:59.791" v="193" actId="478"/>
          <ac:picMkLst>
            <pc:docMk/>
            <pc:sldMk cId="2908578569" sldId="257"/>
            <ac:picMk id="5" creationId="{D0D5D2DF-CF6F-4DCA-B730-D76448B82EAE}"/>
          </ac:picMkLst>
        </pc:picChg>
        <pc:picChg chg="add del mod">
          <ac:chgData name="saire t" userId="0bfbafbca2fe939c" providerId="LiveId" clId="{E906C9F6-6EFA-416F-9D45-51AC91CFC360}" dt="2021-05-07T04:55:08.659" v="142" actId="478"/>
          <ac:picMkLst>
            <pc:docMk/>
            <pc:sldMk cId="2908578569" sldId="257"/>
            <ac:picMk id="43" creationId="{B688EB36-E7A1-4911-A669-25BCD770F8A6}"/>
          </ac:picMkLst>
        </pc:picChg>
      </pc:sldChg>
      <pc:sldChg chg="add del setBg">
        <pc:chgData name="saire t" userId="0bfbafbca2fe939c" providerId="LiveId" clId="{E906C9F6-6EFA-416F-9D45-51AC91CFC360}" dt="2021-05-07T04:08:59.906" v="6"/>
        <pc:sldMkLst>
          <pc:docMk/>
          <pc:sldMk cId="648761385" sldId="258"/>
        </pc:sldMkLst>
      </pc:sldChg>
      <pc:sldChg chg="addSp modSp add del mod">
        <pc:chgData name="saire t" userId="0bfbafbca2fe939c" providerId="LiveId" clId="{E906C9F6-6EFA-416F-9D45-51AC91CFC360}" dt="2021-05-07T04:56:07.186" v="195" actId="2696"/>
        <pc:sldMkLst>
          <pc:docMk/>
          <pc:sldMk cId="2348096891" sldId="258"/>
        </pc:sldMkLst>
        <pc:picChg chg="add mod">
          <ac:chgData name="saire t" userId="0bfbafbca2fe939c" providerId="LiveId" clId="{E906C9F6-6EFA-416F-9D45-51AC91CFC360}" dt="2021-05-07T04:53:22.868" v="127" actId="1076"/>
          <ac:picMkLst>
            <pc:docMk/>
            <pc:sldMk cId="2348096891" sldId="258"/>
            <ac:picMk id="2" creationId="{02088220-C1FC-4F2D-819E-7CE6F2D6A276}"/>
          </ac:picMkLst>
        </pc:picChg>
      </pc:sldChg>
      <pc:sldChg chg="add del setBg">
        <pc:chgData name="saire t" userId="0bfbafbca2fe939c" providerId="LiveId" clId="{E906C9F6-6EFA-416F-9D45-51AC91CFC360}" dt="2021-05-07T04:08:59.700" v="5"/>
        <pc:sldMkLst>
          <pc:docMk/>
          <pc:sldMk cId="1077805349" sldId="259"/>
        </pc:sldMkLst>
      </pc:sldChg>
      <pc:sldChg chg="addSp delSp modSp add mod setBg modNotesTx">
        <pc:chgData name="saire t" userId="0bfbafbca2fe939c" providerId="LiveId" clId="{E906C9F6-6EFA-416F-9D45-51AC91CFC360}" dt="2021-05-11T14:39:44.476" v="2030"/>
        <pc:sldMkLst>
          <pc:docMk/>
          <pc:sldMk cId="3785576705" sldId="259"/>
        </pc:sldMkLst>
        <pc:spChg chg="add mod">
          <ac:chgData name="saire t" userId="0bfbafbca2fe939c" providerId="LiveId" clId="{E906C9F6-6EFA-416F-9D45-51AC91CFC360}" dt="2021-05-11T14:39:44.476" v="2030"/>
          <ac:spMkLst>
            <pc:docMk/>
            <pc:sldMk cId="3785576705" sldId="259"/>
            <ac:spMk id="2" creationId="{383D0A6B-35F4-49A1-9765-1FABF99F6214}"/>
          </ac:spMkLst>
        </pc:spChg>
        <pc:spChg chg="add del">
          <ac:chgData name="saire t" userId="0bfbafbca2fe939c" providerId="LiveId" clId="{E906C9F6-6EFA-416F-9D45-51AC91CFC360}" dt="2021-05-10T13:01:11.275" v="1453"/>
          <ac:spMkLst>
            <pc:docMk/>
            <pc:sldMk cId="3785576705" sldId="259"/>
            <ac:spMk id="3" creationId="{BD733D31-033F-4F86-804A-18A05FE68E94}"/>
          </ac:spMkLst>
        </pc:spChg>
        <pc:spChg chg="add del">
          <ac:chgData name="saire t" userId="0bfbafbca2fe939c" providerId="LiveId" clId="{E906C9F6-6EFA-416F-9D45-51AC91CFC360}" dt="2021-05-10T13:01:15.485" v="1455"/>
          <ac:spMkLst>
            <pc:docMk/>
            <pc:sldMk cId="3785576705" sldId="259"/>
            <ac:spMk id="5" creationId="{B4C2A68D-24B1-4B91-BF86-95B9BF1F19E4}"/>
          </ac:spMkLst>
        </pc:spChg>
        <pc:spChg chg="add del mod">
          <ac:chgData name="saire t" userId="0bfbafbca2fe939c" providerId="LiveId" clId="{E906C9F6-6EFA-416F-9D45-51AC91CFC360}" dt="2021-05-07T04:57:25.485" v="214" actId="478"/>
          <ac:spMkLst>
            <pc:docMk/>
            <pc:sldMk cId="3785576705" sldId="259"/>
            <ac:spMk id="7" creationId="{9115380C-D73C-4C1B-9706-E8DB1A698C2F}"/>
          </ac:spMkLst>
        </pc:spChg>
        <pc:spChg chg="add del mod">
          <ac:chgData name="saire t" userId="0bfbafbca2fe939c" providerId="LiveId" clId="{E906C9F6-6EFA-416F-9D45-51AC91CFC360}" dt="2021-05-10T11:27:54.403" v="1390" actId="478"/>
          <ac:spMkLst>
            <pc:docMk/>
            <pc:sldMk cId="3785576705" sldId="259"/>
            <ac:spMk id="8" creationId="{DE3878D4-4A7E-440D-BD28-4CEE7CEC2146}"/>
          </ac:spMkLst>
        </pc:spChg>
        <pc:picChg chg="add del mod">
          <ac:chgData name="saire t" userId="0bfbafbca2fe939c" providerId="LiveId" clId="{E906C9F6-6EFA-416F-9D45-51AC91CFC360}" dt="2021-05-07T04:56:25.210" v="202" actId="931"/>
          <ac:picMkLst>
            <pc:docMk/>
            <pc:sldMk cId="3785576705" sldId="259"/>
            <ac:picMk id="3" creationId="{681B4D25-3A95-4ED9-A998-603753F2F817}"/>
          </ac:picMkLst>
        </pc:picChg>
        <pc:picChg chg="add del mod">
          <ac:chgData name="saire t" userId="0bfbafbca2fe939c" providerId="LiveId" clId="{E906C9F6-6EFA-416F-9D45-51AC91CFC360}" dt="2021-05-10T12:56:59.072" v="1431" actId="478"/>
          <ac:picMkLst>
            <pc:docMk/>
            <pc:sldMk cId="3785576705" sldId="259"/>
            <ac:picMk id="4" creationId="{1A2F7AD9-6067-4568-BE61-CA0FECA3C466}"/>
          </ac:picMkLst>
        </pc:picChg>
        <pc:picChg chg="add mod">
          <ac:chgData name="saire t" userId="0bfbafbca2fe939c" providerId="LiveId" clId="{E906C9F6-6EFA-416F-9D45-51AC91CFC360}" dt="2021-05-07T04:56:24.919" v="201"/>
          <ac:picMkLst>
            <pc:docMk/>
            <pc:sldMk cId="3785576705" sldId="259"/>
            <ac:picMk id="4" creationId="{2BDA7384-0597-4829-BBD2-842F6F2D6B1E}"/>
          </ac:picMkLst>
        </pc:picChg>
        <pc:picChg chg="add del mod">
          <ac:chgData name="saire t" userId="0bfbafbca2fe939c" providerId="LiveId" clId="{E906C9F6-6EFA-416F-9D45-51AC91CFC360}" dt="2021-05-07T04:56:58.987" v="207" actId="478"/>
          <ac:picMkLst>
            <pc:docMk/>
            <pc:sldMk cId="3785576705" sldId="259"/>
            <ac:picMk id="6" creationId="{757EE9CA-7C8A-4CCF-8471-2C97BF4C1B8D}"/>
          </ac:picMkLst>
        </pc:picChg>
        <pc:picChg chg="add del mod">
          <ac:chgData name="saire t" userId="0bfbafbca2fe939c" providerId="LiveId" clId="{E906C9F6-6EFA-416F-9D45-51AC91CFC360}" dt="2021-05-10T13:14:24.048" v="1526" actId="21"/>
          <ac:picMkLst>
            <pc:docMk/>
            <pc:sldMk cId="3785576705" sldId="259"/>
            <ac:picMk id="6" creationId="{ECA1036D-1205-4DF7-8BF9-FDE4CA9E0E40}"/>
          </ac:picMkLst>
        </pc:picChg>
        <pc:picChg chg="add del mod">
          <ac:chgData name="saire t" userId="0bfbafbca2fe939c" providerId="LiveId" clId="{E906C9F6-6EFA-416F-9D45-51AC91CFC360}" dt="2021-05-10T13:14:28.517" v="1528" actId="21"/>
          <ac:picMkLst>
            <pc:docMk/>
            <pc:sldMk cId="3785576705" sldId="259"/>
            <ac:picMk id="9" creationId="{825F1D72-3DBE-40A3-B628-2A7FB533DF70}"/>
          </ac:picMkLst>
        </pc:picChg>
        <pc:picChg chg="add mod">
          <ac:chgData name="saire t" userId="0bfbafbca2fe939c" providerId="LiveId" clId="{E906C9F6-6EFA-416F-9D45-51AC91CFC360}" dt="2021-05-10T13:14:33.431" v="1529"/>
          <ac:picMkLst>
            <pc:docMk/>
            <pc:sldMk cId="3785576705" sldId="259"/>
            <ac:picMk id="10" creationId="{D5DAE4DE-0AC6-4F8B-B1ED-D46EBC3E1CB4}"/>
          </ac:picMkLst>
        </pc:picChg>
        <pc:picChg chg="add del mod">
          <ac:chgData name="saire t" userId="0bfbafbca2fe939c" providerId="LiveId" clId="{E906C9F6-6EFA-416F-9D45-51AC91CFC360}" dt="2021-05-10T13:01:09.655" v="1451" actId="478"/>
          <ac:picMkLst>
            <pc:docMk/>
            <pc:sldMk cId="3785576705" sldId="259"/>
            <ac:picMk id="2050" creationId="{1EC5F508-A6B2-414A-827A-8AF28F3D0FF1}"/>
          </ac:picMkLst>
        </pc:picChg>
      </pc:sldChg>
      <pc:sldChg chg="addSp delSp modSp add mod modNotesTx">
        <pc:chgData name="saire t" userId="0bfbafbca2fe939c" providerId="LiveId" clId="{E906C9F6-6EFA-416F-9D45-51AC91CFC360}" dt="2021-05-11T14:41:50.912" v="2035"/>
        <pc:sldMkLst>
          <pc:docMk/>
          <pc:sldMk cId="1918583253" sldId="260"/>
        </pc:sldMkLst>
        <pc:spChg chg="mod">
          <ac:chgData name="saire t" userId="0bfbafbca2fe939c" providerId="LiveId" clId="{E906C9F6-6EFA-416F-9D45-51AC91CFC360}" dt="2021-05-11T14:41:50.912" v="2035"/>
          <ac:spMkLst>
            <pc:docMk/>
            <pc:sldMk cId="1918583253" sldId="260"/>
            <ac:spMk id="2" creationId="{5E28D86E-EBCE-418B-B6B5-F3600109B9C1}"/>
          </ac:spMkLst>
        </pc:spChg>
        <pc:spChg chg="add del mod">
          <ac:chgData name="saire t" userId="0bfbafbca2fe939c" providerId="LiveId" clId="{E906C9F6-6EFA-416F-9D45-51AC91CFC360}" dt="2021-05-07T08:25:01.579" v="513" actId="478"/>
          <ac:spMkLst>
            <pc:docMk/>
            <pc:sldMk cId="1918583253" sldId="260"/>
            <ac:spMk id="4" creationId="{1782D21F-7272-4113-A518-5E0061775B30}"/>
          </ac:spMkLst>
        </pc:spChg>
        <pc:spChg chg="add del mod">
          <ac:chgData name="saire t" userId="0bfbafbca2fe939c" providerId="LiveId" clId="{E906C9F6-6EFA-416F-9D45-51AC91CFC360}" dt="2021-05-07T08:42:54.346" v="549"/>
          <ac:spMkLst>
            <pc:docMk/>
            <pc:sldMk cId="1918583253" sldId="260"/>
            <ac:spMk id="5" creationId="{B982A385-5D6F-4D08-BB48-2FC61FBC02FB}"/>
          </ac:spMkLst>
        </pc:spChg>
        <pc:spChg chg="add mod">
          <ac:chgData name="saire t" userId="0bfbafbca2fe939c" providerId="LiveId" clId="{E906C9F6-6EFA-416F-9D45-51AC91CFC360}" dt="2021-05-10T11:26:30.415" v="1370" actId="207"/>
          <ac:spMkLst>
            <pc:docMk/>
            <pc:sldMk cId="1918583253" sldId="260"/>
            <ac:spMk id="6" creationId="{366409E7-82B8-4048-9ADC-FAEE8AFC1933}"/>
          </ac:spMkLst>
        </pc:spChg>
        <pc:spChg chg="add mod">
          <ac:chgData name="saire t" userId="0bfbafbca2fe939c" providerId="LiveId" clId="{E906C9F6-6EFA-416F-9D45-51AC91CFC360}" dt="2021-05-11T08:54:42.512" v="1662"/>
          <ac:spMkLst>
            <pc:docMk/>
            <pc:sldMk cId="1918583253" sldId="260"/>
            <ac:spMk id="7" creationId="{AEFCC34A-E39C-44E3-9099-92CA347AEE3C}"/>
          </ac:spMkLst>
        </pc:spChg>
        <pc:graphicFrameChg chg="add del mod">
          <ac:chgData name="saire t" userId="0bfbafbca2fe939c" providerId="LiveId" clId="{E906C9F6-6EFA-416F-9D45-51AC91CFC360}" dt="2021-05-07T08:49:31.923" v="581" actId="478"/>
          <ac:graphicFrameMkLst>
            <pc:docMk/>
            <pc:sldMk cId="1918583253" sldId="260"/>
            <ac:graphicFrameMk id="10" creationId="{558A1FF8-C6CA-47A0-AC8D-B2E7D6592991}"/>
          </ac:graphicFrameMkLst>
        </pc:graphicFrameChg>
        <pc:graphicFrameChg chg="add mod">
          <ac:chgData name="saire t" userId="0bfbafbca2fe939c" providerId="LiveId" clId="{E906C9F6-6EFA-416F-9D45-51AC91CFC360}" dt="2021-05-10T11:26:37.629" v="1372" actId="207"/>
          <ac:graphicFrameMkLst>
            <pc:docMk/>
            <pc:sldMk cId="1918583253" sldId="260"/>
            <ac:graphicFrameMk id="13" creationId="{1058AB10-1A0A-483D-82E6-5F46176F5059}"/>
          </ac:graphicFrameMkLst>
        </pc:graphicFrameChg>
        <pc:picChg chg="add del">
          <ac:chgData name="saire t" userId="0bfbafbca2fe939c" providerId="LiveId" clId="{E906C9F6-6EFA-416F-9D45-51AC91CFC360}" dt="2021-05-11T14:41:48.138" v="2034"/>
          <ac:picMkLst>
            <pc:docMk/>
            <pc:sldMk cId="1918583253" sldId="260"/>
            <ac:picMk id="3" creationId="{1A1B0564-D4F3-40E1-967E-1A6D0D642A6D}"/>
          </ac:picMkLst>
        </pc:picChg>
        <pc:picChg chg="add del mod">
          <ac:chgData name="saire t" userId="0bfbafbca2fe939c" providerId="LiveId" clId="{E906C9F6-6EFA-416F-9D45-51AC91CFC360}" dt="2021-05-07T05:17:52.233" v="396" actId="478"/>
          <ac:picMkLst>
            <pc:docMk/>
            <pc:sldMk cId="1918583253" sldId="260"/>
            <ac:picMk id="3" creationId="{5FE5A954-6A21-4F6B-835C-5D19389DE8EE}"/>
          </ac:picMkLst>
        </pc:picChg>
      </pc:sldChg>
      <pc:sldChg chg="add del">
        <pc:chgData name="saire t" userId="0bfbafbca2fe939c" providerId="LiveId" clId="{E906C9F6-6EFA-416F-9D45-51AC91CFC360}" dt="2021-05-07T11:27:37.446" v="1124" actId="2696"/>
        <pc:sldMkLst>
          <pc:docMk/>
          <pc:sldMk cId="329721087" sldId="261"/>
        </pc:sldMkLst>
      </pc:sldChg>
      <pc:sldChg chg="addSp delSp modSp add mod addCm delCm">
        <pc:chgData name="saire t" userId="0bfbafbca2fe939c" providerId="LiveId" clId="{E906C9F6-6EFA-416F-9D45-51AC91CFC360}" dt="2021-05-10T11:27:09.274" v="1380" actId="207"/>
        <pc:sldMkLst>
          <pc:docMk/>
          <pc:sldMk cId="1651173823" sldId="262"/>
        </pc:sldMkLst>
        <pc:spChg chg="add del mod">
          <ac:chgData name="saire t" userId="0bfbafbca2fe939c" providerId="LiveId" clId="{E906C9F6-6EFA-416F-9D45-51AC91CFC360}" dt="2021-05-08T10:28:22.675" v="1293"/>
          <ac:spMkLst>
            <pc:docMk/>
            <pc:sldMk cId="1651173823" sldId="262"/>
            <ac:spMk id="2" creationId="{EDC8D9CF-1BF7-4994-8456-B82F860C5B8D}"/>
          </ac:spMkLst>
        </pc:spChg>
        <pc:spChg chg="add mod">
          <ac:chgData name="saire t" userId="0bfbafbca2fe939c" providerId="LiveId" clId="{E906C9F6-6EFA-416F-9D45-51AC91CFC360}" dt="2021-05-10T11:27:09.274" v="1380" actId="207"/>
          <ac:spMkLst>
            <pc:docMk/>
            <pc:sldMk cId="1651173823" sldId="262"/>
            <ac:spMk id="3" creationId="{AE35E82A-C9D7-47D9-A209-BE6051533B71}"/>
          </ac:spMkLst>
        </pc:spChg>
      </pc:sldChg>
      <pc:sldChg chg="add del">
        <pc:chgData name="saire t" userId="0bfbafbca2fe939c" providerId="LiveId" clId="{E906C9F6-6EFA-416F-9D45-51AC91CFC360}" dt="2021-05-08T09:13:44.170" v="1265" actId="2696"/>
        <pc:sldMkLst>
          <pc:docMk/>
          <pc:sldMk cId="1502325505" sldId="263"/>
        </pc:sldMkLst>
      </pc:sldChg>
      <pc:sldChg chg="addSp delSp modSp new del mod">
        <pc:chgData name="saire t" userId="0bfbafbca2fe939c" providerId="LiveId" clId="{E906C9F6-6EFA-416F-9D45-51AC91CFC360}" dt="2021-05-10T13:04:14.983" v="1464" actId="2696"/>
        <pc:sldMkLst>
          <pc:docMk/>
          <pc:sldMk cId="681189091" sldId="264"/>
        </pc:sldMkLst>
        <pc:spChg chg="del">
          <ac:chgData name="saire t" userId="0bfbafbca2fe939c" providerId="LiveId" clId="{E906C9F6-6EFA-416F-9D45-51AC91CFC360}" dt="2021-05-07T05:26:14.633" v="413" actId="478"/>
          <ac:spMkLst>
            <pc:docMk/>
            <pc:sldMk cId="681189091" sldId="264"/>
            <ac:spMk id="2" creationId="{92263A40-C0B9-4710-A3FD-8B65ECA02563}"/>
          </ac:spMkLst>
        </pc:spChg>
        <pc:spChg chg="del">
          <ac:chgData name="saire t" userId="0bfbafbca2fe939c" providerId="LiveId" clId="{E906C9F6-6EFA-416F-9D45-51AC91CFC360}" dt="2021-05-07T05:26:14.633" v="413" actId="478"/>
          <ac:spMkLst>
            <pc:docMk/>
            <pc:sldMk cId="681189091" sldId="264"/>
            <ac:spMk id="3" creationId="{9222E923-976B-4206-BD8E-F94A8078458D}"/>
          </ac:spMkLst>
        </pc:spChg>
        <pc:spChg chg="add mod">
          <ac:chgData name="saire t" userId="0bfbafbca2fe939c" providerId="LiveId" clId="{E906C9F6-6EFA-416F-9D45-51AC91CFC360}" dt="2021-05-10T12:53:16.210" v="1420" actId="20577"/>
          <ac:spMkLst>
            <pc:docMk/>
            <pc:sldMk cId="681189091" sldId="264"/>
            <ac:spMk id="4" creationId="{3FD88811-C203-476A-A73F-822B20E72B3B}"/>
          </ac:spMkLst>
        </pc:spChg>
        <pc:spChg chg="add del mod">
          <ac:chgData name="saire t" userId="0bfbafbca2fe939c" providerId="LiveId" clId="{E906C9F6-6EFA-416F-9D45-51AC91CFC360}" dt="2021-05-10T12:53:19.024" v="1421" actId="478"/>
          <ac:spMkLst>
            <pc:docMk/>
            <pc:sldMk cId="681189091" sldId="264"/>
            <ac:spMk id="5" creationId="{EA942ECF-CD60-42A6-99BC-E1660E9022A6}"/>
          </ac:spMkLst>
        </pc:spChg>
        <pc:spChg chg="add del mod">
          <ac:chgData name="saire t" userId="0bfbafbca2fe939c" providerId="LiveId" clId="{E906C9F6-6EFA-416F-9D45-51AC91CFC360}" dt="2021-05-10T12:53:19.024" v="1421" actId="478"/>
          <ac:spMkLst>
            <pc:docMk/>
            <pc:sldMk cId="681189091" sldId="264"/>
            <ac:spMk id="7" creationId="{98EDC940-4EA7-4C83-A8A7-AD9B0A823CB9}"/>
          </ac:spMkLst>
        </pc:spChg>
        <pc:picChg chg="add mod">
          <ac:chgData name="saire t" userId="0bfbafbca2fe939c" providerId="LiveId" clId="{E906C9F6-6EFA-416F-9D45-51AC91CFC360}" dt="2021-05-10T12:54:59.005" v="1424" actId="1076"/>
          <ac:picMkLst>
            <pc:docMk/>
            <pc:sldMk cId="681189091" sldId="264"/>
            <ac:picMk id="2" creationId="{B0EF2A05-1DC9-4493-B575-984EE3C45C8C}"/>
          </ac:picMkLst>
        </pc:picChg>
        <pc:picChg chg="add del mod">
          <ac:chgData name="saire t" userId="0bfbafbca2fe939c" providerId="LiveId" clId="{E906C9F6-6EFA-416F-9D45-51AC91CFC360}" dt="2021-05-10T12:53:19.024" v="1421" actId="478"/>
          <ac:picMkLst>
            <pc:docMk/>
            <pc:sldMk cId="681189091" sldId="264"/>
            <ac:picMk id="1026" creationId="{61584974-28A4-4822-9EB3-DA04F4AB9644}"/>
          </ac:picMkLst>
        </pc:picChg>
        <pc:picChg chg="add del mod">
          <ac:chgData name="saire t" userId="0bfbafbca2fe939c" providerId="LiveId" clId="{E906C9F6-6EFA-416F-9D45-51AC91CFC360}" dt="2021-05-10T12:53:21.202" v="1422" actId="478"/>
          <ac:picMkLst>
            <pc:docMk/>
            <pc:sldMk cId="681189091" sldId="264"/>
            <ac:picMk id="1028" creationId="{697521BF-DAE6-46A8-80DA-EEBC3CCA841A}"/>
          </ac:picMkLst>
        </pc:picChg>
      </pc:sldChg>
      <pc:sldChg chg="addSp delSp modSp add del mod modNotesTx">
        <pc:chgData name="saire t" userId="0bfbafbca2fe939c" providerId="LiveId" clId="{E906C9F6-6EFA-416F-9D45-51AC91CFC360}" dt="2021-05-10T12:52:49.898" v="1419" actId="2696"/>
        <pc:sldMkLst>
          <pc:docMk/>
          <pc:sldMk cId="1384446924" sldId="265"/>
        </pc:sldMkLst>
        <pc:spChg chg="mod">
          <ac:chgData name="saire t" userId="0bfbafbca2fe939c" providerId="LiveId" clId="{E906C9F6-6EFA-416F-9D45-51AC91CFC360}" dt="2021-05-10T11:26:13.339" v="1366" actId="207"/>
          <ac:spMkLst>
            <pc:docMk/>
            <pc:sldMk cId="1384446924" sldId="265"/>
            <ac:spMk id="4" creationId="{3FD88811-C203-476A-A73F-822B20E72B3B}"/>
          </ac:spMkLst>
        </pc:spChg>
        <pc:spChg chg="mod">
          <ac:chgData name="saire t" userId="0bfbafbca2fe939c" providerId="LiveId" clId="{E906C9F6-6EFA-416F-9D45-51AC91CFC360}" dt="2021-05-10T11:26:13.339" v="1366" actId="207"/>
          <ac:spMkLst>
            <pc:docMk/>
            <pc:sldMk cId="1384446924" sldId="265"/>
            <ac:spMk id="5" creationId="{EA942ECF-CD60-42A6-99BC-E1660E9022A6}"/>
          </ac:spMkLst>
        </pc:spChg>
        <pc:spChg chg="mod">
          <ac:chgData name="saire t" userId="0bfbafbca2fe939c" providerId="LiveId" clId="{E906C9F6-6EFA-416F-9D45-51AC91CFC360}" dt="2021-05-10T11:26:13.339" v="1366" actId="207"/>
          <ac:spMkLst>
            <pc:docMk/>
            <pc:sldMk cId="1384446924" sldId="265"/>
            <ac:spMk id="7" creationId="{98EDC940-4EA7-4C83-A8A7-AD9B0A823CB9}"/>
          </ac:spMkLst>
        </pc:spChg>
        <pc:picChg chg="add del mod">
          <ac:chgData name="saire t" userId="0bfbafbca2fe939c" providerId="LiveId" clId="{E906C9F6-6EFA-416F-9D45-51AC91CFC360}" dt="2021-05-07T05:41:15.914" v="475" actId="478"/>
          <ac:picMkLst>
            <pc:docMk/>
            <pc:sldMk cId="1384446924" sldId="265"/>
            <ac:picMk id="3" creationId="{E7605A9D-F252-4A59-91B3-3F938E64F0A1}"/>
          </ac:picMkLst>
        </pc:picChg>
        <pc:picChg chg="add del mod">
          <ac:chgData name="saire t" userId="0bfbafbca2fe939c" providerId="LiveId" clId="{E906C9F6-6EFA-416F-9D45-51AC91CFC360}" dt="2021-05-07T05:42:10.129" v="477" actId="478"/>
          <ac:picMkLst>
            <pc:docMk/>
            <pc:sldMk cId="1384446924" sldId="265"/>
            <ac:picMk id="8" creationId="{DEB69DD5-A9CD-4BEF-9BBF-3AAC382AB9CA}"/>
          </ac:picMkLst>
        </pc:picChg>
        <pc:picChg chg="add del mod">
          <ac:chgData name="saire t" userId="0bfbafbca2fe939c" providerId="LiveId" clId="{E906C9F6-6EFA-416F-9D45-51AC91CFC360}" dt="2021-05-07T05:44:26.697" v="482" actId="478"/>
          <ac:picMkLst>
            <pc:docMk/>
            <pc:sldMk cId="1384446924" sldId="265"/>
            <ac:picMk id="10" creationId="{2FA13294-3DF4-4C5C-B883-68F159534B1F}"/>
          </ac:picMkLst>
        </pc:picChg>
        <pc:picChg chg="add mod">
          <ac:chgData name="saire t" userId="0bfbafbca2fe939c" providerId="LiveId" clId="{E906C9F6-6EFA-416F-9D45-51AC91CFC360}" dt="2021-05-10T11:26:13.339" v="1366" actId="207"/>
          <ac:picMkLst>
            <pc:docMk/>
            <pc:sldMk cId="1384446924" sldId="265"/>
            <ac:picMk id="12" creationId="{DB5EDC59-46B3-46AC-9031-A76C2461FD78}"/>
          </ac:picMkLst>
        </pc:picChg>
        <pc:picChg chg="del">
          <ac:chgData name="saire t" userId="0bfbafbca2fe939c" providerId="LiveId" clId="{E906C9F6-6EFA-416F-9D45-51AC91CFC360}" dt="2021-05-07T05:36:35.125" v="466" actId="478"/>
          <ac:picMkLst>
            <pc:docMk/>
            <pc:sldMk cId="1384446924" sldId="265"/>
            <ac:picMk id="1026" creationId="{61584974-28A4-4822-9EB3-DA04F4AB9644}"/>
          </ac:picMkLst>
        </pc:picChg>
        <pc:picChg chg="del">
          <ac:chgData name="saire t" userId="0bfbafbca2fe939c" providerId="LiveId" clId="{E906C9F6-6EFA-416F-9D45-51AC91CFC360}" dt="2021-05-07T05:46:08.292" v="488" actId="478"/>
          <ac:picMkLst>
            <pc:docMk/>
            <pc:sldMk cId="1384446924" sldId="265"/>
            <ac:picMk id="1028" creationId="{697521BF-DAE6-46A8-80DA-EEBC3CCA841A}"/>
          </ac:picMkLst>
        </pc:picChg>
        <pc:picChg chg="add del mod">
          <ac:chgData name="saire t" userId="0bfbafbca2fe939c" providerId="LiveId" clId="{E906C9F6-6EFA-416F-9D45-51AC91CFC360}" dt="2021-05-07T05:38:19.849" v="471" actId="478"/>
          <ac:picMkLst>
            <pc:docMk/>
            <pc:sldMk cId="1384446924" sldId="265"/>
            <ac:picMk id="2050" creationId="{1E56374B-8E0D-4E31-BE21-D31871A76252}"/>
          </ac:picMkLst>
        </pc:picChg>
      </pc:sldChg>
      <pc:sldChg chg="addSp delSp modSp add mod setBg setClrOvrMap">
        <pc:chgData name="saire t" userId="0bfbafbca2fe939c" providerId="LiveId" clId="{E906C9F6-6EFA-416F-9D45-51AC91CFC360}" dt="2021-05-11T14:43:04.620" v="2036"/>
        <pc:sldMkLst>
          <pc:docMk/>
          <pc:sldMk cId="865837761" sldId="266"/>
        </pc:sldMkLst>
        <pc:spChg chg="add mod ord">
          <ac:chgData name="saire t" userId="0bfbafbca2fe939c" providerId="LiveId" clId="{E906C9F6-6EFA-416F-9D45-51AC91CFC360}" dt="2021-05-11T14:43:04.620" v="2036"/>
          <ac:spMkLst>
            <pc:docMk/>
            <pc:sldMk cId="865837761" sldId="266"/>
            <ac:spMk id="2" creationId="{80CC8CC3-A943-4639-8C9C-E560ACBB01F6}"/>
          </ac:spMkLst>
        </pc:spChg>
        <pc:spChg chg="del mod">
          <ac:chgData name="saire t" userId="0bfbafbca2fe939c" providerId="LiveId" clId="{E906C9F6-6EFA-416F-9D45-51AC91CFC360}" dt="2021-05-10T11:28:17.471" v="1401" actId="478"/>
          <ac:spMkLst>
            <pc:docMk/>
            <pc:sldMk cId="865837761" sldId="266"/>
            <ac:spMk id="8" creationId="{DE3878D4-4A7E-440D-BD28-4CEE7CEC2146}"/>
          </ac:spMkLst>
        </pc:spChg>
        <pc:spChg chg="add">
          <ac:chgData name="saire t" userId="0bfbafbca2fe939c" providerId="LiveId" clId="{E906C9F6-6EFA-416F-9D45-51AC91CFC360}" dt="2021-05-10T13:12:29.479" v="1512" actId="26606"/>
          <ac:spMkLst>
            <pc:docMk/>
            <pc:sldMk cId="865837761" sldId="266"/>
            <ac:spMk id="26" creationId="{E91DC736-0EF8-4F87-9146-EBF1D2EE4D3D}"/>
          </ac:spMkLst>
        </pc:spChg>
        <pc:spChg chg="add">
          <ac:chgData name="saire t" userId="0bfbafbca2fe939c" providerId="LiveId" clId="{E906C9F6-6EFA-416F-9D45-51AC91CFC360}" dt="2021-05-10T13:12:29.479" v="1512" actId="26606"/>
          <ac:spMkLst>
            <pc:docMk/>
            <pc:sldMk cId="865837761" sldId="266"/>
            <ac:spMk id="28" creationId="{097CD68E-23E3-4007-8847-CD0944C4F7BE}"/>
          </ac:spMkLst>
        </pc:spChg>
        <pc:spChg chg="add">
          <ac:chgData name="saire t" userId="0bfbafbca2fe939c" providerId="LiveId" clId="{E906C9F6-6EFA-416F-9D45-51AC91CFC360}" dt="2021-05-10T13:12:29.479" v="1512" actId="26606"/>
          <ac:spMkLst>
            <pc:docMk/>
            <pc:sldMk cId="865837761" sldId="266"/>
            <ac:spMk id="30" creationId="{AF2F604E-43BE-4DC3-B983-E071523364F8}"/>
          </ac:spMkLst>
        </pc:spChg>
        <pc:spChg chg="add">
          <ac:chgData name="saire t" userId="0bfbafbca2fe939c" providerId="LiveId" clId="{E906C9F6-6EFA-416F-9D45-51AC91CFC360}" dt="2021-05-10T13:12:29.479" v="1512" actId="26606"/>
          <ac:spMkLst>
            <pc:docMk/>
            <pc:sldMk cId="865837761" sldId="266"/>
            <ac:spMk id="32" creationId="{08C9B587-E65E-4B52-B37C-ABEBB6E87928}"/>
          </ac:spMkLst>
        </pc:spChg>
        <pc:spChg chg="add del">
          <ac:chgData name="saire t" userId="0bfbafbca2fe939c" providerId="LiveId" clId="{E906C9F6-6EFA-416F-9D45-51AC91CFC360}" dt="2021-05-10T13:11:18.568" v="1482" actId="26606"/>
          <ac:spMkLst>
            <pc:docMk/>
            <pc:sldMk cId="865837761" sldId="266"/>
            <ac:spMk id="71" creationId="{0671A8AE-40A1-4631-A6B8-581AFF065482}"/>
          </ac:spMkLst>
        </pc:spChg>
        <pc:spChg chg="add del">
          <ac:chgData name="saire t" userId="0bfbafbca2fe939c" providerId="LiveId" clId="{E906C9F6-6EFA-416F-9D45-51AC91CFC360}" dt="2021-05-10T13:11:18.568" v="1482" actId="26606"/>
          <ac:spMkLst>
            <pc:docMk/>
            <pc:sldMk cId="865837761" sldId="266"/>
            <ac:spMk id="73" creationId="{AB58EF07-17C2-48CF-ABB0-EEF1F17CB8F0}"/>
          </ac:spMkLst>
        </pc:spChg>
        <pc:spChg chg="add del">
          <ac:chgData name="saire t" userId="0bfbafbca2fe939c" providerId="LiveId" clId="{E906C9F6-6EFA-416F-9D45-51AC91CFC360}" dt="2021-05-10T13:11:18.568" v="1482" actId="26606"/>
          <ac:spMkLst>
            <pc:docMk/>
            <pc:sldMk cId="865837761" sldId="266"/>
            <ac:spMk id="75" creationId="{AF2F604E-43BE-4DC3-B983-E071523364F8}"/>
          </ac:spMkLst>
        </pc:spChg>
        <pc:spChg chg="add del">
          <ac:chgData name="saire t" userId="0bfbafbca2fe939c" providerId="LiveId" clId="{E906C9F6-6EFA-416F-9D45-51AC91CFC360}" dt="2021-05-10T13:11:18.568" v="1482" actId="26606"/>
          <ac:spMkLst>
            <pc:docMk/>
            <pc:sldMk cId="865837761" sldId="266"/>
            <ac:spMk id="77" creationId="{08C9B587-E65E-4B52-B37C-ABEBB6E87928}"/>
          </ac:spMkLst>
        </pc:spChg>
        <pc:spChg chg="add del">
          <ac:chgData name="saire t" userId="0bfbafbca2fe939c" providerId="LiveId" clId="{E906C9F6-6EFA-416F-9D45-51AC91CFC360}" dt="2021-05-10T13:11:40.493" v="1492" actId="26606"/>
          <ac:spMkLst>
            <pc:docMk/>
            <pc:sldMk cId="865837761" sldId="266"/>
            <ac:spMk id="79" creationId="{5E81CCFB-7BEF-4186-86FB-D09450B4D02D}"/>
          </ac:spMkLst>
        </pc:spChg>
        <pc:spChg chg="add del">
          <ac:chgData name="saire t" userId="0bfbafbca2fe939c" providerId="LiveId" clId="{E906C9F6-6EFA-416F-9D45-51AC91CFC360}" dt="2021-05-10T13:11:40.493" v="1492" actId="26606"/>
          <ac:spMkLst>
            <pc:docMk/>
            <pc:sldMk cId="865837761" sldId="266"/>
            <ac:spMk id="3078" creationId="{9203DE33-2CD4-4CA8-9AF3-37C3B65133B0}"/>
          </ac:spMkLst>
        </pc:spChg>
        <pc:spChg chg="add del">
          <ac:chgData name="saire t" userId="0bfbafbca2fe939c" providerId="LiveId" clId="{E906C9F6-6EFA-416F-9D45-51AC91CFC360}" dt="2021-05-10T13:11:40.493" v="1492" actId="26606"/>
          <ac:spMkLst>
            <pc:docMk/>
            <pc:sldMk cId="865837761" sldId="266"/>
            <ac:spMk id="3079" creationId="{0AF57B88-1D4C-41FA-A761-EC1DD10C35CB}"/>
          </ac:spMkLst>
        </pc:spChg>
        <pc:spChg chg="add del">
          <ac:chgData name="saire t" userId="0bfbafbca2fe939c" providerId="LiveId" clId="{E906C9F6-6EFA-416F-9D45-51AC91CFC360}" dt="2021-05-10T13:11:40.493" v="1492" actId="26606"/>
          <ac:spMkLst>
            <pc:docMk/>
            <pc:sldMk cId="865837761" sldId="266"/>
            <ac:spMk id="3080" creationId="{D2548F45-5164-4ABB-8212-7F293FDED8D4}"/>
          </ac:spMkLst>
        </pc:spChg>
        <pc:spChg chg="add del">
          <ac:chgData name="saire t" userId="0bfbafbca2fe939c" providerId="LiveId" clId="{E906C9F6-6EFA-416F-9D45-51AC91CFC360}" dt="2021-05-10T13:11:48.208" v="1494" actId="26606"/>
          <ac:spMkLst>
            <pc:docMk/>
            <pc:sldMk cId="865837761" sldId="266"/>
            <ac:spMk id="3082" creationId="{5964CBE2-084A-47DF-A704-CF5F6217B569}"/>
          </ac:spMkLst>
        </pc:spChg>
        <pc:spChg chg="add del">
          <ac:chgData name="saire t" userId="0bfbafbca2fe939c" providerId="LiveId" clId="{E906C9F6-6EFA-416F-9D45-51AC91CFC360}" dt="2021-05-10T13:11:48.208" v="1494" actId="26606"/>
          <ac:spMkLst>
            <pc:docMk/>
            <pc:sldMk cId="865837761" sldId="266"/>
            <ac:spMk id="3083" creationId="{686A5CBB-E03B-4019-8BCD-78975D39E48C}"/>
          </ac:spMkLst>
        </pc:spChg>
        <pc:spChg chg="add del">
          <ac:chgData name="saire t" userId="0bfbafbca2fe939c" providerId="LiveId" clId="{E906C9F6-6EFA-416F-9D45-51AC91CFC360}" dt="2021-05-10T13:11:48.208" v="1494" actId="26606"/>
          <ac:spMkLst>
            <pc:docMk/>
            <pc:sldMk cId="865837761" sldId="266"/>
            <ac:spMk id="3084" creationId="{94993204-9792-4E61-A83C-73D4379E2B1C}"/>
          </ac:spMkLst>
        </pc:spChg>
        <pc:spChg chg="add del">
          <ac:chgData name="saire t" userId="0bfbafbca2fe939c" providerId="LiveId" clId="{E906C9F6-6EFA-416F-9D45-51AC91CFC360}" dt="2021-05-10T13:12:21.535" v="1508" actId="26606"/>
          <ac:spMkLst>
            <pc:docMk/>
            <pc:sldMk cId="865837761" sldId="266"/>
            <ac:spMk id="3086" creationId="{0671A8AE-40A1-4631-A6B8-581AFF065482}"/>
          </ac:spMkLst>
        </pc:spChg>
        <pc:spChg chg="add del">
          <ac:chgData name="saire t" userId="0bfbafbca2fe939c" providerId="LiveId" clId="{E906C9F6-6EFA-416F-9D45-51AC91CFC360}" dt="2021-05-10T13:12:21.535" v="1508" actId="26606"/>
          <ac:spMkLst>
            <pc:docMk/>
            <pc:sldMk cId="865837761" sldId="266"/>
            <ac:spMk id="3087" creationId="{AB58EF07-17C2-48CF-ABB0-EEF1F17CB8F0}"/>
          </ac:spMkLst>
        </pc:spChg>
        <pc:spChg chg="add del">
          <ac:chgData name="saire t" userId="0bfbafbca2fe939c" providerId="LiveId" clId="{E906C9F6-6EFA-416F-9D45-51AC91CFC360}" dt="2021-05-10T13:12:21.535" v="1508" actId="26606"/>
          <ac:spMkLst>
            <pc:docMk/>
            <pc:sldMk cId="865837761" sldId="266"/>
            <ac:spMk id="3088" creationId="{AF2F604E-43BE-4DC3-B983-E071523364F8}"/>
          </ac:spMkLst>
        </pc:spChg>
        <pc:spChg chg="add del">
          <ac:chgData name="saire t" userId="0bfbafbca2fe939c" providerId="LiveId" clId="{E906C9F6-6EFA-416F-9D45-51AC91CFC360}" dt="2021-05-10T13:12:21.535" v="1508" actId="26606"/>
          <ac:spMkLst>
            <pc:docMk/>
            <pc:sldMk cId="865837761" sldId="266"/>
            <ac:spMk id="3089" creationId="{08C9B587-E65E-4B52-B37C-ABEBB6E87928}"/>
          </ac:spMkLst>
        </pc:spChg>
        <pc:picChg chg="add mod">
          <ac:chgData name="saire t" userId="0bfbafbca2fe939c" providerId="LiveId" clId="{E906C9F6-6EFA-416F-9D45-51AC91CFC360}" dt="2021-05-10T13:12:29.479" v="1512" actId="26606"/>
          <ac:picMkLst>
            <pc:docMk/>
            <pc:sldMk cId="865837761" sldId="266"/>
            <ac:picMk id="21" creationId="{29EE3F43-7DDD-4948-9685-5AB96D161972}"/>
          </ac:picMkLst>
        </pc:picChg>
        <pc:picChg chg="add del mod">
          <ac:chgData name="saire t" userId="0bfbafbca2fe939c" providerId="LiveId" clId="{E906C9F6-6EFA-416F-9D45-51AC91CFC360}" dt="2021-05-10T13:11:23.088" v="1489"/>
          <ac:picMkLst>
            <pc:docMk/>
            <pc:sldMk cId="865837761" sldId="266"/>
            <ac:picMk id="3074" creationId="{AE1F62FF-BD0B-44CF-890D-A021DA27F3A7}"/>
          </ac:picMkLst>
        </pc:picChg>
        <pc:picChg chg="add del mod">
          <ac:chgData name="saire t" userId="0bfbafbca2fe939c" providerId="LiveId" clId="{E906C9F6-6EFA-416F-9D45-51AC91CFC360}" dt="2021-05-10T13:12:22.221" v="1509"/>
          <ac:picMkLst>
            <pc:docMk/>
            <pc:sldMk cId="865837761" sldId="266"/>
            <ac:picMk id="3076" creationId="{0E8266A2-55CD-4AB7-BA4E-3E0015C83B09}"/>
          </ac:picMkLst>
        </pc:picChg>
      </pc:sldChg>
      <pc:sldChg chg="addSp delSp modSp add mod modNotes modNotesTx">
        <pc:chgData name="saire t" userId="0bfbafbca2fe939c" providerId="LiveId" clId="{E906C9F6-6EFA-416F-9D45-51AC91CFC360}" dt="2021-05-11T14:43:04.620" v="2036"/>
        <pc:sldMkLst>
          <pc:docMk/>
          <pc:sldMk cId="3385558352" sldId="267"/>
        </pc:sldMkLst>
        <pc:spChg chg="mod">
          <ac:chgData name="saire t" userId="0bfbafbca2fe939c" providerId="LiveId" clId="{E906C9F6-6EFA-416F-9D45-51AC91CFC360}" dt="2021-05-11T09:22:05.311" v="1749" actId="14100"/>
          <ac:spMkLst>
            <pc:docMk/>
            <pc:sldMk cId="3385558352" sldId="267"/>
            <ac:spMk id="2" creationId="{B3CF27A5-08A5-41CF-A883-3EF017B3B97A}"/>
          </ac:spMkLst>
        </pc:spChg>
        <pc:spChg chg="mod">
          <ac:chgData name="saire t" userId="0bfbafbca2fe939c" providerId="LiveId" clId="{E906C9F6-6EFA-416F-9D45-51AC91CFC360}" dt="2021-05-10T11:26:44.194" v="1373" actId="207"/>
          <ac:spMkLst>
            <pc:docMk/>
            <pc:sldMk cId="3385558352" sldId="267"/>
            <ac:spMk id="6" creationId="{366409E7-82B8-4048-9ADC-FAEE8AFC1933}"/>
          </ac:spMkLst>
        </pc:spChg>
        <pc:spChg chg="mod">
          <ac:chgData name="saire t" userId="0bfbafbca2fe939c" providerId="LiveId" clId="{E906C9F6-6EFA-416F-9D45-51AC91CFC360}" dt="2021-05-10T11:26:44.194" v="1373" actId="207"/>
          <ac:spMkLst>
            <pc:docMk/>
            <pc:sldMk cId="3385558352" sldId="267"/>
            <ac:spMk id="7" creationId="{AEFCC34A-E39C-44E3-9099-92CA347AEE3C}"/>
          </ac:spMkLst>
        </pc:spChg>
        <pc:graphicFrameChg chg="del">
          <ac:chgData name="saire t" userId="0bfbafbca2fe939c" providerId="LiveId" clId="{E906C9F6-6EFA-416F-9D45-51AC91CFC360}" dt="2021-05-07T09:15:29.251" v="679" actId="478"/>
          <ac:graphicFrameMkLst>
            <pc:docMk/>
            <pc:sldMk cId="3385558352" sldId="267"/>
            <ac:graphicFrameMk id="13" creationId="{1058AB10-1A0A-483D-82E6-5F46176F5059}"/>
          </ac:graphicFrameMkLst>
        </pc:graphicFrameChg>
        <pc:picChg chg="add del mod">
          <ac:chgData name="saire t" userId="0bfbafbca2fe939c" providerId="LiveId" clId="{E906C9F6-6EFA-416F-9D45-51AC91CFC360}" dt="2021-05-07T09:16:42.729" v="685" actId="478"/>
          <ac:picMkLst>
            <pc:docMk/>
            <pc:sldMk cId="3385558352" sldId="267"/>
            <ac:picMk id="2" creationId="{426D9709-3230-4E74-9CD1-30AEA36159E2}"/>
          </ac:picMkLst>
        </pc:picChg>
        <pc:picChg chg="add del mod">
          <ac:chgData name="saire t" userId="0bfbafbca2fe939c" providerId="LiveId" clId="{E906C9F6-6EFA-416F-9D45-51AC91CFC360}" dt="2021-05-11T09:04:29.190" v="1718" actId="478"/>
          <ac:picMkLst>
            <pc:docMk/>
            <pc:sldMk cId="3385558352" sldId="267"/>
            <ac:picMk id="3" creationId="{154BB030-2C89-40CC-88CC-6152FB237EA6}"/>
          </ac:picMkLst>
        </pc:picChg>
        <pc:picChg chg="add mod">
          <ac:chgData name="saire t" userId="0bfbafbca2fe939c" providerId="LiveId" clId="{E906C9F6-6EFA-416F-9D45-51AC91CFC360}" dt="2021-05-11T09:05:06.445" v="1729" actId="1076"/>
          <ac:picMkLst>
            <pc:docMk/>
            <pc:sldMk cId="3385558352" sldId="267"/>
            <ac:picMk id="4" creationId="{7FBCB269-74CD-47B0-B78B-08FDC027467A}"/>
          </ac:picMkLst>
        </pc:picChg>
      </pc:sldChg>
      <pc:sldChg chg="addSp delSp modSp add mod modTransition modNotesTx">
        <pc:chgData name="saire t" userId="0bfbafbca2fe939c" providerId="LiveId" clId="{E906C9F6-6EFA-416F-9D45-51AC91CFC360}" dt="2021-05-11T09:01:36.339" v="1713" actId="20577"/>
        <pc:sldMkLst>
          <pc:docMk/>
          <pc:sldMk cId="974527174" sldId="268"/>
        </pc:sldMkLst>
        <pc:spChg chg="mod">
          <ac:chgData name="saire t" userId="0bfbafbca2fe939c" providerId="LiveId" clId="{E906C9F6-6EFA-416F-9D45-51AC91CFC360}" dt="2021-05-11T09:00:46.620" v="1709" actId="20577"/>
          <ac:spMkLst>
            <pc:docMk/>
            <pc:sldMk cId="974527174" sldId="268"/>
            <ac:spMk id="2" creationId="{780D0B2E-CCBF-4C21-ADA6-6626F6DE5976}"/>
          </ac:spMkLst>
        </pc:spChg>
        <pc:spChg chg="mod">
          <ac:chgData name="saire t" userId="0bfbafbca2fe939c" providerId="LiveId" clId="{E906C9F6-6EFA-416F-9D45-51AC91CFC360}" dt="2021-05-10T11:26:50.672" v="1374" actId="207"/>
          <ac:spMkLst>
            <pc:docMk/>
            <pc:sldMk cId="974527174" sldId="268"/>
            <ac:spMk id="6" creationId="{366409E7-82B8-4048-9ADC-FAEE8AFC1933}"/>
          </ac:spMkLst>
        </pc:spChg>
        <pc:spChg chg="mod">
          <ac:chgData name="saire t" userId="0bfbafbca2fe939c" providerId="LiveId" clId="{E906C9F6-6EFA-416F-9D45-51AC91CFC360}" dt="2021-05-11T09:00:29.605" v="1707" actId="1076"/>
          <ac:spMkLst>
            <pc:docMk/>
            <pc:sldMk cId="974527174" sldId="268"/>
            <ac:spMk id="7" creationId="{AEFCC34A-E39C-44E3-9099-92CA347AEE3C}"/>
          </ac:spMkLst>
        </pc:spChg>
        <pc:picChg chg="add del">
          <ac:chgData name="saire t" userId="0bfbafbca2fe939c" providerId="LiveId" clId="{E906C9F6-6EFA-416F-9D45-51AC91CFC360}" dt="2021-05-07T09:32:18.222" v="716" actId="478"/>
          <ac:picMkLst>
            <pc:docMk/>
            <pc:sldMk cId="974527174" sldId="268"/>
            <ac:picMk id="2" creationId="{2C7F9327-43EB-4237-A26F-46BB7D76840B}"/>
          </ac:picMkLst>
        </pc:picChg>
        <pc:picChg chg="del">
          <ac:chgData name="saire t" userId="0bfbafbca2fe939c" providerId="LiveId" clId="{E906C9F6-6EFA-416F-9D45-51AC91CFC360}" dt="2021-05-07T09:32:03.524" v="715" actId="478"/>
          <ac:picMkLst>
            <pc:docMk/>
            <pc:sldMk cId="974527174" sldId="268"/>
            <ac:picMk id="3" creationId="{154BB030-2C89-40CC-88CC-6152FB237EA6}"/>
          </ac:picMkLst>
        </pc:picChg>
        <pc:picChg chg="add mod ord">
          <ac:chgData name="saire t" userId="0bfbafbca2fe939c" providerId="LiveId" clId="{E906C9F6-6EFA-416F-9D45-51AC91CFC360}" dt="2021-05-11T09:00:22.856" v="1705" actId="14100"/>
          <ac:picMkLst>
            <pc:docMk/>
            <pc:sldMk cId="974527174" sldId="268"/>
            <ac:picMk id="4" creationId="{63812130-386C-443F-9A66-91BC277DC42D}"/>
          </ac:picMkLst>
        </pc:picChg>
        <pc:picChg chg="mod">
          <ac:chgData name="saire t" userId="0bfbafbca2fe939c" providerId="LiveId" clId="{E906C9F6-6EFA-416F-9D45-51AC91CFC360}" dt="2021-05-11T09:00:18.258" v="1704" actId="1076"/>
          <ac:picMkLst>
            <pc:docMk/>
            <pc:sldMk cId="974527174" sldId="268"/>
            <ac:picMk id="1026" creationId="{60208243-C18B-482B-AD78-667D491475B6}"/>
          </ac:picMkLst>
        </pc:picChg>
      </pc:sldChg>
      <pc:sldChg chg="addSp delSp modSp add mod ord modNotes modNotesTx">
        <pc:chgData name="saire t" userId="0bfbafbca2fe939c" providerId="LiveId" clId="{E906C9F6-6EFA-416F-9D45-51AC91CFC360}" dt="2021-05-11T14:43:04.620" v="2036"/>
        <pc:sldMkLst>
          <pc:docMk/>
          <pc:sldMk cId="4082842081" sldId="269"/>
        </pc:sldMkLst>
        <pc:spChg chg="add mod">
          <ac:chgData name="saire t" userId="0bfbafbca2fe939c" providerId="LiveId" clId="{E906C9F6-6EFA-416F-9D45-51AC91CFC360}" dt="2021-05-11T04:05:00.196" v="1536" actId="1076"/>
          <ac:spMkLst>
            <pc:docMk/>
            <pc:sldMk cId="4082842081" sldId="269"/>
            <ac:spMk id="3" creationId="{8ED2E549-D524-4A93-8743-BD01A16D5D08}"/>
          </ac:spMkLst>
        </pc:spChg>
        <pc:spChg chg="mod">
          <ac:chgData name="saire t" userId="0bfbafbca2fe939c" providerId="LiveId" clId="{E906C9F6-6EFA-416F-9D45-51AC91CFC360}" dt="2021-05-10T11:26:54.058" v="1375" actId="207"/>
          <ac:spMkLst>
            <pc:docMk/>
            <pc:sldMk cId="4082842081" sldId="269"/>
            <ac:spMk id="6" creationId="{366409E7-82B8-4048-9ADC-FAEE8AFC1933}"/>
          </ac:spMkLst>
        </pc:spChg>
        <pc:spChg chg="del">
          <ac:chgData name="saire t" userId="0bfbafbca2fe939c" providerId="LiveId" clId="{E906C9F6-6EFA-416F-9D45-51AC91CFC360}" dt="2021-05-07T09:35:39.570" v="729" actId="478"/>
          <ac:spMkLst>
            <pc:docMk/>
            <pc:sldMk cId="4082842081" sldId="269"/>
            <ac:spMk id="7" creationId="{AEFCC34A-E39C-44E3-9099-92CA347AEE3C}"/>
          </ac:spMkLst>
        </pc:spChg>
        <pc:spChg chg="add mod">
          <ac:chgData name="saire t" userId="0bfbafbca2fe939c" providerId="LiveId" clId="{E906C9F6-6EFA-416F-9D45-51AC91CFC360}" dt="2021-05-10T11:26:54.058" v="1375" actId="207"/>
          <ac:spMkLst>
            <pc:docMk/>
            <pc:sldMk cId="4082842081" sldId="269"/>
            <ac:spMk id="8" creationId="{74964D44-8747-4520-9958-BF367D000D19}"/>
          </ac:spMkLst>
        </pc:spChg>
        <pc:grpChg chg="add mod">
          <ac:chgData name="saire t" userId="0bfbafbca2fe939c" providerId="LiveId" clId="{E906C9F6-6EFA-416F-9D45-51AC91CFC360}" dt="2021-05-10T11:26:54.058" v="1375" actId="207"/>
          <ac:grpSpMkLst>
            <pc:docMk/>
            <pc:sldMk cId="4082842081" sldId="269"/>
            <ac:grpSpMk id="4" creationId="{58EABC7E-9F32-4DA3-9100-F8270C90F364}"/>
          </ac:grpSpMkLst>
        </pc:grpChg>
        <pc:graphicFrameChg chg="del">
          <ac:chgData name="saire t" userId="0bfbafbca2fe939c" providerId="LiveId" clId="{E906C9F6-6EFA-416F-9D45-51AC91CFC360}" dt="2021-05-07T09:35:41.122" v="730" actId="478"/>
          <ac:graphicFrameMkLst>
            <pc:docMk/>
            <pc:sldMk cId="4082842081" sldId="269"/>
            <ac:graphicFrameMk id="13" creationId="{1058AB10-1A0A-483D-82E6-5F46176F5059}"/>
          </ac:graphicFrameMkLst>
        </pc:graphicFrameChg>
        <pc:picChg chg="add mod">
          <ac:chgData name="saire t" userId="0bfbafbca2fe939c" providerId="LiveId" clId="{E906C9F6-6EFA-416F-9D45-51AC91CFC360}" dt="2021-05-07T09:59:52.635" v="817"/>
          <ac:picMkLst>
            <pc:docMk/>
            <pc:sldMk cId="4082842081" sldId="269"/>
            <ac:picMk id="2" creationId="{EDAB9E3C-17FA-4E91-980C-94F41230F7B7}"/>
          </ac:picMkLst>
        </pc:picChg>
      </pc:sldChg>
      <pc:sldChg chg="addSp delSp modSp add mod modNotesTx">
        <pc:chgData name="saire t" userId="0bfbafbca2fe939c" providerId="LiveId" clId="{E906C9F6-6EFA-416F-9D45-51AC91CFC360}" dt="2021-05-11T09:49:26.248" v="1843" actId="113"/>
        <pc:sldMkLst>
          <pc:docMk/>
          <pc:sldMk cId="1178608722" sldId="270"/>
        </pc:sldMkLst>
        <pc:spChg chg="add mod">
          <ac:chgData name="saire t" userId="0bfbafbca2fe939c" providerId="LiveId" clId="{E906C9F6-6EFA-416F-9D45-51AC91CFC360}" dt="2021-05-10T11:26:58.003" v="1376" actId="207"/>
          <ac:spMkLst>
            <pc:docMk/>
            <pc:sldMk cId="1178608722" sldId="270"/>
            <ac:spMk id="5" creationId="{D417A4D7-F457-4163-AA8F-1E2A86D54A7C}"/>
          </ac:spMkLst>
        </pc:spChg>
        <pc:spChg chg="mod">
          <ac:chgData name="saire t" userId="0bfbafbca2fe939c" providerId="LiveId" clId="{E906C9F6-6EFA-416F-9D45-51AC91CFC360}" dt="2021-05-10T11:26:58.003" v="1376" actId="207"/>
          <ac:spMkLst>
            <pc:docMk/>
            <pc:sldMk cId="1178608722" sldId="270"/>
            <ac:spMk id="6" creationId="{366409E7-82B8-4048-9ADC-FAEE8AFC1933}"/>
          </ac:spMkLst>
        </pc:spChg>
        <pc:spChg chg="add mod">
          <ac:chgData name="saire t" userId="0bfbafbca2fe939c" providerId="LiveId" clId="{E906C9F6-6EFA-416F-9D45-51AC91CFC360}" dt="2021-05-10T11:26:58.003" v="1376" actId="207"/>
          <ac:spMkLst>
            <pc:docMk/>
            <pc:sldMk cId="1178608722" sldId="270"/>
            <ac:spMk id="7" creationId="{82129051-5E9B-4707-AF16-383F20620F4E}"/>
          </ac:spMkLst>
        </pc:spChg>
        <pc:spChg chg="del">
          <ac:chgData name="saire t" userId="0bfbafbca2fe939c" providerId="LiveId" clId="{E906C9F6-6EFA-416F-9D45-51AC91CFC360}" dt="2021-05-07T10:04:31.420" v="840" actId="478"/>
          <ac:spMkLst>
            <pc:docMk/>
            <pc:sldMk cId="1178608722" sldId="270"/>
            <ac:spMk id="8" creationId="{74964D44-8747-4520-9958-BF367D000D19}"/>
          </ac:spMkLst>
        </pc:spChg>
        <pc:spChg chg="add del mod">
          <ac:chgData name="saire t" userId="0bfbafbca2fe939c" providerId="LiveId" clId="{E906C9F6-6EFA-416F-9D45-51AC91CFC360}" dt="2021-05-07T10:29:23.264" v="1058"/>
          <ac:spMkLst>
            <pc:docMk/>
            <pc:sldMk cId="1178608722" sldId="270"/>
            <ac:spMk id="11" creationId="{5C062A58-EAB4-4039-971A-2682891C53F7}"/>
          </ac:spMkLst>
        </pc:spChg>
        <pc:spChg chg="add del mod">
          <ac:chgData name="saire t" userId="0bfbafbca2fe939c" providerId="LiveId" clId="{E906C9F6-6EFA-416F-9D45-51AC91CFC360}" dt="2021-05-07T10:29:35.591" v="1066"/>
          <ac:spMkLst>
            <pc:docMk/>
            <pc:sldMk cId="1178608722" sldId="270"/>
            <ac:spMk id="12" creationId="{5316DA65-A419-4F51-97DB-F288AB2D9DB4}"/>
          </ac:spMkLst>
        </pc:spChg>
        <pc:spChg chg="add del mod">
          <ac:chgData name="saire t" userId="0bfbafbca2fe939c" providerId="LiveId" clId="{E906C9F6-6EFA-416F-9D45-51AC91CFC360}" dt="2021-05-07T10:29:35.300" v="1065"/>
          <ac:spMkLst>
            <pc:docMk/>
            <pc:sldMk cId="1178608722" sldId="270"/>
            <ac:spMk id="13" creationId="{AE311019-33FD-4DAA-B911-AE5E59062682}"/>
          </ac:spMkLst>
        </pc:spChg>
        <pc:spChg chg="add del mod">
          <ac:chgData name="saire t" userId="0bfbafbca2fe939c" providerId="LiveId" clId="{E906C9F6-6EFA-416F-9D45-51AC91CFC360}" dt="2021-05-07T10:29:35.005" v="1064"/>
          <ac:spMkLst>
            <pc:docMk/>
            <pc:sldMk cId="1178608722" sldId="270"/>
            <ac:spMk id="14" creationId="{978FD8E0-F5E3-409F-8605-E439AE460542}"/>
          </ac:spMkLst>
        </pc:spChg>
        <pc:spChg chg="add mod">
          <ac:chgData name="saire t" userId="0bfbafbca2fe939c" providerId="LiveId" clId="{E906C9F6-6EFA-416F-9D45-51AC91CFC360}" dt="2021-05-10T11:26:58.003" v="1376" actId="207"/>
          <ac:spMkLst>
            <pc:docMk/>
            <pc:sldMk cId="1178608722" sldId="270"/>
            <ac:spMk id="15" creationId="{7C1D2024-79FA-4428-9572-3711F3874B0C}"/>
          </ac:spMkLst>
        </pc:spChg>
        <pc:spChg chg="add mod">
          <ac:chgData name="saire t" userId="0bfbafbca2fe939c" providerId="LiveId" clId="{E906C9F6-6EFA-416F-9D45-51AC91CFC360}" dt="2021-05-10T11:26:58.003" v="1376" actId="207"/>
          <ac:spMkLst>
            <pc:docMk/>
            <pc:sldMk cId="1178608722" sldId="270"/>
            <ac:spMk id="31" creationId="{1EE660C1-B5E6-4682-8BD9-6F07ECB6FA65}"/>
          </ac:spMkLst>
        </pc:spChg>
        <pc:grpChg chg="del">
          <ac:chgData name="saire t" userId="0bfbafbca2fe939c" providerId="LiveId" clId="{E906C9F6-6EFA-416F-9D45-51AC91CFC360}" dt="2021-05-07T10:04:31.901" v="841" actId="478"/>
          <ac:grpSpMkLst>
            <pc:docMk/>
            <pc:sldMk cId="1178608722" sldId="270"/>
            <ac:grpSpMk id="4" creationId="{58EABC7E-9F32-4DA3-9100-F8270C90F364}"/>
          </ac:grpSpMkLst>
        </pc:grpChg>
        <pc:picChg chg="add del mod">
          <ac:chgData name="saire t" userId="0bfbafbca2fe939c" providerId="LiveId" clId="{E906C9F6-6EFA-416F-9D45-51AC91CFC360}" dt="2021-05-07T10:15:40.649" v="948" actId="478"/>
          <ac:picMkLst>
            <pc:docMk/>
            <pc:sldMk cId="1178608722" sldId="270"/>
            <ac:picMk id="10" creationId="{6DFA66A2-B172-4E99-9AD5-1CBAB2D63182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29" creationId="{3AC1D02A-418C-4B61-9276-EA0BBBD2A583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2" creationId="{45598DEA-44BD-47A8-90D5-5165266BBF17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074" creationId="{5B8187F8-EEF1-4687-BFB1-5CDBDDB2FF03}"/>
          </ac:picMkLst>
        </pc:picChg>
        <pc:picChg chg="add del mod">
          <ac:chgData name="saire t" userId="0bfbafbca2fe939c" providerId="LiveId" clId="{E906C9F6-6EFA-416F-9D45-51AC91CFC360}" dt="2021-05-07T10:08:38.752" v="901" actId="478"/>
          <ac:picMkLst>
            <pc:docMk/>
            <pc:sldMk cId="1178608722" sldId="270"/>
            <ac:picMk id="3076" creationId="{D6C1FB24-957F-422F-B2F8-707F14D6C8BB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078" creationId="{E0C8ACA5-D767-4291-9395-917E7ECDEFB9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080" creationId="{92798E5A-A0D4-43D0-B993-3331A82FA444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082" creationId="{279C0569-6811-4D4A-8FFA-6487F0C4AC09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086" creationId="{708FC57E-C9AE-47A8-80E9-807EB4C76788}"/>
          </ac:picMkLst>
        </pc:picChg>
        <pc:picChg chg="add del">
          <ac:chgData name="saire t" userId="0bfbafbca2fe939c" providerId="LiveId" clId="{E906C9F6-6EFA-416F-9D45-51AC91CFC360}" dt="2021-05-07T10:13:30.635" v="925" actId="478"/>
          <ac:picMkLst>
            <pc:docMk/>
            <pc:sldMk cId="1178608722" sldId="270"/>
            <ac:picMk id="3088" creationId="{10ECF55C-FAE0-4C15-A751-0F1F2147A6F4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090" creationId="{5BDAD2DF-650A-44BB-BD77-077D5CA11B5A}"/>
          </ac:picMkLst>
        </pc:picChg>
        <pc:picChg chg="add del">
          <ac:chgData name="saire t" userId="0bfbafbca2fe939c" providerId="LiveId" clId="{E906C9F6-6EFA-416F-9D45-51AC91CFC360}" dt="2021-05-07T10:14:13.287" v="933" actId="478"/>
          <ac:picMkLst>
            <pc:docMk/>
            <pc:sldMk cId="1178608722" sldId="270"/>
            <ac:picMk id="3092" creationId="{FEC394C9-F79E-4740-BDB5-5599A8069B3E}"/>
          </ac:picMkLst>
        </pc:picChg>
        <pc:picChg chg="add del">
          <ac:chgData name="saire t" userId="0bfbafbca2fe939c" providerId="LiveId" clId="{E906C9F6-6EFA-416F-9D45-51AC91CFC360}" dt="2021-05-07T10:14:23.456" v="935" actId="478"/>
          <ac:picMkLst>
            <pc:docMk/>
            <pc:sldMk cId="1178608722" sldId="270"/>
            <ac:picMk id="3094" creationId="{2681CE36-F29A-4F93-9B45-368B3D1DD59A}"/>
          </ac:picMkLst>
        </pc:picChg>
        <pc:picChg chg="add del mod">
          <ac:chgData name="saire t" userId="0bfbafbca2fe939c" providerId="LiveId" clId="{E906C9F6-6EFA-416F-9D45-51AC91CFC360}" dt="2021-05-07T10:15:04.443" v="941" actId="478"/>
          <ac:picMkLst>
            <pc:docMk/>
            <pc:sldMk cId="1178608722" sldId="270"/>
            <ac:picMk id="3096" creationId="{7472CABB-75DD-42BF-A378-B3B0D08F8F6E}"/>
          </ac:picMkLst>
        </pc:picChg>
        <pc:picChg chg="add del">
          <ac:chgData name="saire t" userId="0bfbafbca2fe939c" providerId="LiveId" clId="{E906C9F6-6EFA-416F-9D45-51AC91CFC360}" dt="2021-05-07T10:15:40.649" v="948" actId="478"/>
          <ac:picMkLst>
            <pc:docMk/>
            <pc:sldMk cId="1178608722" sldId="270"/>
            <ac:picMk id="3098" creationId="{AC427A5D-FCD0-41C3-BB65-0DF25B436488}"/>
          </ac:picMkLst>
        </pc:picChg>
        <pc:picChg chg="add del">
          <ac:chgData name="saire t" userId="0bfbafbca2fe939c" providerId="LiveId" clId="{E906C9F6-6EFA-416F-9D45-51AC91CFC360}" dt="2021-05-07T10:15:49.864" v="950" actId="478"/>
          <ac:picMkLst>
            <pc:docMk/>
            <pc:sldMk cId="1178608722" sldId="270"/>
            <ac:picMk id="3100" creationId="{9E8A89AB-4BB3-47E9-972D-06C07C94D7AE}"/>
          </ac:picMkLst>
        </pc:picChg>
        <pc:picChg chg="add del">
          <ac:chgData name="saire t" userId="0bfbafbca2fe939c" providerId="LiveId" clId="{E906C9F6-6EFA-416F-9D45-51AC91CFC360}" dt="2021-05-07T10:15:58.522" v="952" actId="478"/>
          <ac:picMkLst>
            <pc:docMk/>
            <pc:sldMk cId="1178608722" sldId="270"/>
            <ac:picMk id="3102" creationId="{8CB70D27-F10D-4D28-9CF0-AD3024016B93}"/>
          </ac:picMkLst>
        </pc:picChg>
        <pc:picChg chg="add del mod">
          <ac:chgData name="saire t" userId="0bfbafbca2fe939c" providerId="LiveId" clId="{E906C9F6-6EFA-416F-9D45-51AC91CFC360}" dt="2021-05-07T10:16:31.580" v="955" actId="478"/>
          <ac:picMkLst>
            <pc:docMk/>
            <pc:sldMk cId="1178608722" sldId="270"/>
            <ac:picMk id="3104" creationId="{5705F2EA-1381-4DD8-9E45-1D33F6587561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106" creationId="{6DC601C2-8C61-4021-ABF6-35939676EE01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108" creationId="{242202C0-7E09-45EE-9B57-C8091E8541E1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110" creationId="{B318FB60-7F3F-41A2-A700-C0446A8AEFD0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112" creationId="{58419E3F-53C6-409D-9890-66522ABE771E}"/>
          </ac:picMkLst>
        </pc:picChg>
        <pc:picChg chg="add del mod">
          <ac:chgData name="saire t" userId="0bfbafbca2fe939c" providerId="LiveId" clId="{E906C9F6-6EFA-416F-9D45-51AC91CFC360}" dt="2021-05-07T10:25:01.094" v="1035"/>
          <ac:picMkLst>
            <pc:docMk/>
            <pc:sldMk cId="1178608722" sldId="270"/>
            <ac:picMk id="3114" creationId="{77C0BD63-FA0A-4051-BC8D-91AB774C7F73}"/>
          </ac:picMkLst>
        </pc:picChg>
        <pc:picChg chg="add del mod">
          <ac:chgData name="saire t" userId="0bfbafbca2fe939c" providerId="LiveId" clId="{E906C9F6-6EFA-416F-9D45-51AC91CFC360}" dt="2021-05-07T10:29:52.800" v="1070" actId="478"/>
          <ac:picMkLst>
            <pc:docMk/>
            <pc:sldMk cId="1178608722" sldId="270"/>
            <ac:picMk id="3116" creationId="{9039B155-CDA6-4A6E-8A13-D68FF770345A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118" creationId="{CBC9235F-BCF1-4758-9BA3-1716F200DBD3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120" creationId="{C275AFEB-F968-4F43-9301-923256BA0B26}"/>
          </ac:picMkLst>
        </pc:picChg>
        <pc:picChg chg="add mod">
          <ac:chgData name="saire t" userId="0bfbafbca2fe939c" providerId="LiveId" clId="{E906C9F6-6EFA-416F-9D45-51AC91CFC360}" dt="2021-05-10T11:26:58.003" v="1376" actId="207"/>
          <ac:picMkLst>
            <pc:docMk/>
            <pc:sldMk cId="1178608722" sldId="270"/>
            <ac:picMk id="3130" creationId="{5F56386A-238B-44B8-8FE9-E090A26654BC}"/>
          </ac:picMkLst>
        </pc:picChg>
      </pc:sldChg>
      <pc:sldChg chg="addSp delSp modSp add mod setBg modNotesTx">
        <pc:chgData name="saire t" userId="0bfbafbca2fe939c" providerId="LiveId" clId="{E906C9F6-6EFA-416F-9D45-51AC91CFC360}" dt="2021-05-11T10:12:06.793" v="1949" actId="5793"/>
        <pc:sldMkLst>
          <pc:docMk/>
          <pc:sldMk cId="4187684014" sldId="271"/>
        </pc:sldMkLst>
        <pc:spChg chg="mod">
          <ac:chgData name="saire t" userId="0bfbafbca2fe939c" providerId="LiveId" clId="{E906C9F6-6EFA-416F-9D45-51AC91CFC360}" dt="2021-05-11T10:09:56.991" v="1923" actId="20577"/>
          <ac:spMkLst>
            <pc:docMk/>
            <pc:sldMk cId="4187684014" sldId="271"/>
            <ac:spMk id="3" creationId="{0FE93F17-893A-41C5-A324-E2F6EC462EA6}"/>
          </ac:spMkLst>
        </pc:spChg>
        <pc:spChg chg="mod">
          <ac:chgData name="saire t" userId="0bfbafbca2fe939c" providerId="LiveId" clId="{E906C9F6-6EFA-416F-9D45-51AC91CFC360}" dt="2021-05-11T10:00:28.109" v="1892" actId="403"/>
          <ac:spMkLst>
            <pc:docMk/>
            <pc:sldMk cId="4187684014" sldId="271"/>
            <ac:spMk id="6" creationId="{366409E7-82B8-4048-9ADC-FAEE8AFC1933}"/>
          </ac:spMkLst>
        </pc:spChg>
        <pc:spChg chg="del">
          <ac:chgData name="saire t" userId="0bfbafbca2fe939c" providerId="LiveId" clId="{E906C9F6-6EFA-416F-9D45-51AC91CFC360}" dt="2021-05-07T11:28:19.883" v="1127" actId="478"/>
          <ac:spMkLst>
            <pc:docMk/>
            <pc:sldMk cId="4187684014" sldId="271"/>
            <ac:spMk id="7" creationId="{AEFCC34A-E39C-44E3-9099-92CA347AEE3C}"/>
          </ac:spMkLst>
        </pc:spChg>
        <pc:spChg chg="add del">
          <ac:chgData name="saire t" userId="0bfbafbca2fe939c" providerId="LiveId" clId="{E906C9F6-6EFA-416F-9D45-51AC91CFC360}" dt="2021-05-11T09:58:47.028" v="1864" actId="26606"/>
          <ac:spMkLst>
            <pc:docMk/>
            <pc:sldMk cId="4187684014" sldId="271"/>
            <ac:spMk id="8" creationId="{5E39A796-BE83-48B1-B33F-35C4A32AAB57}"/>
          </ac:spMkLst>
        </pc:spChg>
        <pc:spChg chg="add del">
          <ac:chgData name="saire t" userId="0bfbafbca2fe939c" providerId="LiveId" clId="{E906C9F6-6EFA-416F-9D45-51AC91CFC360}" dt="2021-05-11T09:58:47.028" v="1864" actId="26606"/>
          <ac:spMkLst>
            <pc:docMk/>
            <pc:sldMk cId="4187684014" sldId="271"/>
            <ac:spMk id="9" creationId="{72F84B47-E267-4194-8194-831DB7B5547F}"/>
          </ac:spMkLst>
        </pc:spChg>
        <pc:spChg chg="add del">
          <ac:chgData name="saire t" userId="0bfbafbca2fe939c" providerId="LiveId" clId="{E906C9F6-6EFA-416F-9D45-51AC91CFC360}" dt="2021-05-07T11:28:33.510" v="1130" actId="26606"/>
          <ac:spMkLst>
            <pc:docMk/>
            <pc:sldMk cId="4187684014" sldId="271"/>
            <ac:spMk id="11" creationId="{53F29798-D584-4792-9B62-3F5F5C36D619}"/>
          </ac:spMkLst>
        </pc:spChg>
        <pc:spChg chg="add">
          <ac:chgData name="saire t" userId="0bfbafbca2fe939c" providerId="LiveId" clId="{E906C9F6-6EFA-416F-9D45-51AC91CFC360}" dt="2021-05-11T09:58:47.034" v="1865" actId="26606"/>
          <ac:spMkLst>
            <pc:docMk/>
            <pc:sldMk cId="4187684014" sldId="271"/>
            <ac:spMk id="12" creationId="{2B566528-1B12-4246-9431-5C2D7D081168}"/>
          </ac:spMkLst>
        </pc:spChg>
        <pc:grpChg chg="add">
          <ac:chgData name="saire t" userId="0bfbafbca2fe939c" providerId="LiveId" clId="{E906C9F6-6EFA-416F-9D45-51AC91CFC360}" dt="2021-05-11T09:58:47.034" v="1865" actId="26606"/>
          <ac:grpSpMkLst>
            <pc:docMk/>
            <pc:sldMk cId="4187684014" sldId="271"/>
            <ac:grpSpMk id="16" creationId="{828A5161-06F1-46CF-8AD7-844680A59E13}"/>
          </ac:grpSpMkLst>
        </pc:grpChg>
        <pc:grpChg chg="add">
          <ac:chgData name="saire t" userId="0bfbafbca2fe939c" providerId="LiveId" clId="{E906C9F6-6EFA-416F-9D45-51AC91CFC360}" dt="2021-05-11T09:58:47.034" v="1865" actId="26606"/>
          <ac:grpSpMkLst>
            <pc:docMk/>
            <pc:sldMk cId="4187684014" sldId="271"/>
            <ac:grpSpMk id="17" creationId="{5995D10D-E9C9-47DB-AE7E-801FEF38F5C9}"/>
          </ac:grpSpMkLst>
        </pc:grpChg>
        <pc:graphicFrameChg chg="del">
          <ac:chgData name="saire t" userId="0bfbafbca2fe939c" providerId="LiveId" clId="{E906C9F6-6EFA-416F-9D45-51AC91CFC360}" dt="2021-05-07T11:28:17.975" v="1126" actId="478"/>
          <ac:graphicFrameMkLst>
            <pc:docMk/>
            <pc:sldMk cId="4187684014" sldId="271"/>
            <ac:graphicFrameMk id="13" creationId="{1058AB10-1A0A-483D-82E6-5F46176F5059}"/>
          </ac:graphicFrameMkLst>
        </pc:graphicFrameChg>
        <pc:picChg chg="add del mod">
          <ac:chgData name="saire t" userId="0bfbafbca2fe939c" providerId="LiveId" clId="{E906C9F6-6EFA-416F-9D45-51AC91CFC360}" dt="2021-05-11T09:58:37.910" v="1859" actId="478"/>
          <ac:picMkLst>
            <pc:docMk/>
            <pc:sldMk cId="4187684014" sldId="271"/>
            <ac:picMk id="2" creationId="{47153003-2FDA-49EA-840C-71C3A64BA8F5}"/>
          </ac:picMkLst>
        </pc:picChg>
        <pc:picChg chg="add mod">
          <ac:chgData name="saire t" userId="0bfbafbca2fe939c" providerId="LiveId" clId="{E906C9F6-6EFA-416F-9D45-51AC91CFC360}" dt="2021-05-11T10:00:20.490" v="1890" actId="1076"/>
          <ac:picMkLst>
            <pc:docMk/>
            <pc:sldMk cId="4187684014" sldId="271"/>
            <ac:picMk id="4" creationId="{D5ACB28E-D67A-44E6-9881-B3F9CA38D84F}"/>
          </ac:picMkLst>
        </pc:picChg>
      </pc:sldChg>
      <pc:sldChg chg="addSp delSp modSp add mod modNotesTx">
        <pc:chgData name="saire t" userId="0bfbafbca2fe939c" providerId="LiveId" clId="{E906C9F6-6EFA-416F-9D45-51AC91CFC360}" dt="2021-05-11T11:06:02.318" v="1981" actId="113"/>
        <pc:sldMkLst>
          <pc:docMk/>
          <pc:sldMk cId="3064717569" sldId="272"/>
        </pc:sldMkLst>
        <pc:spChg chg="add del mod">
          <ac:chgData name="saire t" userId="0bfbafbca2fe939c" providerId="LiveId" clId="{E906C9F6-6EFA-416F-9D45-51AC91CFC360}" dt="2021-05-11T10:26:59.109" v="1951" actId="478"/>
          <ac:spMkLst>
            <pc:docMk/>
            <pc:sldMk cId="3064717569" sldId="272"/>
            <ac:spMk id="2" creationId="{FF0F682D-E1DE-4CC3-832B-5EDC01E31E22}"/>
          </ac:spMkLst>
        </pc:spChg>
        <pc:spChg chg="add del mod">
          <ac:chgData name="saire t" userId="0bfbafbca2fe939c" providerId="LiveId" clId="{E906C9F6-6EFA-416F-9D45-51AC91CFC360}" dt="2021-05-11T10:26:59.109" v="1951" actId="478"/>
          <ac:spMkLst>
            <pc:docMk/>
            <pc:sldMk cId="3064717569" sldId="272"/>
            <ac:spMk id="4" creationId="{D6C21600-2BFA-464A-AB4D-17D6BC73A0A6}"/>
          </ac:spMkLst>
        </pc:spChg>
        <pc:spChg chg="add mod">
          <ac:chgData name="saire t" userId="0bfbafbca2fe939c" providerId="LiveId" clId="{E906C9F6-6EFA-416F-9D45-51AC91CFC360}" dt="2021-05-11T10:36:13.742" v="1969" actId="20577"/>
          <ac:spMkLst>
            <pc:docMk/>
            <pc:sldMk cId="3064717569" sldId="272"/>
            <ac:spMk id="5" creationId="{81D2C453-5E54-4B48-B300-3CE74771569B}"/>
          </ac:spMkLst>
        </pc:spChg>
        <pc:spChg chg="mod">
          <ac:chgData name="saire t" userId="0bfbafbca2fe939c" providerId="LiveId" clId="{E906C9F6-6EFA-416F-9D45-51AC91CFC360}" dt="2021-05-10T11:27:04.335" v="1378" actId="207"/>
          <ac:spMkLst>
            <pc:docMk/>
            <pc:sldMk cId="3064717569" sldId="272"/>
            <ac:spMk id="6" creationId="{366409E7-82B8-4048-9ADC-FAEE8AFC1933}"/>
          </ac:spMkLst>
        </pc:spChg>
        <pc:picChg chg="add del">
          <ac:chgData name="saire t" userId="0bfbafbca2fe939c" providerId="LiveId" clId="{E906C9F6-6EFA-416F-9D45-51AC91CFC360}" dt="2021-05-07T12:01:39.838" v="1197" actId="478"/>
          <ac:picMkLst>
            <pc:docMk/>
            <pc:sldMk cId="3064717569" sldId="272"/>
            <ac:picMk id="2" creationId="{47153003-2FDA-49EA-840C-71C3A64BA8F5}"/>
          </ac:picMkLst>
        </pc:picChg>
        <pc:picChg chg="add del mod">
          <ac:chgData name="saire t" userId="0bfbafbca2fe939c" providerId="LiveId" clId="{E906C9F6-6EFA-416F-9D45-51AC91CFC360}" dt="2021-05-11T10:27:03.544" v="1952" actId="21"/>
          <ac:picMkLst>
            <pc:docMk/>
            <pc:sldMk cId="3064717569" sldId="272"/>
            <ac:picMk id="3" creationId="{7A051354-9D4E-4A73-BEFC-64CEF5C2711B}"/>
          </ac:picMkLst>
        </pc:picChg>
        <pc:picChg chg="add mod">
          <ac:chgData name="saire t" userId="0bfbafbca2fe939c" providerId="LiveId" clId="{E906C9F6-6EFA-416F-9D45-51AC91CFC360}" dt="2021-05-11T10:28:29.694" v="1956" actId="1076"/>
          <ac:picMkLst>
            <pc:docMk/>
            <pc:sldMk cId="3064717569" sldId="272"/>
            <ac:picMk id="7" creationId="{A9F31D42-5B88-4EB8-9292-C39A2D08C14B}"/>
          </ac:picMkLst>
        </pc:picChg>
      </pc:sldChg>
      <pc:sldChg chg="addSp delSp modSp add mod setBg modNotesTx">
        <pc:chgData name="saire t" userId="0bfbafbca2fe939c" providerId="LiveId" clId="{E906C9F6-6EFA-416F-9D45-51AC91CFC360}" dt="2021-05-11T11:14:24.825" v="1997" actId="113"/>
        <pc:sldMkLst>
          <pc:docMk/>
          <pc:sldMk cId="2833197105" sldId="273"/>
        </pc:sldMkLst>
        <pc:spChg chg="add mod">
          <ac:chgData name="saire t" userId="0bfbafbca2fe939c" providerId="LiveId" clId="{E906C9F6-6EFA-416F-9D45-51AC91CFC360}" dt="2021-05-10T11:27:07.157" v="1379" actId="207"/>
          <ac:spMkLst>
            <pc:docMk/>
            <pc:sldMk cId="2833197105" sldId="273"/>
            <ac:spMk id="2" creationId="{DDC3B251-6683-44A7-9487-E0F2192807D2}"/>
          </ac:spMkLst>
        </pc:spChg>
        <pc:spChg chg="mod">
          <ac:chgData name="saire t" userId="0bfbafbca2fe939c" providerId="LiveId" clId="{E906C9F6-6EFA-416F-9D45-51AC91CFC360}" dt="2021-05-10T11:27:07.157" v="1379" actId="207"/>
          <ac:spMkLst>
            <pc:docMk/>
            <pc:sldMk cId="2833197105" sldId="273"/>
            <ac:spMk id="6" creationId="{366409E7-82B8-4048-9ADC-FAEE8AFC1933}"/>
          </ac:spMkLst>
        </pc:spChg>
        <pc:picChg chg="add del">
          <ac:chgData name="saire t" userId="0bfbafbca2fe939c" providerId="LiveId" clId="{E906C9F6-6EFA-416F-9D45-51AC91CFC360}" dt="2021-05-07T12:01:39.662" v="1196" actId="478"/>
          <ac:picMkLst>
            <pc:docMk/>
            <pc:sldMk cId="2833197105" sldId="273"/>
            <ac:picMk id="2" creationId="{47153003-2FDA-49EA-840C-71C3A64BA8F5}"/>
          </ac:picMkLst>
        </pc:picChg>
      </pc:sldChg>
      <pc:sldChg chg="addSp delSp modSp add mod ord setBg modNotesTx">
        <pc:chgData name="saire t" userId="0bfbafbca2fe939c" providerId="LiveId" clId="{E906C9F6-6EFA-416F-9D45-51AC91CFC360}" dt="2021-05-11T14:43:04.620" v="2036"/>
        <pc:sldMkLst>
          <pc:docMk/>
          <pc:sldMk cId="1277325737" sldId="274"/>
        </pc:sldMkLst>
        <pc:spChg chg="mod">
          <ac:chgData name="saire t" userId="0bfbafbca2fe939c" providerId="LiveId" clId="{E906C9F6-6EFA-416F-9D45-51AC91CFC360}" dt="2021-05-11T14:43:04.620" v="2036"/>
          <ac:spMkLst>
            <pc:docMk/>
            <pc:sldMk cId="1277325737" sldId="274"/>
            <ac:spMk id="3" creationId="{0FE93F17-893A-41C5-A324-E2F6EC462EA6}"/>
          </ac:spMkLst>
        </pc:spChg>
        <pc:spChg chg="mod">
          <ac:chgData name="saire t" userId="0bfbafbca2fe939c" providerId="LiveId" clId="{E906C9F6-6EFA-416F-9D45-51AC91CFC360}" dt="2021-05-11T09:59:15.944" v="1876" actId="403"/>
          <ac:spMkLst>
            <pc:docMk/>
            <pc:sldMk cId="1277325737" sldId="274"/>
            <ac:spMk id="6" creationId="{366409E7-82B8-4048-9ADC-FAEE8AFC1933}"/>
          </ac:spMkLst>
        </pc:spChg>
        <pc:spChg chg="add del">
          <ac:chgData name="saire t" userId="0bfbafbca2fe939c" providerId="LiveId" clId="{E906C9F6-6EFA-416F-9D45-51AC91CFC360}" dt="2021-05-11T09:59:04.339" v="1870" actId="26606"/>
          <ac:spMkLst>
            <pc:docMk/>
            <pc:sldMk cId="1277325737" sldId="274"/>
            <ac:spMk id="12" creationId="{2B566528-1B12-4246-9431-5C2D7D081168}"/>
          </ac:spMkLst>
        </pc:spChg>
        <pc:spChg chg="add del">
          <ac:chgData name="saire t" userId="0bfbafbca2fe939c" providerId="LiveId" clId="{E906C9F6-6EFA-416F-9D45-51AC91CFC360}" dt="2021-05-11T09:59:05.094" v="1872" actId="26606"/>
          <ac:spMkLst>
            <pc:docMk/>
            <pc:sldMk cId="1277325737" sldId="274"/>
            <ac:spMk id="22" creationId="{2B566528-1B12-4246-9431-5C2D7D081168}"/>
          </ac:spMkLst>
        </pc:spChg>
        <pc:spChg chg="add del">
          <ac:chgData name="saire t" userId="0bfbafbca2fe939c" providerId="LiveId" clId="{E906C9F6-6EFA-416F-9D45-51AC91CFC360}" dt="2021-05-11T09:59:05.094" v="1872" actId="26606"/>
          <ac:spMkLst>
            <pc:docMk/>
            <pc:sldMk cId="1277325737" sldId="274"/>
            <ac:spMk id="23" creationId="{D3F51FEB-38FB-4F6C-9F7B-2F2AFAB65463}"/>
          </ac:spMkLst>
        </pc:spChg>
        <pc:spChg chg="add del">
          <ac:chgData name="saire t" userId="0bfbafbca2fe939c" providerId="LiveId" clId="{E906C9F6-6EFA-416F-9D45-51AC91CFC360}" dt="2021-05-11T09:59:05.094" v="1872" actId="26606"/>
          <ac:spMkLst>
            <pc:docMk/>
            <pc:sldMk cId="1277325737" sldId="274"/>
            <ac:spMk id="24" creationId="{1E547BA6-BAE0-43BB-A7CA-60F69CE252F0}"/>
          </ac:spMkLst>
        </pc:spChg>
        <pc:spChg chg="add">
          <ac:chgData name="saire t" userId="0bfbafbca2fe939c" providerId="LiveId" clId="{E906C9F6-6EFA-416F-9D45-51AC91CFC360}" dt="2021-05-11T09:59:05.100" v="1873" actId="26606"/>
          <ac:spMkLst>
            <pc:docMk/>
            <pc:sldMk cId="1277325737" sldId="274"/>
            <ac:spMk id="29" creationId="{2B566528-1B12-4246-9431-5C2D7D081168}"/>
          </ac:spMkLst>
        </pc:spChg>
        <pc:grpChg chg="add del">
          <ac:chgData name="saire t" userId="0bfbafbca2fe939c" providerId="LiveId" clId="{E906C9F6-6EFA-416F-9D45-51AC91CFC360}" dt="2021-05-11T09:59:04.339" v="1870" actId="26606"/>
          <ac:grpSpMkLst>
            <pc:docMk/>
            <pc:sldMk cId="1277325737" sldId="274"/>
            <ac:grpSpMk id="14" creationId="{828A5161-06F1-46CF-8AD7-844680A59E13}"/>
          </ac:grpSpMkLst>
        </pc:grpChg>
        <pc:grpChg chg="add del">
          <ac:chgData name="saire t" userId="0bfbafbca2fe939c" providerId="LiveId" clId="{E906C9F6-6EFA-416F-9D45-51AC91CFC360}" dt="2021-05-11T09:59:04.339" v="1870" actId="26606"/>
          <ac:grpSpMkLst>
            <pc:docMk/>
            <pc:sldMk cId="1277325737" sldId="274"/>
            <ac:grpSpMk id="18" creationId="{5995D10D-E9C9-47DB-AE7E-801FEF38F5C9}"/>
          </ac:grpSpMkLst>
        </pc:grpChg>
        <pc:grpChg chg="add del">
          <ac:chgData name="saire t" userId="0bfbafbca2fe939c" providerId="LiveId" clId="{E906C9F6-6EFA-416F-9D45-51AC91CFC360}" dt="2021-05-11T09:59:05.094" v="1872" actId="26606"/>
          <ac:grpSpMkLst>
            <pc:docMk/>
            <pc:sldMk cId="1277325737" sldId="274"/>
            <ac:grpSpMk id="25" creationId="{15CBE6EC-46EF-45D9-8E16-DCDC5917CA31}"/>
          </ac:grpSpMkLst>
        </pc:grpChg>
        <pc:grpChg chg="add">
          <ac:chgData name="saire t" userId="0bfbafbca2fe939c" providerId="LiveId" clId="{E906C9F6-6EFA-416F-9D45-51AC91CFC360}" dt="2021-05-11T09:59:05.100" v="1873" actId="26606"/>
          <ac:grpSpMkLst>
            <pc:docMk/>
            <pc:sldMk cId="1277325737" sldId="274"/>
            <ac:grpSpMk id="30" creationId="{828A5161-06F1-46CF-8AD7-844680A59E13}"/>
          </ac:grpSpMkLst>
        </pc:grpChg>
        <pc:grpChg chg="add">
          <ac:chgData name="saire t" userId="0bfbafbca2fe939c" providerId="LiveId" clId="{E906C9F6-6EFA-416F-9D45-51AC91CFC360}" dt="2021-05-11T09:59:05.100" v="1873" actId="26606"/>
          <ac:grpSpMkLst>
            <pc:docMk/>
            <pc:sldMk cId="1277325737" sldId="274"/>
            <ac:grpSpMk id="33" creationId="{5995D10D-E9C9-47DB-AE7E-801FEF38F5C9}"/>
          </ac:grpSpMkLst>
        </pc:grpChg>
        <pc:picChg chg="del">
          <ac:chgData name="saire t" userId="0bfbafbca2fe939c" providerId="LiveId" clId="{E906C9F6-6EFA-416F-9D45-51AC91CFC360}" dt="2021-05-11T09:55:41.386" v="1847" actId="478"/>
          <ac:picMkLst>
            <pc:docMk/>
            <pc:sldMk cId="1277325737" sldId="274"/>
            <ac:picMk id="2" creationId="{47153003-2FDA-49EA-840C-71C3A64BA8F5}"/>
          </ac:picMkLst>
        </pc:picChg>
        <pc:picChg chg="add del mod">
          <ac:chgData name="saire t" userId="0bfbafbca2fe939c" providerId="LiveId" clId="{E906C9F6-6EFA-416F-9D45-51AC91CFC360}" dt="2021-05-11T09:58:59.948" v="1867" actId="21"/>
          <ac:picMkLst>
            <pc:docMk/>
            <pc:sldMk cId="1277325737" sldId="274"/>
            <ac:picMk id="4" creationId="{D7F824F8-2D03-4E1C-8726-AF8BCAB8531C}"/>
          </ac:picMkLst>
        </pc:picChg>
        <pc:picChg chg="add mod">
          <ac:chgData name="saire t" userId="0bfbafbca2fe939c" providerId="LiveId" clId="{E906C9F6-6EFA-416F-9D45-51AC91CFC360}" dt="2021-05-11T09:59:29.399" v="1884" actId="1076"/>
          <ac:picMkLst>
            <pc:docMk/>
            <pc:sldMk cId="1277325737" sldId="274"/>
            <ac:picMk id="7" creationId="{B56796B8-27BD-47DB-AE91-D8DE7E7F8468}"/>
          </ac:picMkLst>
        </pc:picChg>
      </pc:sldChg>
      <pc:sldChg chg="add del">
        <pc:chgData name="saire t" userId="0bfbafbca2fe939c" providerId="LiveId" clId="{E906C9F6-6EFA-416F-9D45-51AC91CFC360}" dt="2021-05-11T09:29:37.021" v="1760" actId="2696"/>
        <pc:sldMkLst>
          <pc:docMk/>
          <pc:sldMk cId="2261535638" sldId="274"/>
        </pc:sldMkLst>
      </pc:sldChg>
      <pc:sldChg chg="modSp add mod modNotesTx">
        <pc:chgData name="saire t" userId="0bfbafbca2fe939c" providerId="LiveId" clId="{E906C9F6-6EFA-416F-9D45-51AC91CFC360}" dt="2021-05-11T11:10:44.657" v="1996" actId="20577"/>
        <pc:sldMkLst>
          <pc:docMk/>
          <pc:sldMk cId="1846444175" sldId="275"/>
        </pc:sldMkLst>
        <pc:spChg chg="mod">
          <ac:chgData name="saire t" userId="0bfbafbca2fe939c" providerId="LiveId" clId="{E906C9F6-6EFA-416F-9D45-51AC91CFC360}" dt="2021-05-11T11:09:25.838" v="1986" actId="1076"/>
          <ac:spMkLst>
            <pc:docMk/>
            <pc:sldMk cId="1846444175" sldId="275"/>
            <ac:spMk id="2" creationId="{FF0F682D-E1DE-4CC3-832B-5EDC01E31E22}"/>
          </ac:spMkLst>
        </pc:spChg>
        <pc:spChg chg="mod">
          <ac:chgData name="saire t" userId="0bfbafbca2fe939c" providerId="LiveId" clId="{E906C9F6-6EFA-416F-9D45-51AC91CFC360}" dt="2021-05-11T11:09:19.608" v="1985" actId="1076"/>
          <ac:spMkLst>
            <pc:docMk/>
            <pc:sldMk cId="1846444175" sldId="275"/>
            <ac:spMk id="4" creationId="{D6C21600-2BFA-464A-AB4D-17D6BC73A0A6}"/>
          </ac:spMkLst>
        </pc:spChg>
        <pc:picChg chg="mod">
          <ac:chgData name="saire t" userId="0bfbafbca2fe939c" providerId="LiveId" clId="{E906C9F6-6EFA-416F-9D45-51AC91CFC360}" dt="2021-05-11T10:37:28.397" v="1972" actId="1076"/>
          <ac:picMkLst>
            <pc:docMk/>
            <pc:sldMk cId="1846444175" sldId="275"/>
            <ac:picMk id="3" creationId="{7A051354-9D4E-4A73-BEFC-64CEF5C2711B}"/>
          </ac:picMkLst>
        </pc:picChg>
      </pc:sldChg>
      <pc:sldMasterChg chg="setBg modSldLayout">
        <pc:chgData name="saire t" userId="0bfbafbca2fe939c" providerId="LiveId" clId="{E906C9F6-6EFA-416F-9D45-51AC91CFC360}" dt="2021-05-10T11:27:34.039" v="1387"/>
        <pc:sldMasterMkLst>
          <pc:docMk/>
          <pc:sldMasterMk cId="3094469887" sldId="2147483648"/>
        </pc:sldMasterMkLst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2568361559" sldId="2147483649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239454020" sldId="2147483650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2483514945" sldId="2147483651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1925230294" sldId="2147483652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1903636294" sldId="2147483653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382516737" sldId="2147483654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1278081822" sldId="2147483655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3944828656" sldId="2147483656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2932323752" sldId="2147483657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154598181" sldId="2147483658"/>
          </pc:sldLayoutMkLst>
        </pc:sldLayoutChg>
        <pc:sldLayoutChg chg="setBg">
          <pc:chgData name="saire t" userId="0bfbafbca2fe939c" providerId="LiveId" clId="{E906C9F6-6EFA-416F-9D45-51AC91CFC360}" dt="2021-05-10T11:27:34.039" v="1387"/>
          <pc:sldLayoutMkLst>
            <pc:docMk/>
            <pc:sldMasterMk cId="3094469887" sldId="2147483648"/>
            <pc:sldLayoutMk cId="1663263854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App categories used by 80% of users</c:v>
                </c:pt>
                <c:pt idx="1">
                  <c:v>Average number of application categories used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9-4079-AC85-A6B963072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App categories used by 80% of users</c:v>
                </c:pt>
                <c:pt idx="1">
                  <c:v>Average number of application categories used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9-4079-AC85-A6B9630720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385956544"/>
        <c:axId val="226246688"/>
        <c:axId val="0"/>
      </c:bar3DChart>
      <c:catAx>
        <c:axId val="138595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226246688"/>
        <c:crosses val="autoZero"/>
        <c:auto val="1"/>
        <c:lblAlgn val="ctr"/>
        <c:lblOffset val="100"/>
        <c:noMultiLvlLbl val="0"/>
      </c:catAx>
      <c:valAx>
        <c:axId val="22624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595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53C83-00E3-4107-9775-F81E49EA54F6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1BEB4-312F-44C4-8AC6-F347D7B0C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2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Existing research mainly focuses on short-term application analysis.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time, the software and hardware of smartphones are developing rapidly.</a:t>
            </a:r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/>
              <a:t>Almost all brands release at least one </a:t>
            </a:r>
            <a:r>
              <a:rPr lang="en-US" altLang="zh-CN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smartphones </a:t>
            </a:r>
            <a:r>
              <a:rPr lang="en-US" altLang="zh-CN" b="1"/>
              <a:t>every year, and new technologies are produced every year.</a:t>
            </a:r>
          </a:p>
          <a:p>
            <a:endParaRPr lang="en-US" altLang="zh-CN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short-term research is no longer suitable for </a:t>
            </a:r>
            <a:r>
              <a:rPr lang="en-US" altLang="zh-CN" sz="1200" b="1" err="1">
                <a:latin typeface="Arial" panose="020B0604020202020204" pitchFamily="34" charset="0"/>
                <a:cs typeface="Arial" panose="020B0604020202020204" pitchFamily="34" charset="0"/>
              </a:rPr>
              <a:t>appliation</a:t>
            </a:r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 analysis today.</a:t>
            </a:r>
          </a:p>
          <a:p>
            <a:endParaRPr lang="en-US" altLang="zh-CN" b="1"/>
          </a:p>
          <a:p>
            <a:r>
              <a:rPr lang="en-US" altLang="zh-CN" b="1"/>
              <a:t>It is difficult for application developers to find market rules in a short term of research to make their applications develop better.</a:t>
            </a:r>
          </a:p>
          <a:p>
            <a:endParaRPr lang="en-US" altLang="zh-CN" b="1"/>
          </a:p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093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Between 2012 and 2014, the number of applications used by users rose sharply.</a:t>
            </a:r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zh-CN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Possible reason: </a:t>
            </a:r>
          </a:p>
          <a:p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A large number of new application categories attract users to try different software.</a:t>
            </a:r>
            <a:endParaRPr lang="zh-CN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3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After 2014, </a:t>
            </a:r>
            <a:r>
              <a:rPr lang="zh-CN" altLang="en-US" sz="1200">
                <a:latin typeface="Arial" panose="020B0604020202020204" pitchFamily="34" charset="0"/>
                <a:cs typeface="Arial" panose="020B0604020202020204" pitchFamily="34" charset="0"/>
              </a:rPr>
              <a:t>the number of applications</a:t>
            </a:r>
            <a:r>
              <a:rPr lang="en-US" altLang="zh-CN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err="1">
                <a:latin typeface="Arial" panose="020B0604020202020204" pitchFamily="34" charset="0"/>
                <a:cs typeface="Arial" panose="020B0604020202020204" pitchFamily="34" charset="0"/>
              </a:rPr>
              <a:t>gories</a:t>
            </a:r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 used have stabilized, and users will choose several high-quality applications and discard other applications of the same type.</a:t>
            </a:r>
          </a:p>
          <a:p>
            <a:endParaRPr lang="en-US" altLang="zh-CN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Fierce competition within the category has led to the elimination </a:t>
            </a:r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zh-CN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, and most users will gather in a small number of popular applications. The Pareto effect appears.</a:t>
            </a:r>
          </a:p>
          <a:p>
            <a:endParaRPr lang="zh-CN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Application categories and long-term use of applications have two stages: the growth period and the plateau period. The application has an additional elimination period.</a:t>
            </a:r>
          </a:p>
          <a:p>
            <a:endParaRPr lang="en-US" altLang="zh-CN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Whenever a new technology appears, it will trigger an increase in application categories and application usage.</a:t>
            </a:r>
          </a:p>
          <a:p>
            <a:endParaRPr lang="en-US" altLang="zh-CN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For applications, covering more categories, focusing on the consistent needs of mobile users, and improving application quality can allow applications to maintain high competitiveness in the long run.</a:t>
            </a:r>
            <a:endParaRPr lang="zh-CN" alt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38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34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/>
              <a:t>There are two stages in the development of application category, growth stage and plateau stage,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/>
              <a:t>For growth period,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/>
              <a:t>From 2012 to 2014, the number of application categories used by users increased significantly.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number of application categories used</a:t>
            </a:r>
            <a:r>
              <a:rPr lang="en-US" altLang="zh-CN" b="1"/>
              <a:t> increased 41%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categories used by 80% of users</a:t>
            </a:r>
            <a:r>
              <a:rPr lang="en-US" altLang="zh-CN" b="1"/>
              <a:t> increased 42%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/>
          </a:p>
          <a:p>
            <a:endParaRPr lang="en-US" altLang="zh-CN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2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/>
              <a:t>The one of the possible reason for this increase is that </a:t>
            </a:r>
            <a:r>
              <a:rPr lang="en-NZ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many countries such as the United States and the United Kingdom</a:t>
            </a:r>
            <a:r>
              <a:rPr lang="en-US" altLang="zh-CN" b="1"/>
              <a:t>have begun to deploy and use 4G networks at 2014. </a:t>
            </a:r>
          </a:p>
          <a:p>
            <a:endParaRPr lang="en-US" altLang="zh-CN" b="1"/>
          </a:p>
          <a:p>
            <a:r>
              <a:rPr lang="en-US" altLang="zh-CN" b="1"/>
              <a:t>Compared with 3G, 4G network is almost 50 times faster than of 3G.</a:t>
            </a:r>
          </a:p>
          <a:p>
            <a:endParaRPr lang="en-US" altLang="zh-CN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>
                <a:latin typeface="Arial" panose="020B0604020202020204" pitchFamily="34" charset="0"/>
                <a:cs typeface="Arial" panose="020B0604020202020204" pitchFamily="34" charset="0"/>
              </a:rPr>
              <a:t>Due to Internet speeds become faster, and some delay-sensitive applications are no longer restricted.</a:t>
            </a:r>
            <a:endParaRPr lang="en-NZ" altLang="zh-CN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/>
              <a:t>such as online games, online videos and maps have begun to develop rapidly.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1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Between 2014 and 2017, the number of types of applications used by users did not change much.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The possible reason is that during this period, </a:t>
            </a:r>
            <a:r>
              <a:rPr lang="en-US" altLang="zh-CN" b="1"/>
              <a:t>the smartphone </a:t>
            </a:r>
            <a:r>
              <a:rPr lang="en-US" altLang="zh-CN" b="1" dirty="0"/>
              <a:t>did not have any major improvement.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/>
          </a:p>
          <a:p>
            <a:r>
              <a:rPr lang="en-US" altLang="zh-CN" b="1" dirty="0"/>
              <a:t>At the same time, it also means the popularity of the application category shows almost no signs of decline. </a:t>
            </a:r>
          </a:p>
          <a:p>
            <a:r>
              <a:rPr lang="en-US" altLang="zh-CN" b="1" dirty="0"/>
              <a:t>This may be due to user habits, the generation of communities and ecosystems. </a:t>
            </a:r>
          </a:p>
          <a:p>
            <a:r>
              <a:rPr lang="en-US" altLang="zh-CN" b="1" dirty="0"/>
              <a:t>When there are not too many new categories of applications, most people will keep using the original applications according to their habits.</a:t>
            </a:r>
          </a:p>
          <a:p>
            <a:endParaRPr lang="en-US" altLang="zh-CN" b="1" dirty="0"/>
          </a:p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940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due to development of mobile network </a:t>
            </a:r>
            <a:r>
              <a:rPr lang="en-US" altLang="zh-CN" b="1"/>
              <a:t>and smartphone </a:t>
            </a:r>
            <a:r>
              <a:rPr lang="en-US" altLang="zh-CN" b="1" dirty="0"/>
              <a:t>hardware has led to the development of online games.</a:t>
            </a:r>
          </a:p>
          <a:p>
            <a:endParaRPr lang="en-US" altLang="zh-CN" b="1" dirty="0"/>
          </a:p>
          <a:p>
            <a:r>
              <a:rPr lang="en-US" altLang="zh-CN" b="1" dirty="0"/>
              <a:t>When online games appear on smartphones, the feature that mobile games can be played with friends anytime, anywhere attracts a large number of people to try.</a:t>
            </a:r>
          </a:p>
          <a:p>
            <a:endParaRPr lang="en-US" altLang="zh-CN" b="1" dirty="0"/>
          </a:p>
          <a:p>
            <a:r>
              <a:rPr lang="en-US" altLang="zh-CN" b="1" dirty="0"/>
              <a:t>After the application ecosystem is build, users tend to use similar applications.</a:t>
            </a:r>
          </a:p>
          <a:p>
            <a:r>
              <a:rPr lang="en-US" altLang="zh-CN" b="1" dirty="0"/>
              <a:t>For example, one day A sent a video to B, saying that the video is very interesting, and you can watch it. </a:t>
            </a:r>
          </a:p>
          <a:p>
            <a:r>
              <a:rPr lang="en-US" altLang="zh-CN" b="1" dirty="0"/>
              <a:t>When B opens the video, the interface shows that if you want to watch the video, you must first download the app. </a:t>
            </a:r>
          </a:p>
          <a:p>
            <a:r>
              <a:rPr lang="en-US" altLang="zh-CN" b="1" dirty="0"/>
              <a:t>This is very common in our daily lives. Most people also download apps in order to watch that video. This has led we usually use same applications.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14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/>
              <a:t>We can see that in 2012, only Instagram using internet frequency.</a:t>
            </a:r>
          </a:p>
          <a:p>
            <a:endParaRPr lang="en-US" altLang="zh-CN" b="1"/>
          </a:p>
          <a:p>
            <a:r>
              <a:rPr lang="en-US" altLang="zh-CN" b="1"/>
              <a:t>As a well-known online game, Hearthstone became one of the most popular app in 2014.</a:t>
            </a:r>
          </a:p>
          <a:p>
            <a:endParaRPr lang="en-US" altLang="zh-CN" b="1"/>
          </a:p>
          <a:p>
            <a:r>
              <a:rPr lang="en-US" altLang="zh-CN" b="1"/>
              <a:t>It just verified that the rapid increase in application categories in 2014 was due to the growth of the network</a:t>
            </a:r>
          </a:p>
          <a:p>
            <a:r>
              <a:rPr lang="en-US" altLang="zh-CN" b="1"/>
              <a:t>Netflix’s first mobile app was released in 2014.</a:t>
            </a:r>
          </a:p>
          <a:p>
            <a:r>
              <a:rPr lang="en-US" altLang="zh-CN" b="1"/>
              <a:t>As we said before, we have 4g</a:t>
            </a:r>
            <a:r>
              <a:rPr lang="zh-CN" altLang="en-US" b="1"/>
              <a:t> </a:t>
            </a:r>
            <a:r>
              <a:rPr lang="en-US" altLang="zh-CN" b="1"/>
              <a:t>network at this year.</a:t>
            </a:r>
          </a:p>
          <a:p>
            <a:r>
              <a:rPr lang="en-US" altLang="zh-CN" b="1"/>
              <a:t>Imagine watch 4K video on 3G network.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06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/>
              <a:t>In 2012, most of the popular smartphone application categories belonged to the functional category.</a:t>
            </a:r>
          </a:p>
          <a:p>
            <a:r>
              <a:rPr lang="en-US" altLang="zh-CN" b="1"/>
              <a:t>Such as communication, music, tools, video players.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586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1200" b="1" i="0">
                <a:latin typeface="Arial" panose="020B0604020202020204" pitchFamily="34" charset="0"/>
                <a:cs typeface="Arial" panose="020B0604020202020204" pitchFamily="34" charset="0"/>
              </a:rPr>
              <a:t>The types of popular apps in 2017 tend to be life assistants like entertainment, photography, news.</a:t>
            </a:r>
          </a:p>
          <a:p>
            <a:r>
              <a:rPr lang="en-US" altLang="zh-CN" b="1" i="0"/>
              <a:t>The possible reason for this change is</a:t>
            </a:r>
          </a:p>
          <a:p>
            <a:r>
              <a:rPr lang="en-US" altLang="zh-CN" b="1" i="0"/>
              <a:t>With the emergence of smartphones with larger screens, better cameras and CPUs.</a:t>
            </a:r>
          </a:p>
          <a:p>
            <a:endParaRPr lang="en-US" altLang="zh-CN" b="1" i="0"/>
          </a:p>
          <a:p>
            <a:r>
              <a:rPr lang="en-US" altLang="zh-CN" b="1" i="0"/>
              <a:t>watch the news</a:t>
            </a:r>
          </a:p>
          <a:p>
            <a:endParaRPr lang="en-US" altLang="zh-CN" b="1" i="0"/>
          </a:p>
          <a:p>
            <a:endParaRPr lang="en-US" altLang="zh-CN" b="1" i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1BEB4-312F-44C4-8AC6-F347D7B0C82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87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91D38-20B9-4B34-9E8A-363CFBD39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814A6C-FA76-4C9C-BDFE-E1D9819E7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40B340-C6E2-4B04-AEC5-2DC4EB8C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273C35-A443-4500-A1F8-F00AF236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EE0218-0D3D-41A1-9F29-57CA8FF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36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7BA4DC-75B9-4627-B30C-E6013BBE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B39F18-B13B-4CE7-AB0E-58E22D70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DD9E0B-FD7A-4A4B-93C3-06684F49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96342E-143E-4C37-82F4-6559A364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2FED7C-39EA-4082-B08B-71CB5C2C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9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98D6ED-F6C8-4477-BC12-D419BBD8A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FACA8B-1E76-461F-9273-5400AAEFD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7B6350-4005-42D2-AC5A-424C1DC1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1A75BC-F365-48F4-BFCB-3D2C8805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05BF0E-BCF5-4DA7-A1A9-9E2A53C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26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9A45D-0172-4BB8-998B-B9060FB6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94101A-9A01-4619-A312-854B18225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86C9D0-1A0E-4504-813B-415B0EE9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45299F-6FCF-484B-A627-CDDD2B9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A5FEF6-5942-4A64-8BE6-B8095FE9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C26EB4-9A31-48E1-89EB-6977192C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419AC0-909C-4397-8696-E99B52739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749EB2-6334-4FED-8B95-4320A7B9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A249F9-3D6E-4F5D-8573-5C6AC098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579958-297F-4E12-8681-900BAB0A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51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B4A2BE-929F-4BA1-96ED-8B0A8084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43371C-66AA-4EFF-B776-035678BD3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D81ED4-A684-4A84-A574-7B2913E0F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4D76D1-274E-4222-BB04-BDA62713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ECA68E-BAE9-48D1-8008-E5F2B9D7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4306F8-FED0-4FDB-BC9E-58EC3E53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23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7E84F2-C2E9-49A0-BDB9-441F0685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82F0E-5EE0-4A78-B883-2CABD40F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725B28-7441-4084-B28F-193F3A02B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17450E-3185-43B1-878D-66908A7F0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80B005-7272-4F13-81FE-177BADBAA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374A85F-F702-4418-8B72-A64D9A06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507AEF-551D-430A-901E-AC5D293B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2D89F-F8B7-4718-B356-14AEBC90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63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59671-CFB0-45C1-AF22-95CACBD9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7B73F9-7339-4943-A510-F0DDDD70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DAD176-E94E-4AB1-9053-619E21CC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3F81B1-21F6-4257-B91D-C97C0D29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1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C31989-DE13-40D1-BF20-73EC0CF3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A70255-E638-49F3-946D-B64923EB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2A2D4D-13D7-48DA-9B46-5CC9D09B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08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F79032-7607-4F24-86CC-427DCFFE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67A26C-AD7B-4142-9C9A-853D616C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3C2304-7C36-4458-8BBE-FBBF3FA0C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9527D1-BA74-4B54-AC8C-B043D4D9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D3E881-18A6-424D-8BB3-AABA296F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10C4AF-8967-4032-B171-66121276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82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E99B4-5ED7-4206-BED8-2819EEB5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BCB0D8-9A7E-4549-A721-1CE99DAFD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274C62-3C14-4EB2-9DB7-FDAF1871E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37231-8DD9-41C5-81FA-9A13DDB6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6B8339-83F9-49EA-A3D0-B0415ECD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FB9832-6567-4A76-9734-394756E3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32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CE4FD9-91BC-49ED-A36A-A0774951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FB3B24-40C6-4D62-A9E9-86DAC31A3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5A88F-E94E-4356-92DB-6B4DFE9D0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44B4-2DB4-4831-A6D3-4369729F3290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45521-6E08-4E18-8B4B-6C79D3595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899ED6-7412-432F-ADA3-EEF71F9EE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DB98-D4C1-42B1-A465-4BF33EAC10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46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85C67C4-5B89-4B75-B601-A381351810EC}"/>
              </a:ext>
            </a:extLst>
          </p:cNvPr>
          <p:cNvSpPr txBox="1"/>
          <p:nvPr/>
        </p:nvSpPr>
        <p:spPr>
          <a:xfrm>
            <a:off x="400975" y="1490008"/>
            <a:ext cx="11390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Apps Did You Use?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zh-C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Understanding the Long-term Evolution of Mobile App Usage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E7F226F-4761-40B7-9FEE-FE2D56CF7C3B}"/>
              </a:ext>
            </a:extLst>
          </p:cNvPr>
          <p:cNvSpPr txBox="1"/>
          <p:nvPr/>
        </p:nvSpPr>
        <p:spPr>
          <a:xfrm>
            <a:off x="1388614" y="3698838"/>
            <a:ext cx="941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Author: Tong Li, </a:t>
            </a:r>
            <a:r>
              <a:rPr lang="en-US" altLang="zh-CN" sz="2400" err="1">
                <a:latin typeface="Arial" panose="020B0604020202020204" pitchFamily="34" charset="0"/>
                <a:cs typeface="Arial" panose="020B0604020202020204" pitchFamily="34" charset="0"/>
              </a:rPr>
              <a:t>Mingyang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Zhang, </a:t>
            </a:r>
            <a:r>
              <a:rPr lang="en-US" altLang="zh-CN" sz="2400" err="1">
                <a:latin typeface="Arial" panose="020B0604020202020204" pitchFamily="34" charset="0"/>
                <a:cs typeface="Arial" panose="020B0604020202020204" pitchFamily="34" charset="0"/>
              </a:rPr>
              <a:t>Hancheng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Cao, Yong Li, </a:t>
            </a:r>
            <a:r>
              <a:rPr lang="en-US" altLang="zh-CN" sz="2400" err="1">
                <a:latin typeface="Arial" panose="020B0604020202020204" pitchFamily="34" charset="0"/>
                <a:cs typeface="Arial" panose="020B0604020202020204" pitchFamily="34" charset="0"/>
              </a:rPr>
              <a:t>Sasu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err="1">
                <a:latin typeface="Arial" panose="020B0604020202020204" pitchFamily="34" charset="0"/>
                <a:cs typeface="Arial" panose="020B0604020202020204" pitchFamily="34" charset="0"/>
              </a:rPr>
              <a:t>Tarkoma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, Pan Hui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7A6267-504E-4895-9554-43BA261336FC}"/>
              </a:ext>
            </a:extLst>
          </p:cNvPr>
          <p:cNvSpPr txBox="1"/>
          <p:nvPr/>
        </p:nvSpPr>
        <p:spPr>
          <a:xfrm>
            <a:off x="4260540" y="4799673"/>
            <a:ext cx="367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  <a:r>
              <a:rPr lang="en-US" altLang="zh-CN" sz="2400" err="1">
                <a:latin typeface="Arial" panose="020B0604020202020204" pitchFamily="34" charset="0"/>
                <a:cs typeface="Arial" panose="020B0604020202020204" pitchFamily="34" charset="0"/>
              </a:rPr>
              <a:t>Yifeng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Ma (Eden)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7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Popularity of application categories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E93F17-893A-41C5-A324-E2F6EC462EA6}"/>
              </a:ext>
            </a:extLst>
          </p:cNvPr>
          <p:cNvSpPr/>
          <p:nvPr/>
        </p:nvSpPr>
        <p:spPr>
          <a:xfrm>
            <a:off x="134083" y="3077026"/>
            <a:ext cx="5826642" cy="131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 types of popular apps in 2017 tend to be life assistants like entertainment, photography, news.</a:t>
            </a:r>
          </a:p>
        </p:txBody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图片 3" descr="日程表&#10;&#10;描述已自动生成">
            <a:extLst>
              <a:ext uri="{FF2B5EF4-FFF2-40B4-BE49-F238E27FC236}">
                <a16:creationId xmlns:a16="http://schemas.microsoft.com/office/drawing/2014/main" id="{D5ACB28E-D67A-44E6-9881-B3F9CA38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725" y="2496109"/>
            <a:ext cx="6231275" cy="43618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768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367860" y="220718"/>
            <a:ext cx="10321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applications used by the user.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F31D42-5B88-4EB8-9292-C39A2D08C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699" y="1845207"/>
            <a:ext cx="5370301" cy="362478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1D2C453-5E54-4B48-B300-3CE74771569B}"/>
              </a:ext>
            </a:extLst>
          </p:cNvPr>
          <p:cNvSpPr/>
          <p:nvPr/>
        </p:nvSpPr>
        <p:spPr>
          <a:xfrm>
            <a:off x="367860" y="166740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Between 2012 and 2014, the number of applications used by users rose sharply.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Possible reason: </a:t>
            </a:r>
          </a:p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 large number of new application categories attract users to try different software.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1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367860" y="220718"/>
            <a:ext cx="10321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applications used by the user.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051354-9D4E-4A73-BEFC-64CEF5C2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699" y="1616607"/>
            <a:ext cx="5370301" cy="362478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6C21600-2BFA-464A-AB4D-17D6BC73A0A6}"/>
              </a:ext>
            </a:extLst>
          </p:cNvPr>
          <p:cNvSpPr/>
          <p:nvPr/>
        </p:nvSpPr>
        <p:spPr>
          <a:xfrm>
            <a:off x="367860" y="30135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After 2014, the number of application used decreased.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4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367860" y="220718"/>
            <a:ext cx="10268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DC3B251-6683-44A7-9487-E0F2192807D2}"/>
              </a:ext>
            </a:extLst>
          </p:cNvPr>
          <p:cNvSpPr/>
          <p:nvPr/>
        </p:nvSpPr>
        <p:spPr>
          <a:xfrm>
            <a:off x="1006642" y="1536174"/>
            <a:ext cx="101787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Application categories have two stages: the growth stage and the plateau stage. The application has an additional elimination stage.</a:t>
            </a:r>
          </a:p>
          <a:p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Whenever a new technology appears, it will trigger an increase in application categories and application usage.</a:t>
            </a:r>
          </a:p>
          <a:p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For applications, covering more categories, focusing on the consistent needs of mobile users, and improving application quality can allow applications in the long run.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9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E35E82A-C9D7-47D9-A209-BE6051533B71}"/>
              </a:ext>
            </a:extLst>
          </p:cNvPr>
          <p:cNvSpPr txBox="1"/>
          <p:nvPr/>
        </p:nvSpPr>
        <p:spPr>
          <a:xfrm>
            <a:off x="3557337" y="2136338"/>
            <a:ext cx="5077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endParaRPr lang="en-US" altLang="zh-CN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Question?</a:t>
            </a:r>
            <a:endParaRPr lang="zh-CN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7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83D0A6B-35F4-49A1-9765-1FABF99F6214}"/>
              </a:ext>
            </a:extLst>
          </p:cNvPr>
          <p:cNvSpPr/>
          <p:nvPr/>
        </p:nvSpPr>
        <p:spPr>
          <a:xfrm>
            <a:off x="417785" y="1303658"/>
            <a:ext cx="113564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Existing research mainly focuses on short-term application analysis.</a:t>
            </a: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It is difficult for application developers to find market rules in a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short-term</a:t>
            </a: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of research to make their applications develop better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DAE4DE-0AC6-4F8B-B1ED-D46EBC3E1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764" y="1"/>
            <a:ext cx="6644235" cy="287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29EE3F43-7DDD-4948-9685-5AB96D161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r="23585" b="667"/>
          <a:stretch/>
        </p:blipFill>
        <p:spPr bwMode="auto">
          <a:xfrm>
            <a:off x="3523488" y="0"/>
            <a:ext cx="8668512" cy="68579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CC8CC3-A943-4639-8C9C-E560ACBB01F6}"/>
              </a:ext>
            </a:extLst>
          </p:cNvPr>
          <p:cNvSpPr/>
          <p:nvPr/>
        </p:nvSpPr>
        <p:spPr>
          <a:xfrm>
            <a:off x="477980" y="1122363"/>
            <a:ext cx="593688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3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the law of the long-term evolution </a:t>
            </a:r>
            <a:r>
              <a:rPr lang="en-US" altLang="zh-CN" sz="32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smartphone </a:t>
            </a:r>
            <a:r>
              <a:rPr lang="en-US" altLang="zh-CN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applications?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3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367860" y="220718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the application category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FCC34A-E39C-44E3-9099-92CA347AEE3C}"/>
              </a:ext>
            </a:extLst>
          </p:cNvPr>
          <p:cNvSpPr txBox="1"/>
          <p:nvPr/>
        </p:nvSpPr>
        <p:spPr>
          <a:xfrm>
            <a:off x="367860" y="1107280"/>
            <a:ext cx="924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stage: the growth stage (2012-2014)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1058AB10-1A0A-483D-82E6-5F46176F5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974545"/>
              </p:ext>
            </p:extLst>
          </p:nvPr>
        </p:nvGraphicFramePr>
        <p:xfrm>
          <a:off x="338392" y="3983096"/>
          <a:ext cx="11515215" cy="298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5E28D86E-EBCE-418B-B6B5-F3600109B9C1}"/>
              </a:ext>
            </a:extLst>
          </p:cNvPr>
          <p:cNvSpPr/>
          <p:nvPr/>
        </p:nvSpPr>
        <p:spPr>
          <a:xfrm>
            <a:off x="1845211" y="2265538"/>
            <a:ext cx="8501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>
                <a:latin typeface="Arial" panose="020B0604020202020204" pitchFamily="34" charset="0"/>
                <a:cs typeface="Arial" panose="020B0604020202020204" pitchFamily="34" charset="0"/>
              </a:rPr>
              <a:t>The category of applications used by users have risen sharply between 2012 and 2014</a:t>
            </a:r>
          </a:p>
        </p:txBody>
      </p:sp>
    </p:spTree>
    <p:extLst>
      <p:ext uri="{BB962C8B-B14F-4D97-AF65-F5344CB8AC3E}">
        <p14:creationId xmlns:p14="http://schemas.microsoft.com/office/powerpoint/2010/main" val="191858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367860" y="220718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Number of the application category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FCC34A-E39C-44E3-9099-92CA347AEE3C}"/>
              </a:ext>
            </a:extLst>
          </p:cNvPr>
          <p:cNvSpPr txBox="1"/>
          <p:nvPr/>
        </p:nvSpPr>
        <p:spPr>
          <a:xfrm>
            <a:off x="367860" y="1353591"/>
            <a:ext cx="924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Possible reason: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80D0B2E-CCBF-4C21-ADA6-6626F6DE5976}"/>
              </a:ext>
            </a:extLst>
          </p:cNvPr>
          <p:cNvSpPr/>
          <p:nvPr/>
        </p:nvSpPr>
        <p:spPr>
          <a:xfrm>
            <a:off x="324723" y="3143583"/>
            <a:ext cx="70526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Internet speeds become faster, and some delay-sensitive applications are no longer restricted.</a:t>
            </a:r>
            <a:endParaRPr lang="en-NZ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G VS 2G VS 3G VS 4G? | EXPLAIN IN DETAILS | TECH TALK #28 - YouTube">
            <a:extLst>
              <a:ext uri="{FF2B5EF4-FFF2-40B4-BE49-F238E27FC236}">
                <a16:creationId xmlns:a16="http://schemas.microsoft.com/office/drawing/2014/main" id="{60208243-C18B-482B-AD78-667D49147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3" y="3836081"/>
            <a:ext cx="4364947" cy="32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812130-386C-443F-9A66-91BC277DC4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7235" y="479487"/>
            <a:ext cx="4664765" cy="36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2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367860" y="220718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Number of the application category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FCC34A-E39C-44E3-9099-92CA347AEE3C}"/>
              </a:ext>
            </a:extLst>
          </p:cNvPr>
          <p:cNvSpPr txBox="1"/>
          <p:nvPr/>
        </p:nvSpPr>
        <p:spPr>
          <a:xfrm>
            <a:off x="367860" y="1107280"/>
            <a:ext cx="924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stage: the plateau stage (2014-2017)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CF27A5-08A5-41CF-A883-3EF017B3B97A}"/>
              </a:ext>
            </a:extLst>
          </p:cNvPr>
          <p:cNvSpPr/>
          <p:nvPr/>
        </p:nvSpPr>
        <p:spPr>
          <a:xfrm>
            <a:off x="367861" y="2598003"/>
            <a:ext cx="5970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>
                <a:latin typeface="Arial" panose="020B0604020202020204" pitchFamily="34" charset="0"/>
                <a:cs typeface="Arial" panose="020B0604020202020204" pitchFamily="34" charset="0"/>
              </a:rPr>
              <a:t>From 2014 to 2017, </a:t>
            </a:r>
          </a:p>
          <a:p>
            <a:r>
              <a:rPr lang="en-NZ" sz="2400">
                <a:latin typeface="Arial" panose="020B0604020202020204" pitchFamily="34" charset="0"/>
                <a:cs typeface="Arial" panose="020B0604020202020204" pitchFamily="34" charset="0"/>
              </a:rPr>
              <a:t>the application categories used by users remained stable.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BCB269-74CD-47B0-B78B-08FDC02746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8778" y="2829339"/>
            <a:ext cx="5863274" cy="40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367860" y="220718"/>
            <a:ext cx="934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category usage difference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8EABC7E-9F32-4DA3-9100-F8270C90F364}"/>
              </a:ext>
            </a:extLst>
          </p:cNvPr>
          <p:cNvGrpSpPr/>
          <p:nvPr/>
        </p:nvGrpSpPr>
        <p:grpSpPr>
          <a:xfrm>
            <a:off x="302123" y="1652409"/>
            <a:ext cx="5587348" cy="4797478"/>
            <a:chOff x="260081" y="1925678"/>
            <a:chExt cx="5587348" cy="479747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EDAB9E3C-17FA-4E91-980C-94F41230F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081" y="1925678"/>
              <a:ext cx="5587348" cy="3679306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ED2E549-D524-4A93-8743-BD01A16D5D08}"/>
                </a:ext>
              </a:extLst>
            </p:cNvPr>
            <p:cNvSpPr txBox="1"/>
            <p:nvPr/>
          </p:nvSpPr>
          <p:spPr>
            <a:xfrm>
              <a:off x="456173" y="5707493"/>
              <a:ext cx="5195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Jaccard: The difference in the use of the two user application categories. The smaller the Jaccard, the smaller the difference in usage</a:t>
              </a:r>
              <a:endParaRPr lang="zh-CN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74964D44-8747-4520-9958-BF367D000D19}"/>
              </a:ext>
            </a:extLst>
          </p:cNvPr>
          <p:cNvSpPr txBox="1"/>
          <p:nvPr/>
        </p:nvSpPr>
        <p:spPr>
          <a:xfrm>
            <a:off x="6096000" y="2090172"/>
            <a:ext cx="5921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Possible reason:</a:t>
            </a:r>
          </a:p>
          <a:p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Some categories of applications have become popular such as online games.</a:t>
            </a:r>
          </a:p>
          <a:p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The formation of an application ecosystem.</a:t>
            </a:r>
          </a:p>
          <a:p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4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367860" y="220718"/>
            <a:ext cx="934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category usage difference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17A4D7-F457-4163-AA8F-1E2A86D54A7C}"/>
              </a:ext>
            </a:extLst>
          </p:cNvPr>
          <p:cNvSpPr txBox="1"/>
          <p:nvPr/>
        </p:nvSpPr>
        <p:spPr>
          <a:xfrm>
            <a:off x="367860" y="1207178"/>
            <a:ext cx="484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Most popular game/apps in 2012: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ngry Birds Space Icon by CrazyHatish on DeviantArt">
            <a:extLst>
              <a:ext uri="{FF2B5EF4-FFF2-40B4-BE49-F238E27FC236}">
                <a16:creationId xmlns:a16="http://schemas.microsoft.com/office/drawing/2014/main" id="{5B8187F8-EEF1-4687-BFB1-5CDBDDB2F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8" y="1744322"/>
            <a:ext cx="1072055" cy="10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raw Something Is Fantastic, Addictive Fun, But Only If You're Online  [Review] | Cult of Mac">
            <a:extLst>
              <a:ext uri="{FF2B5EF4-FFF2-40B4-BE49-F238E27FC236}">
                <a16:creationId xmlns:a16="http://schemas.microsoft.com/office/drawing/2014/main" id="{E0C8ACA5-D767-4291-9395-917E7ECD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71" y="1744322"/>
            <a:ext cx="1078797" cy="10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oud cloud storage dropbox round icon - Popular Services Brands Vol 1">
            <a:extLst>
              <a:ext uri="{FF2B5EF4-FFF2-40B4-BE49-F238E27FC236}">
                <a16:creationId xmlns:a16="http://schemas.microsoft.com/office/drawing/2014/main" id="{92798E5A-A0D4-43D0-B993-3331A82FA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04" y="1744322"/>
            <a:ext cx="1078797" cy="10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أحمق مزعج نقد nike running app icon - kulturazitiste.org">
            <a:extLst>
              <a:ext uri="{FF2B5EF4-FFF2-40B4-BE49-F238E27FC236}">
                <a16:creationId xmlns:a16="http://schemas.microsoft.com/office/drawing/2014/main" id="{279C0569-6811-4D4A-8FFA-6487F0C4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60" y="1744322"/>
            <a:ext cx="1078797" cy="10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nstagram App Icon Png #294731 - Free Icons Library">
            <a:extLst>
              <a:ext uri="{FF2B5EF4-FFF2-40B4-BE49-F238E27FC236}">
                <a16:creationId xmlns:a16="http://schemas.microsoft.com/office/drawing/2014/main" id="{82129051-5E9B-4707-AF16-383F20620F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86" name="Picture 14" descr="Instagram App Icon Png #294731 - Free Icons Library">
            <a:extLst>
              <a:ext uri="{FF2B5EF4-FFF2-40B4-BE49-F238E27FC236}">
                <a16:creationId xmlns:a16="http://schemas.microsoft.com/office/drawing/2014/main" id="{708FC57E-C9AE-47A8-80E9-807EB4C7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12" y="1744322"/>
            <a:ext cx="1078797" cy="10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C1D2024-79FA-4428-9572-3711F3874B0C}"/>
              </a:ext>
            </a:extLst>
          </p:cNvPr>
          <p:cNvSpPr txBox="1"/>
          <p:nvPr/>
        </p:nvSpPr>
        <p:spPr>
          <a:xfrm>
            <a:off x="367859" y="2961837"/>
            <a:ext cx="484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Most popular game/apps in 2014: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0" name="Picture 18" descr="Facebook App Icon Transparent #86416 - Free Icons Library">
            <a:extLst>
              <a:ext uri="{FF2B5EF4-FFF2-40B4-BE49-F238E27FC236}">
                <a16:creationId xmlns:a16="http://schemas.microsoft.com/office/drawing/2014/main" id="{5BDAD2DF-650A-44BB-BD77-077D5CA1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78" y="3198167"/>
            <a:ext cx="1499207" cy="149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YouTube App for Apple TV Gets Brand New Design, Personalized Content, Ads  [Video] | Redes sociales, Socialismo">
            <a:extLst>
              <a:ext uri="{FF2B5EF4-FFF2-40B4-BE49-F238E27FC236}">
                <a16:creationId xmlns:a16="http://schemas.microsoft.com/office/drawing/2014/main" id="{6DC601C2-8C61-4021-ABF6-35939676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27" y="3451998"/>
            <a:ext cx="1030314" cy="10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Google Maps | Google maps app, Google maps icon, Google app store">
            <a:extLst>
              <a:ext uri="{FF2B5EF4-FFF2-40B4-BE49-F238E27FC236}">
                <a16:creationId xmlns:a16="http://schemas.microsoft.com/office/drawing/2014/main" id="{242202C0-7E09-45EE-9B57-C8091E85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60" y="3451998"/>
            <a:ext cx="1030314" cy="10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Instagram App Icon Png #294731 - Free Icons Library">
            <a:extLst>
              <a:ext uri="{FF2B5EF4-FFF2-40B4-BE49-F238E27FC236}">
                <a16:creationId xmlns:a16="http://schemas.microsoft.com/office/drawing/2014/main" id="{3AC1D02A-418C-4B61-9276-EA0BBBD2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92" y="3427756"/>
            <a:ext cx="1078797" cy="10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Hearthstone: Heroes of Warcraft | iOS Icon Gallery">
            <a:extLst>
              <a:ext uri="{FF2B5EF4-FFF2-40B4-BE49-F238E27FC236}">
                <a16:creationId xmlns:a16="http://schemas.microsoft.com/office/drawing/2014/main" id="{B318FB60-7F3F-41A2-A700-C0446A8A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5" y="3480554"/>
            <a:ext cx="934431" cy="9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1EE660C1-B5E6-4682-8BD9-6F07ECB6FA65}"/>
              </a:ext>
            </a:extLst>
          </p:cNvPr>
          <p:cNvSpPr txBox="1"/>
          <p:nvPr/>
        </p:nvSpPr>
        <p:spPr>
          <a:xfrm>
            <a:off x="367861" y="4652013"/>
            <a:ext cx="538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Most popular game/apps in 2017: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8" descr="Hearthstone: Heroes of Warcraft | iOS Icon Gallery">
            <a:extLst>
              <a:ext uri="{FF2B5EF4-FFF2-40B4-BE49-F238E27FC236}">
                <a16:creationId xmlns:a16="http://schemas.microsoft.com/office/drawing/2014/main" id="{45598DEA-44BD-47A8-90D5-5165266BB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4" y="5183606"/>
            <a:ext cx="934431" cy="9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Clash of Clans: A guide for parents">
            <a:extLst>
              <a:ext uri="{FF2B5EF4-FFF2-40B4-BE49-F238E27FC236}">
                <a16:creationId xmlns:a16="http://schemas.microsoft.com/office/drawing/2014/main" id="{58419E3F-53C6-409D-9890-66522ABE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71" y="5183606"/>
            <a:ext cx="934431" cy="9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 descr="Netflix - Free logo icons">
            <a:extLst>
              <a:ext uri="{FF2B5EF4-FFF2-40B4-BE49-F238E27FC236}">
                <a16:creationId xmlns:a16="http://schemas.microsoft.com/office/drawing/2014/main" id="{CBC9235F-BCF1-4758-9BA3-1716F200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93" y="5147397"/>
            <a:ext cx="1006847" cy="100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Spotify icon - Free Social Media Flat Icons">
            <a:extLst>
              <a:ext uri="{FF2B5EF4-FFF2-40B4-BE49-F238E27FC236}">
                <a16:creationId xmlns:a16="http://schemas.microsoft.com/office/drawing/2014/main" id="{C275AFEB-F968-4F43-9301-923256BA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36" y="5111190"/>
            <a:ext cx="1006848" cy="100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0" name="Picture 58" descr="Facebook Messenger icon - Free Social Media Flat Icons">
            <a:extLst>
              <a:ext uri="{FF2B5EF4-FFF2-40B4-BE49-F238E27FC236}">
                <a16:creationId xmlns:a16="http://schemas.microsoft.com/office/drawing/2014/main" id="{5F56386A-238B-44B8-8FE9-E090A266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27" y="5147396"/>
            <a:ext cx="1006847" cy="100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0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6409E7-82B8-4048-9ADC-FAEE8AFC1933}"/>
              </a:ext>
            </a:extLst>
          </p:cNvPr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Popularity of application categories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E93F17-893A-41C5-A324-E2F6EC462EA6}"/>
              </a:ext>
            </a:extLst>
          </p:cNvPr>
          <p:cNvSpPr/>
          <p:nvPr/>
        </p:nvSpPr>
        <p:spPr>
          <a:xfrm>
            <a:off x="327349" y="3072395"/>
            <a:ext cx="5295319" cy="163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2012, most of the popular smartphone application categories belonged to the functional category.</a:t>
            </a:r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1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6" descr="日程表&#10;&#10;描述已自动生成">
            <a:extLst>
              <a:ext uri="{FF2B5EF4-FFF2-40B4-BE49-F238E27FC236}">
                <a16:creationId xmlns:a16="http://schemas.microsoft.com/office/drawing/2014/main" id="{B56796B8-27BD-47DB-AE91-D8DE7E7F8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168" y="2273095"/>
            <a:ext cx="6253212" cy="4345982"/>
          </a:xfrm>
          <a:prstGeom prst="rect">
            <a:avLst/>
          </a:prstGeom>
        </p:spPr>
      </p:pic>
      <p:grpSp>
        <p:nvGrpSpPr>
          <p:cNvPr id="33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732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1204</Words>
  <Application>Microsoft Office PowerPoint</Application>
  <PresentationFormat>宽屏</PresentationFormat>
  <Paragraphs>132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saire t</dc:creator>
  <cp:lastModifiedBy>saire t</cp:lastModifiedBy>
  <cp:revision>1</cp:revision>
  <dcterms:created xsi:type="dcterms:W3CDTF">2021-05-07T04:08:29Z</dcterms:created>
  <dcterms:modified xsi:type="dcterms:W3CDTF">2021-05-11T14:43:15Z</dcterms:modified>
</cp:coreProperties>
</file>