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63100-E6BC-43F9-9117-245B99BF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B420A8-E437-4D56-9686-4B0F0649C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E86E1-43CA-4B3D-85D6-0DCE500C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FF881F-2BB1-4054-A47D-A5E62026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6CC11F-40B5-47C4-A2DE-03A34179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70E8A-ECE1-48B9-A62F-5B0D3E32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423200-34DD-487F-8079-1FB7DAA95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B9170-E3A2-4391-B3AE-065C9C58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D9D69D-60FB-4DB9-850B-69FC4340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CB2B9-5246-46C7-9865-91AA39F2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FB1CB2-3399-4C75-9185-180F1A32A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45B1C1-06A6-4E48-8B57-29315EE0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F644E6-9DE6-45F1-9D20-C8CED809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F16AE-5424-40B5-8070-48F66EC8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93ECF4-80D3-46CC-91FC-AEF3C92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9C034-A2DA-4F03-A478-3348CD02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8BAA7A-EB27-4689-B7A3-2EF6334A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4032DA-8FF7-4A20-9AE2-909C8BB3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9DF443-2575-4881-8C08-8B388139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3380FA-C4D1-4DF8-98C4-F28F1626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93C1C-598B-4DAA-A859-152C604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A47FA4-27F9-4F7F-9735-71BDC9B11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D635E-DFC4-449C-9769-5096384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1BDB86-22C5-4C72-95B3-826BC99B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1A53E5-E2F8-4CEF-BE55-E75A5CE7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48106-0B2B-48ED-84E5-97917866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2C942C-5BCA-49B5-8E15-3AD3064FF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6A9120-7DA2-4820-8462-75C5F26C3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DAF2D-C5BF-46F8-8BD7-41CD0987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34833B-8732-4DC7-A6DE-54E54CF5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D0DFBE-BD46-4480-95A6-F8DFB825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2B638-05FA-452A-A3DC-A0793426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3061CF-7B6C-4EB8-AA3C-16DE41EE9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E1CA5B-F56F-488A-ABA2-48C3A207B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B871EF-07E9-48D7-BBBF-C5FB21047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754A52-D575-4320-B9FA-1FA801F9A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897590-9F87-4C75-9376-C6C7219F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E4526E7-F37C-41C1-824C-886100E8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694577-FD5C-4DFD-A62F-771A8C41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68596-EF5A-479F-AE9E-F0B1E5C8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7E6ADD-B365-4D16-A7C7-39F046FC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26F729-63E2-4B2D-8FA2-19F70AAB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D7FFAE-2E8E-40FB-98A5-578299DA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9E2DB8-F007-4C91-AD37-78258801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8E0073-5058-47D9-AAED-0804A566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806982-0E73-49C5-BA3B-D18C84B9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8CDBB-528F-4078-8573-9429A564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4311A-F4E0-4751-B007-FE152787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E1A6EF-547A-4FD1-B850-E9263F4DE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B95980-CD97-4B03-A661-F0CE0EAB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B873BF-D8EB-41C6-8B5B-724CE149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EB6C98-426A-41C9-83C2-A607FE26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19086-3EB6-4775-A955-7C449E88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85B7D3-0CD9-4726-8F4E-AFA9BBDA2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6650FB-4FEF-4174-B62A-1DA3D939E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F5382-EECD-4FF7-A1A5-FB5D3A6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E0369B-F828-4B67-986D-9AED64D2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BE016-8CE3-4B22-92FA-F0C023AF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395D20-321D-4C7C-A3C7-C5BF9BE8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7B8962-2213-44C5-898A-9AB07F0B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5A180-456E-4EF1-B347-83585B196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F7EF-B43A-4957-B9B7-430475400D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4E1ECA-7413-43AD-A222-BFADBECFF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2EE97-9F79-47B0-B9C6-4F780CF8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C714-6429-4283-A175-608CAF5C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9C95E-16F0-4F12-A340-B762C98D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26" y="693204"/>
            <a:ext cx="10747948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Worldwide Private Information Collection on Android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42AD47-74DF-4D81-A2E8-43E96B5A3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734" y="3230706"/>
            <a:ext cx="9858532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Yun Shen, Pierre-Antoine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Vervier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and Gianluca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Stringhini</a:t>
            </a:r>
            <a:endParaRPr lang="en-US" sz="3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3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sz="3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verdana" panose="020B0604030504040204" pitchFamily="34" charset="0"/>
              </a:rPr>
              <a:t>Present By Linda Liang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2A8D5-A132-4069-98C0-BE5208E7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Blacklists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360B9F-7C9D-4283-93D3-7B0BEF31D0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40521"/>
            <a:ext cx="5617655" cy="3424107"/>
          </a:xfrm>
        </p:spPr>
        <p:txBody>
          <a:bodyPr>
            <a:noAutofit/>
          </a:bodyPr>
          <a:lstStyle/>
          <a:p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identify domains associated with malicious activity</a:t>
            </a:r>
          </a:p>
          <a:p>
            <a:endParaRPr lang="en-US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Activities include: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Sending spam emails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Hosting malware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Phishing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Fraud websites</a:t>
            </a:r>
            <a:endParaRPr lang="en-US" sz="3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2FFA3F1-D879-473B-A5F5-6465FD5B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55" y="901040"/>
            <a:ext cx="4897945" cy="59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4C95B-7DEA-45BB-AC0A-39927880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data collection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7DC87-1D63-42A7-9D60-DC3278AAF3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1104055" cy="3424107"/>
          </a:xfrm>
        </p:spPr>
        <p:txBody>
          <a:bodyPr>
            <a:normAutofit/>
          </a:bodyPr>
          <a:lstStyle/>
          <a:p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73.8% of all devices in the dataset have at least one app collecting at least 5 unique categories of private information 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information are sent to at least 5 unique PIC domains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8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D9E1E-2D67-4EFF-8F8B-DC76B096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 10K domains vs top 100 domains PIC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BE74F26-CD0B-4117-A5D7-061AEE93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6001"/>
            <a:ext cx="4917156" cy="44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B898841-457A-4FBB-A1F7-4EEAB9C5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54" y="1756001"/>
            <a:ext cx="4960545" cy="44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3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04F04-2151-4AE6-9264-A256B673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presence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4F639-E86D-4E29-B44F-DAA9AF0A01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7478"/>
            <a:ext cx="3282669" cy="3424107"/>
          </a:xfrm>
        </p:spPr>
        <p:txBody>
          <a:bodyPr>
            <a:normAutofit fontScale="92500" lnSpcReduction="1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Impacts user data collections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umbers of private information collection (PIC) domains that are contacted by 10K or more apps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DBC9E8-9C34-4DD9-AC32-2C5781AC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58" y="1615524"/>
            <a:ext cx="7507637" cy="48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1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1095D-4D54-4A41-A7DC-9E97FC39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Geolocation of PIC domains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A36368-0627-4C6D-9BF3-A6F9A9F760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xistence of regional apps varies by PIC domain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targeting specific regional market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ollect different types of personal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1095D-4D54-4A41-A7DC-9E97FC39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Geolocation of PIC domains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1D02EB0-1505-40DA-B2AD-3C3E734D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" y="1690688"/>
            <a:ext cx="5993185" cy="4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E4160E0-939E-4221-8A4B-48CC5FB7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7" y="1690688"/>
            <a:ext cx="6237683" cy="4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7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B90E8-EBDF-4A17-AA58-96CA8DA7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processor and controllers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4E4CFB-A604-448D-8536-A99A676EFF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1316"/>
            <a:ext cx="5257800" cy="4802187"/>
          </a:xfrm>
        </p:spPr>
        <p:txBody>
          <a:bodyPr>
            <a:normAutofit/>
          </a:bodyPr>
          <a:lstStyle/>
          <a:p>
            <a:r>
              <a:rPr lang="en-US" sz="2600" dirty="0"/>
              <a:t>16 out of top 25 data processors and controllers have less than 21 PIC domain</a:t>
            </a:r>
          </a:p>
          <a:p>
            <a:endParaRPr lang="en-US" sz="2600" dirty="0"/>
          </a:p>
          <a:p>
            <a:r>
              <a:rPr lang="en-US" sz="2600" dirty="0"/>
              <a:t>Top 3 data processors and controllers are Baidu, Tencent and Adobe </a:t>
            </a:r>
          </a:p>
          <a:p>
            <a:endParaRPr lang="en-US" sz="2600" dirty="0"/>
          </a:p>
          <a:p>
            <a:r>
              <a:rPr lang="en-US" sz="2600" dirty="0"/>
              <a:t>PIC domain own by an organization may host in different countries</a:t>
            </a:r>
          </a:p>
          <a:p>
            <a:endParaRPr lang="en-US" sz="2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A08A9BD-2140-4E13-B3C1-CD9EA290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45" y="1690688"/>
            <a:ext cx="544764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FBB1B-7600-47EA-B84F-670098C7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 private information collection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BBB319-752C-4EF3-86CE-083ADB56F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040521"/>
            <a:ext cx="10363826" cy="342410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 users, user data and device at risks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 tracking information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in aggressive manner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only small portion of PHA communicate with malicious hosts and domain</a:t>
            </a:r>
          </a:p>
        </p:txBody>
      </p:sp>
    </p:spTree>
    <p:extLst>
      <p:ext uri="{BB962C8B-B14F-4D97-AF65-F5344CB8AC3E}">
        <p14:creationId xmlns:p14="http://schemas.microsoft.com/office/powerpoint/2010/main" val="48029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7E4726-7224-466F-B1C4-EA309EA6BE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318106"/>
            <a:ext cx="10363826" cy="3424107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“transferred to recipients in countries located outside the European Economic Area (including in Singapore where the Site is hosted) which do not provide a similar or adequate level of protection to that provided by countries in the European Economic Area ”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9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6570A-081A-4A9C-8C54-C7482298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PIC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45A34C-2662-40CE-B38F-9F22FABE9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663183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Data protection Regulation(GDPR) entered into effect in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transfer requires data subject to be informed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this solution proposed does not have significant impact on PIC</a:t>
            </a:r>
          </a:p>
        </p:txBody>
      </p:sp>
    </p:spTree>
    <p:extLst>
      <p:ext uri="{BB962C8B-B14F-4D97-AF65-F5344CB8AC3E}">
        <p14:creationId xmlns:p14="http://schemas.microsoft.com/office/powerpoint/2010/main" val="336893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2473A-803C-4824-A9C0-0201176F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95147C-C4D2-49DF-AB63-C89F80F2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the issue regarding to data regulation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regulation on how user information is used and shared and how accountability of private information collection (PIC) can be truly guaranteed</a:t>
            </a:r>
          </a:p>
        </p:txBody>
      </p:sp>
    </p:spTree>
    <p:extLst>
      <p:ext uri="{BB962C8B-B14F-4D97-AF65-F5344CB8AC3E}">
        <p14:creationId xmlns:p14="http://schemas.microsoft.com/office/powerpoint/2010/main" val="126488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DA668-26A6-4303-B72E-1AC6B8538E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898046"/>
            <a:ext cx="10363826" cy="1061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65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CB3CF-AC33-4742-B0FB-071C6EAA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524457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8C7044-5B3C-4C46-8822-45AA3ADE6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092503"/>
            <a:ext cx="10363826" cy="342410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increased knowledge of the dangers associated with third-party collection of confidential user data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 tend to collect information that supposed to remain private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data collection could be use for business purposes or nefarious reasons</a:t>
            </a:r>
          </a:p>
        </p:txBody>
      </p:sp>
    </p:spTree>
    <p:extLst>
      <p:ext uri="{BB962C8B-B14F-4D97-AF65-F5344CB8AC3E}">
        <p14:creationId xmlns:p14="http://schemas.microsoft.com/office/powerpoint/2010/main" val="13212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C1DAF-B74E-47F9-9554-B7C74DA8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6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and approach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80CC3F-FD57-4490-BF67-B9030DDB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4" y="1393434"/>
            <a:ext cx="4148672" cy="53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3AC49E-A350-49CD-9F2C-179DF91D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6" y="942389"/>
            <a:ext cx="5118673" cy="58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CC19A11-BEA8-426F-BBF6-253D767D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app activity identification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76E8DA6-D32A-4743-9BAC-EF5E44CCE2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914" y="2137298"/>
            <a:ext cx="5029086" cy="2583403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 million devices</a:t>
            </a:r>
          </a:p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countries and regions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5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7F93E-9C5C-466B-8261-192D7679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reputation data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5683B2-419A-488D-80FF-BD8E60179A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4873841" cy="3424107"/>
          </a:xfrm>
        </p:spPr>
        <p:txBody>
          <a:bodyPr/>
          <a:lstStyle/>
          <a:p>
            <a:r>
              <a:rPr lang="en-US" dirty="0"/>
              <a:t>Augmented activity data with mobile reputation data</a:t>
            </a:r>
          </a:p>
          <a:p>
            <a:r>
              <a:rPr lang="en-US" dirty="0"/>
              <a:t>To Identify potential harmful application (PHA)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9A8AD4-0BE9-4F17-8945-5BECAA7D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49" y="1027906"/>
            <a:ext cx="4873841" cy="57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1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6865F-DF86-4778-A524-4CE01CB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Total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B4DDD1-2D6E-450F-A779-329B18706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291717" cy="3424107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6.5M unique app hashes collected from mobile app activity data is querying on virus total report to identify PHA. 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76E33CA-412C-4F8B-BFF9-1CDE49B8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46" y="1345050"/>
            <a:ext cx="4526780" cy="54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3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9EFBA-0D5A-4AB1-B345-761772D9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and IP Whois and passive DNS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FAB795-8947-4EA0-9D02-4ADDB82E0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367092"/>
            <a:ext cx="4719583" cy="3424107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 domain ownership information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multiple domain names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98DE7B-AA29-493A-8ABB-C7A68512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0" y="1339044"/>
            <a:ext cx="4744365" cy="55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4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A82FD-5FE5-4E18-9E32-6643ACD7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16997-1680-41F1-90EB-6389FDE070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029826" cy="3424107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identify the country where apps send data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F9689D-6176-49EC-A680-78A2BC82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1219740"/>
            <a:ext cx="4731301" cy="56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7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438</Words>
  <Application>Microsoft Office PowerPoint</Application>
  <PresentationFormat>宽屏</PresentationFormat>
  <Paragraphs>76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Office 主题​​</vt:lpstr>
      <vt:lpstr>Understanding Worldwide Private Information Collection on Android</vt:lpstr>
      <vt:lpstr>Motivation</vt:lpstr>
      <vt:lpstr>Problem</vt:lpstr>
      <vt:lpstr>Workflow and approach</vt:lpstr>
      <vt:lpstr>Mobile app activity identification</vt:lpstr>
      <vt:lpstr>App reputation data</vt:lpstr>
      <vt:lpstr>Virus Total</vt:lpstr>
      <vt:lpstr>Domain and IP Whois and passive DNS</vt:lpstr>
      <vt:lpstr>Geolocation</vt:lpstr>
      <vt:lpstr>Blacklists</vt:lpstr>
      <vt:lpstr>General data collection</vt:lpstr>
      <vt:lpstr>Top 10K domains vs top 100 domains PIC</vt:lpstr>
      <vt:lpstr>App presence</vt:lpstr>
      <vt:lpstr>Geolocation of PIC domains</vt:lpstr>
      <vt:lpstr>Geolocation of PIC domains</vt:lpstr>
      <vt:lpstr>Data processor and controllers</vt:lpstr>
      <vt:lpstr>PHA private information collection</vt:lpstr>
      <vt:lpstr>PowerPoint 演示文稿</vt:lpstr>
      <vt:lpstr>Solution for PIC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Worldwide Private Information Collection on Android</dc:title>
  <dc:creator>Linda Li</dc:creator>
  <cp:lastModifiedBy>Linda Li</cp:lastModifiedBy>
  <cp:revision>21</cp:revision>
  <dcterms:created xsi:type="dcterms:W3CDTF">2021-05-10T07:59:58Z</dcterms:created>
  <dcterms:modified xsi:type="dcterms:W3CDTF">2021-05-10T14:43:17Z</dcterms:modified>
</cp:coreProperties>
</file>