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d726c99eaa_0_1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d726c99eaa_0_1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d726c99eaa_0_10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d726c99eaa_0_1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d726c99eaa_0_1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d726c99eaa_0_1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d726c99eaa_0_1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d726c99eaa_0_1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d726c99eaa_0_1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d726c99eaa_0_1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d726c99eaa_0_1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d726c99eaa_0_1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d726c99eaa_0_1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d726c99eaa_0_1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d726c99eaa_0_1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d726c99eaa_0_1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d726c99eaa_0_1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d726c99eaa_0_1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Finding the Culprit Committing Mobile Ad Fraud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Paper by Kim, Park, and Son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Presented by Justin Kim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2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/>
              <a:t>Thank You</a:t>
            </a:r>
            <a:endParaRPr b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/>
              <a:t>Problem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In 2020, the US mobile ad market revenue was 187B USD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How much of that was generated through fraudulent advertising?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/>
              <a:t>Background Knowledge</a:t>
            </a:r>
            <a:endParaRPr b="1"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Ad service providers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CPM, CPI, CPC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Mobile fraud definition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Generate fake, unwanted ad traffic, leading to fraudulent revenues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Click fraud VS Impression fraud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Click fraud generates fake clicks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Impression fraud has ads in invisible elements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/>
              <a:t>Motivation</a:t>
            </a:r>
            <a:endParaRPr b="1"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MAdLife, MAdFraud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Cannot manifest casual relationships between user interaction and fraudulent activities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Cannot pinpoint exact Android module which </a:t>
            </a:r>
            <a:r>
              <a:rPr lang="en-GB"/>
              <a:t>committed</a:t>
            </a:r>
            <a:r>
              <a:rPr lang="en-GB"/>
              <a:t> fraud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Does not interact with target apps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Both run on emulators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Attempt to address these shortcomings with FraudDetective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/>
              <a:t>FraudDetective</a:t>
            </a:r>
            <a:endParaRPr b="1"/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AutoNum type="arabicPeriod"/>
            </a:pPr>
            <a:r>
              <a:rPr lang="en-GB" sz="1700"/>
              <a:t>Crawl APKs from Google Play store, adding them to database</a:t>
            </a:r>
            <a:endParaRPr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AutoNum type="arabicPeriod"/>
            </a:pPr>
            <a:r>
              <a:rPr lang="en-GB" sz="1700"/>
              <a:t>Task scheduler module creates tasks and schedules to available analysis worker</a:t>
            </a:r>
            <a:endParaRPr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AutoNum type="arabicPeriod"/>
            </a:pPr>
            <a:r>
              <a:rPr lang="en-GB" sz="1700"/>
              <a:t>Analysis worker carries out dynamic testing, using Logcat to store information</a:t>
            </a:r>
            <a:endParaRPr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AutoNum type="arabicPeriod"/>
            </a:pPr>
            <a:r>
              <a:rPr lang="en-GB" sz="1700"/>
              <a:t>Ad fraud detector verifies full stack trace for each task, reporting fraudulent activity</a:t>
            </a:r>
            <a:endParaRPr sz="1700"/>
          </a:p>
        </p:txBody>
      </p:sp>
      <p:pic>
        <p:nvPicPr>
          <p:cNvPr id="80" name="Google Shape;80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43725" y="3501525"/>
            <a:ext cx="5753149" cy="1584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/>
              <a:t>FraudDetective - Answer to Everything?</a:t>
            </a:r>
            <a:endParaRPr b="1"/>
          </a:p>
        </p:txBody>
      </p:sp>
      <p:sp>
        <p:nvSpPr>
          <p:cNvPr id="86" name="Google Shape;86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-GB" sz="1400"/>
              <a:t>Cannot manifest casual relationships between user interaction and fraudulent activities</a:t>
            </a:r>
            <a:endParaRPr sz="14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en-GB"/>
              <a:t>FD is able to identify whether each trace originates from actual user interactions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-GB" sz="1400"/>
              <a:t>Cannot pinpoint exact Android module which committed fraud</a:t>
            </a:r>
            <a:endParaRPr sz="14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en-GB"/>
              <a:t>FD looks at the full stack trace of activities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-GB" sz="1400"/>
              <a:t>Does not interact with target apps</a:t>
            </a:r>
            <a:endParaRPr sz="14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en-GB"/>
              <a:t>FD separates user interaction from fraud detection policies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-GB" sz="1400"/>
              <a:t>Both run on emulators</a:t>
            </a:r>
            <a:endParaRPr sz="14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en-GB"/>
              <a:t>FD uses Android devices (Pixel 2) with modified Android Open Source Project</a:t>
            </a:r>
            <a:endParaRPr sz="1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/>
              <a:t>FraudDetective - Findings</a:t>
            </a:r>
            <a:endParaRPr b="1"/>
          </a:p>
        </p:txBody>
      </p:sp>
      <p:sp>
        <p:nvSpPr>
          <p:cNvPr id="92" name="Google Shape;92;p19"/>
          <p:cNvSpPr txBox="1"/>
          <p:nvPr>
            <p:ph idx="1" type="body"/>
          </p:nvPr>
        </p:nvSpPr>
        <p:spPr>
          <a:xfrm>
            <a:off x="471900" y="1919075"/>
            <a:ext cx="32352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1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/>
              <a:t>Tested 48172 apps</a:t>
            </a:r>
            <a:endParaRPr sz="1700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1700"/>
              <a:t>34453 frauds found</a:t>
            </a:r>
            <a:endParaRPr sz="1700"/>
          </a:p>
          <a:p>
            <a:pPr indent="-328453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en-GB" sz="1700"/>
              <a:t>Type 1 - Forged user click</a:t>
            </a:r>
            <a:endParaRPr sz="1700"/>
          </a:p>
          <a:p>
            <a:pPr indent="-328453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-GB" sz="1700"/>
              <a:t>Type 2 - No user interaction</a:t>
            </a:r>
            <a:endParaRPr sz="1700"/>
          </a:p>
          <a:p>
            <a:pPr indent="-328453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-GB" sz="1700"/>
              <a:t>Type 3 - Other app invoked without interaction</a:t>
            </a:r>
            <a:endParaRPr sz="1700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 sz="1700"/>
              <a:t>98.6% of ad fraud is done by ad libraries</a:t>
            </a:r>
            <a:endParaRPr sz="1700"/>
          </a:p>
        </p:txBody>
      </p:sp>
      <p:pic>
        <p:nvPicPr>
          <p:cNvPr id="93" name="Google Shape;93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07100" y="2197475"/>
            <a:ext cx="5261849" cy="2153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/>
              <a:t>FraudDetective - Findings</a:t>
            </a:r>
            <a:endParaRPr b="1"/>
          </a:p>
        </p:txBody>
      </p:sp>
      <p:sp>
        <p:nvSpPr>
          <p:cNvPr id="99" name="Google Shape;99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Out of 74 apps: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19 removed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49 updated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No false negatives when compared to previous works</a:t>
            </a:r>
            <a:endParaRPr/>
          </a:p>
        </p:txBody>
      </p:sp>
      <p:pic>
        <p:nvPicPr>
          <p:cNvPr id="100" name="Google Shape;100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61637" y="3251198"/>
            <a:ext cx="7020725" cy="1306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/>
              <a:t>Closing Thoughts</a:t>
            </a:r>
            <a:endParaRPr b="1"/>
          </a:p>
        </p:txBody>
      </p:sp>
      <p:sp>
        <p:nvSpPr>
          <p:cNvPr id="106" name="Google Shape;106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Google’s restrictions towards ad fraud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Possibilities of other fraudulent methods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