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726c99eaa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726c99eaa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726c99eaa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726c99eaa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726c99eaa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726c99eaa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726c99eaa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726c99eaa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726c99eaa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726c99eaa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726c99eaa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726c99eaa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726c99eaa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726c99eaa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726c99eaa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726c99eaa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726c99eaa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726c99eaa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Finding the Culprit Committing Mobile Ad Fraud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Paper by Kim, Park, and Son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Presented by Justin Kim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Thank You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Problem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 2020, the US mobile ad market revenue was 187B USD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How much of that was generated through fraudulent advertising?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Background Knowledge</a:t>
            </a:r>
            <a:endParaRPr b="1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Ad service providers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CPM, CPI, CPC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Mobile fraud definition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Generate fake, unwanted ad traffic, leading to fraudulent revenues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Click fraud VS Impression fraud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Click fraud generates fake clicks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Impression fraud has ads in invisible elements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Motivation</a:t>
            </a:r>
            <a:endParaRPr b="1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MAdLife, MAdFraud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Cannot manifest casual relationships between user interaction and fraudulent activities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Cannot pinpoint exact Android module which </a:t>
            </a:r>
            <a:r>
              <a:rPr lang="en-GB"/>
              <a:t>committed</a:t>
            </a:r>
            <a:r>
              <a:rPr lang="en-GB"/>
              <a:t> fraud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Does not interact with target apps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Both run on emulators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Attempt to address these shortcomings with FraudDetective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FraudDetective</a:t>
            </a:r>
            <a:endParaRPr b="1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-GB" sz="1700"/>
              <a:t>Crawl APKs from Google Play store, adding them to database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-GB" sz="1700"/>
              <a:t>Task scheduler module creates tasks and schedules to available analysis worker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-GB" sz="1700"/>
              <a:t>Analysis worker carries out dynamic testing, using Logcat to store information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-GB" sz="1700"/>
              <a:t>Ad fraud detector verifies full stack trace for each task, reporting fraudulent activity</a:t>
            </a:r>
            <a:endParaRPr sz="1700"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3725" y="3501525"/>
            <a:ext cx="5753149" cy="15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FraudDetective - Answer to Everything?</a:t>
            </a:r>
            <a:endParaRPr b="1"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Cannot manifest casual relationships between user interaction and fraudulent activities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FD is able to identify whether each trace originates from actual user interactions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Cannot pinpoint exact Android module which committed fraud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FD looks at the full stack trace of activities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Does not interact with target apps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FD separates user interaction from fraud detection policies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Both run on emulators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FD uses Android devices (Pixel 2) with modified Android Open Source Project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FraudDetective - Findings</a:t>
            </a:r>
            <a:endParaRPr b="1"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471900" y="1919075"/>
            <a:ext cx="32352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Tested 48172 apps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700"/>
              <a:t>34453 frauds found</a:t>
            </a:r>
            <a:endParaRPr sz="1700"/>
          </a:p>
          <a:p>
            <a:pPr indent="-328453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 sz="1700"/>
              <a:t>Type 1 - Forged user click</a:t>
            </a:r>
            <a:endParaRPr sz="1700"/>
          </a:p>
          <a:p>
            <a:pPr indent="-32845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700"/>
              <a:t>Type 2 - No user interaction</a:t>
            </a:r>
            <a:endParaRPr sz="1700"/>
          </a:p>
          <a:p>
            <a:pPr indent="-328453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700"/>
              <a:t>Type 3 - Other app invoked without interaction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700"/>
              <a:t>98.6% of ad fraud is done by ad libraries</a:t>
            </a:r>
            <a:endParaRPr sz="1700"/>
          </a:p>
        </p:txBody>
      </p:sp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7100" y="2197475"/>
            <a:ext cx="5261849" cy="215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FraudDetective - Findings</a:t>
            </a:r>
            <a:endParaRPr b="1"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Out of 74 apps: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19 removed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49 updated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No false negatives when compared to previous works</a:t>
            </a:r>
            <a:endParaRPr/>
          </a:p>
        </p:txBody>
      </p:sp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1637" y="3251198"/>
            <a:ext cx="7020725" cy="130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Closing Thoughts</a:t>
            </a:r>
            <a:endParaRPr b="1"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Google’s restrictions towards ad fraud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Possibilities of other fraudulent methods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