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6858000" cx="12192000"/>
  <p:notesSz cx="6858000" cy="9144000"/>
  <p:embeddedFontLst>
    <p:embeddedFont>
      <p:font typeface="Arial Black"/>
      <p:regular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4" roundtripDataSignature="AMtx7mh9QiDhaQVQClki3KvJIPUwu9Id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customschemas.google.com/relationships/presentationmetadata" Target="metadata"/><Relationship Id="rId12" Type="http://schemas.openxmlformats.org/officeDocument/2006/relationships/slide" Target="slides/slide7.xml"/><Relationship Id="rId23" Type="http://schemas.openxmlformats.org/officeDocument/2006/relationships/font" Target="fonts/ArialBlack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zh-CN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dcd85eba80_2_4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dcd85eba80_2_4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dcd85eba80_0_57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dcd85eba80_0_57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gdcd85eba80_0_577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gdcd85eba80_2_60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gdcd85eba80_2_60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dccec0092c_0_3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gdccec0092c_0_3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dccec0092c_0_6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gdccec0092c_0_6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gdcd85eba80_2_80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gdcd85eba80_2_80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5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Google Shape;406;gdcd85eba80_2_43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gdcd85eba80_2_43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2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dcd85eba80_2_16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gdcd85eba80_2_16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gdcd85eba80_2_98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9" name="Google Shape;459;gdcd85eba80_2_98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dcd85eba80_2_5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gdcd85eba80_2_5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dcd85eba80_2_9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gdcd85eba80_2_9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dcd85eba80_2_1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gdcd85eba80_2_1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dcd85eba80_2_26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gdcd85eba80_2_26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dcd85eba80_2_19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0" name="Google Shape;230;gdcd85eba80_2_19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dcd85eba80_2_35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gdcd85eba80_2_35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dcd85eba80_2_43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gdcd85eba80_2_4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gdcd85eba80_2_46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gdcd85eba80_2_46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jp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竖排文字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竖排标题与文本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sp>
        <p:nvSpPr>
          <p:cNvPr id="84" name="Google Shape;84;p39"/>
          <p:cNvSpPr txBox="1"/>
          <p:nvPr/>
        </p:nvSpPr>
        <p:spPr>
          <a:xfrm>
            <a:off x="4218317" y="2286000"/>
            <a:ext cx="3027872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www.tukuppt.com 熊猫办公 高效办公在熊猫</a:t>
            </a:r>
            <a:endParaRPr/>
          </a:p>
        </p:txBody>
      </p:sp>
      <p:sp>
        <p:nvSpPr>
          <p:cNvPr id="85" name="Google Shape;85;p39"/>
          <p:cNvSpPr txBox="1"/>
          <p:nvPr/>
        </p:nvSpPr>
        <p:spPr>
          <a:xfrm>
            <a:off x="4218316" y="3678129"/>
            <a:ext cx="550365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该作品版权为熊猫办公所有，请勿盗版，否则我们将按照《中华人民共和国著作权法》进行维权工作。</a:t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showMasterSp="0" type="title">
  <p:cSld name="TITLE">
    <p:bg>
      <p:bgPr>
        <a:gradFill>
          <a:gsLst>
            <a:gs pos="0">
              <a:schemeClr val="lt1"/>
            </a:gs>
            <a:gs pos="18000">
              <a:schemeClr val="lt1"/>
            </a:gs>
            <a:gs pos="50000">
              <a:srgbClr val="F0F0F0">
                <a:alpha val="49803"/>
              </a:srgbClr>
            </a:gs>
            <a:gs pos="100000">
              <a:srgbClr val="F0F0F0">
                <a:alpha val="49803"/>
              </a:srgbClr>
            </a:gs>
          </a:gsLst>
          <a:lin ang="13500000" scaled="0"/>
        </a:gra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cd85eba80_2_7"/>
          <p:cNvSpPr/>
          <p:nvPr/>
        </p:nvSpPr>
        <p:spPr>
          <a:xfrm>
            <a:off x="0" y="0"/>
            <a:ext cx="12192000" cy="6858000"/>
          </a:xfrm>
          <a:custGeom>
            <a:rect b="b" l="l" r="r" t="t"/>
            <a:pathLst>
              <a:path extrusionOk="0" h="2244" w="3973">
                <a:moveTo>
                  <a:pt x="3812" y="162"/>
                </a:moveTo>
                <a:cubicBezTo>
                  <a:pt x="3861" y="111"/>
                  <a:pt x="3904" y="68"/>
                  <a:pt x="3940" y="34"/>
                </a:cubicBezTo>
                <a:cubicBezTo>
                  <a:pt x="3951" y="22"/>
                  <a:pt x="3962" y="11"/>
                  <a:pt x="3972" y="0"/>
                </a:cubicBezTo>
                <a:cubicBezTo>
                  <a:pt x="3973" y="0"/>
                  <a:pt x="3973" y="0"/>
                  <a:pt x="3973" y="0"/>
                </a:cubicBezTo>
                <a:cubicBezTo>
                  <a:pt x="3973" y="87"/>
                  <a:pt x="3973" y="87"/>
                  <a:pt x="3973" y="87"/>
                </a:cubicBezTo>
                <a:cubicBezTo>
                  <a:pt x="3939" y="119"/>
                  <a:pt x="3899" y="159"/>
                  <a:pt x="3856" y="203"/>
                </a:cubicBezTo>
                <a:cubicBezTo>
                  <a:pt x="3849" y="210"/>
                  <a:pt x="3841" y="217"/>
                  <a:pt x="3836" y="222"/>
                </a:cubicBezTo>
                <a:cubicBezTo>
                  <a:pt x="3829" y="229"/>
                  <a:pt x="3822" y="236"/>
                  <a:pt x="3817" y="241"/>
                </a:cubicBezTo>
                <a:cubicBezTo>
                  <a:pt x="3803" y="255"/>
                  <a:pt x="3791" y="267"/>
                  <a:pt x="3776" y="282"/>
                </a:cubicBezTo>
                <a:cubicBezTo>
                  <a:pt x="3769" y="289"/>
                  <a:pt x="3762" y="296"/>
                  <a:pt x="3755" y="303"/>
                </a:cubicBezTo>
                <a:cubicBezTo>
                  <a:pt x="3747" y="311"/>
                  <a:pt x="3740" y="318"/>
                  <a:pt x="3733" y="325"/>
                </a:cubicBezTo>
                <a:cubicBezTo>
                  <a:pt x="3726" y="332"/>
                  <a:pt x="3718" y="340"/>
                  <a:pt x="3711" y="347"/>
                </a:cubicBezTo>
                <a:cubicBezTo>
                  <a:pt x="3704" y="354"/>
                  <a:pt x="3697" y="361"/>
                  <a:pt x="3689" y="368"/>
                </a:cubicBezTo>
                <a:cubicBezTo>
                  <a:pt x="3446" y="611"/>
                  <a:pt x="3123" y="933"/>
                  <a:pt x="2800" y="1255"/>
                </a:cubicBezTo>
                <a:cubicBezTo>
                  <a:pt x="2475" y="1580"/>
                  <a:pt x="2152" y="1902"/>
                  <a:pt x="1909" y="2145"/>
                </a:cubicBezTo>
                <a:cubicBezTo>
                  <a:pt x="1874" y="2180"/>
                  <a:pt x="1841" y="2213"/>
                  <a:pt x="1809" y="2244"/>
                </a:cubicBezTo>
                <a:cubicBezTo>
                  <a:pt x="1723" y="2244"/>
                  <a:pt x="1723" y="2244"/>
                  <a:pt x="1723" y="2244"/>
                </a:cubicBezTo>
                <a:cubicBezTo>
                  <a:pt x="1767" y="2201"/>
                  <a:pt x="1815" y="2153"/>
                  <a:pt x="1868" y="2102"/>
                </a:cubicBezTo>
                <a:cubicBezTo>
                  <a:pt x="2109" y="1859"/>
                  <a:pt x="2432" y="1537"/>
                  <a:pt x="2757" y="1212"/>
                </a:cubicBezTo>
                <a:cubicBezTo>
                  <a:pt x="3080" y="890"/>
                  <a:pt x="3403" y="568"/>
                  <a:pt x="3646" y="325"/>
                </a:cubicBezTo>
                <a:cubicBezTo>
                  <a:pt x="3653" y="318"/>
                  <a:pt x="3661" y="311"/>
                  <a:pt x="3668" y="303"/>
                </a:cubicBezTo>
                <a:cubicBezTo>
                  <a:pt x="3675" y="296"/>
                  <a:pt x="3682" y="289"/>
                  <a:pt x="3692" y="282"/>
                </a:cubicBezTo>
                <a:cubicBezTo>
                  <a:pt x="3697" y="275"/>
                  <a:pt x="3704" y="267"/>
                  <a:pt x="3711" y="260"/>
                </a:cubicBezTo>
                <a:cubicBezTo>
                  <a:pt x="3718" y="253"/>
                  <a:pt x="3726" y="246"/>
                  <a:pt x="3733" y="239"/>
                </a:cubicBezTo>
                <a:cubicBezTo>
                  <a:pt x="3747" y="224"/>
                  <a:pt x="3762" y="212"/>
                  <a:pt x="3774" y="198"/>
                </a:cubicBezTo>
                <a:cubicBezTo>
                  <a:pt x="3779" y="193"/>
                  <a:pt x="3786" y="186"/>
                  <a:pt x="3793" y="178"/>
                </a:cubicBezTo>
                <a:cubicBezTo>
                  <a:pt x="3800" y="174"/>
                  <a:pt x="3805" y="166"/>
                  <a:pt x="3812" y="162"/>
                </a:cubicBezTo>
                <a:close/>
                <a:moveTo>
                  <a:pt x="3884" y="2244"/>
                </a:moveTo>
                <a:cubicBezTo>
                  <a:pt x="3973" y="2244"/>
                  <a:pt x="3973" y="2244"/>
                  <a:pt x="3973" y="2244"/>
                </a:cubicBezTo>
                <a:cubicBezTo>
                  <a:pt x="3973" y="2155"/>
                  <a:pt x="3973" y="2155"/>
                  <a:pt x="3973" y="2155"/>
                </a:cubicBezTo>
                <a:cubicBezTo>
                  <a:pt x="3940" y="2188"/>
                  <a:pt x="3911" y="2218"/>
                  <a:pt x="3884" y="2244"/>
                </a:cubicBezTo>
                <a:close/>
                <a:moveTo>
                  <a:pt x="3973" y="179"/>
                </a:moveTo>
                <a:cubicBezTo>
                  <a:pt x="2764" y="1385"/>
                  <a:pt x="2183" y="1965"/>
                  <a:pt x="1903" y="2244"/>
                </a:cubicBezTo>
                <a:cubicBezTo>
                  <a:pt x="1997" y="2244"/>
                  <a:pt x="1997" y="2244"/>
                  <a:pt x="1997" y="2244"/>
                </a:cubicBezTo>
                <a:cubicBezTo>
                  <a:pt x="3973" y="271"/>
                  <a:pt x="3973" y="271"/>
                  <a:pt x="3973" y="271"/>
                </a:cubicBezTo>
                <a:lnTo>
                  <a:pt x="3973" y="179"/>
                </a:lnTo>
                <a:close/>
                <a:moveTo>
                  <a:pt x="3973" y="360"/>
                </a:moveTo>
                <a:cubicBezTo>
                  <a:pt x="3966" y="366"/>
                  <a:pt x="3959" y="373"/>
                  <a:pt x="3952" y="380"/>
                </a:cubicBezTo>
                <a:cubicBezTo>
                  <a:pt x="3921" y="412"/>
                  <a:pt x="3885" y="448"/>
                  <a:pt x="3841" y="491"/>
                </a:cubicBezTo>
                <a:cubicBezTo>
                  <a:pt x="3800" y="532"/>
                  <a:pt x="3752" y="580"/>
                  <a:pt x="3699" y="633"/>
                </a:cubicBezTo>
                <a:cubicBezTo>
                  <a:pt x="3492" y="840"/>
                  <a:pt x="3215" y="1116"/>
                  <a:pt x="2938" y="1392"/>
                </a:cubicBezTo>
                <a:cubicBezTo>
                  <a:pt x="2661" y="1671"/>
                  <a:pt x="2381" y="1948"/>
                  <a:pt x="2174" y="2154"/>
                </a:cubicBezTo>
                <a:cubicBezTo>
                  <a:pt x="2142" y="2186"/>
                  <a:pt x="2113" y="2216"/>
                  <a:pt x="2085" y="2244"/>
                </a:cubicBezTo>
                <a:cubicBezTo>
                  <a:pt x="2184" y="2244"/>
                  <a:pt x="2184" y="2244"/>
                  <a:pt x="2184" y="2244"/>
                </a:cubicBezTo>
                <a:cubicBezTo>
                  <a:pt x="2197" y="2231"/>
                  <a:pt x="2210" y="2218"/>
                  <a:pt x="2224" y="2205"/>
                </a:cubicBezTo>
                <a:cubicBezTo>
                  <a:pt x="2432" y="1996"/>
                  <a:pt x="2709" y="1719"/>
                  <a:pt x="2986" y="1443"/>
                </a:cubicBezTo>
                <a:cubicBezTo>
                  <a:pt x="3265" y="1166"/>
                  <a:pt x="3542" y="890"/>
                  <a:pt x="3750" y="681"/>
                </a:cubicBezTo>
                <a:cubicBezTo>
                  <a:pt x="3803" y="630"/>
                  <a:pt x="3851" y="582"/>
                  <a:pt x="3892" y="541"/>
                </a:cubicBezTo>
                <a:cubicBezTo>
                  <a:pt x="3923" y="511"/>
                  <a:pt x="3950" y="484"/>
                  <a:pt x="3973" y="460"/>
                </a:cubicBezTo>
                <a:lnTo>
                  <a:pt x="3973" y="360"/>
                </a:lnTo>
                <a:close/>
                <a:moveTo>
                  <a:pt x="1436" y="2244"/>
                </a:moveTo>
                <a:cubicBezTo>
                  <a:pt x="3685" y="0"/>
                  <a:pt x="3685" y="0"/>
                  <a:pt x="3685" y="0"/>
                </a:cubicBezTo>
                <a:cubicBezTo>
                  <a:pt x="3610" y="0"/>
                  <a:pt x="3610" y="0"/>
                  <a:pt x="3610" y="0"/>
                </a:cubicBezTo>
                <a:cubicBezTo>
                  <a:pt x="2283" y="1324"/>
                  <a:pt x="1657" y="1949"/>
                  <a:pt x="1361" y="2244"/>
                </a:cubicBezTo>
                <a:lnTo>
                  <a:pt x="1436" y="2244"/>
                </a:lnTo>
                <a:close/>
                <a:moveTo>
                  <a:pt x="1714" y="2073"/>
                </a:moveTo>
                <a:cubicBezTo>
                  <a:pt x="1651" y="2135"/>
                  <a:pt x="1593" y="2193"/>
                  <a:pt x="1542" y="2244"/>
                </a:cubicBezTo>
                <a:cubicBezTo>
                  <a:pt x="1621" y="2244"/>
                  <a:pt x="1621" y="2244"/>
                  <a:pt x="1621" y="2244"/>
                </a:cubicBezTo>
                <a:cubicBezTo>
                  <a:pt x="1662" y="2204"/>
                  <a:pt x="1705" y="2160"/>
                  <a:pt x="1752" y="2114"/>
                </a:cubicBezTo>
                <a:cubicBezTo>
                  <a:pt x="2012" y="1854"/>
                  <a:pt x="2359" y="1508"/>
                  <a:pt x="2706" y="1164"/>
                </a:cubicBezTo>
                <a:cubicBezTo>
                  <a:pt x="3158" y="712"/>
                  <a:pt x="3611" y="260"/>
                  <a:pt x="3870" y="0"/>
                </a:cubicBezTo>
                <a:cubicBezTo>
                  <a:pt x="3791" y="0"/>
                  <a:pt x="3791" y="0"/>
                  <a:pt x="3791" y="0"/>
                </a:cubicBezTo>
                <a:cubicBezTo>
                  <a:pt x="3527" y="264"/>
                  <a:pt x="3097" y="693"/>
                  <a:pt x="2665" y="1123"/>
                </a:cubicBezTo>
                <a:cubicBezTo>
                  <a:pt x="2318" y="1469"/>
                  <a:pt x="1974" y="1815"/>
                  <a:pt x="1714" y="2073"/>
                </a:cubicBezTo>
                <a:close/>
                <a:moveTo>
                  <a:pt x="1376" y="2049"/>
                </a:moveTo>
                <a:cubicBezTo>
                  <a:pt x="1304" y="2120"/>
                  <a:pt x="1238" y="2186"/>
                  <a:pt x="1180" y="2244"/>
                </a:cubicBezTo>
                <a:cubicBezTo>
                  <a:pt x="1248" y="2244"/>
                  <a:pt x="1248" y="2244"/>
                  <a:pt x="1248" y="2244"/>
                </a:cubicBezTo>
                <a:cubicBezTo>
                  <a:pt x="1297" y="2195"/>
                  <a:pt x="1352" y="2140"/>
                  <a:pt x="1410" y="2082"/>
                </a:cubicBezTo>
                <a:cubicBezTo>
                  <a:pt x="1687" y="1806"/>
                  <a:pt x="2056" y="1438"/>
                  <a:pt x="2427" y="1070"/>
                </a:cubicBezTo>
                <a:cubicBezTo>
                  <a:pt x="2821" y="676"/>
                  <a:pt x="3216" y="282"/>
                  <a:pt x="3498" y="0"/>
                </a:cubicBezTo>
                <a:cubicBezTo>
                  <a:pt x="3428" y="0"/>
                  <a:pt x="3428" y="0"/>
                  <a:pt x="3428" y="0"/>
                </a:cubicBezTo>
                <a:cubicBezTo>
                  <a:pt x="3149" y="279"/>
                  <a:pt x="2770" y="657"/>
                  <a:pt x="2391" y="1034"/>
                </a:cubicBezTo>
                <a:cubicBezTo>
                  <a:pt x="2022" y="1404"/>
                  <a:pt x="1653" y="1772"/>
                  <a:pt x="1376" y="2049"/>
                </a:cubicBezTo>
                <a:close/>
                <a:moveTo>
                  <a:pt x="3973" y="542"/>
                </a:moveTo>
                <a:cubicBezTo>
                  <a:pt x="3004" y="1508"/>
                  <a:pt x="2513" y="1997"/>
                  <a:pt x="2265" y="2244"/>
                </a:cubicBezTo>
                <a:cubicBezTo>
                  <a:pt x="2371" y="2244"/>
                  <a:pt x="2371" y="2244"/>
                  <a:pt x="2371" y="2244"/>
                </a:cubicBezTo>
                <a:cubicBezTo>
                  <a:pt x="3973" y="648"/>
                  <a:pt x="3973" y="648"/>
                  <a:pt x="3973" y="648"/>
                </a:cubicBezTo>
                <a:lnTo>
                  <a:pt x="3973" y="542"/>
                </a:lnTo>
                <a:close/>
                <a:moveTo>
                  <a:pt x="3973" y="1618"/>
                </a:moveTo>
                <a:cubicBezTo>
                  <a:pt x="3965" y="1626"/>
                  <a:pt x="3956" y="1635"/>
                  <a:pt x="3947" y="1645"/>
                </a:cubicBezTo>
                <a:cubicBezTo>
                  <a:pt x="3943" y="1647"/>
                  <a:pt x="3938" y="1652"/>
                  <a:pt x="3933" y="1657"/>
                </a:cubicBezTo>
                <a:cubicBezTo>
                  <a:pt x="3928" y="1662"/>
                  <a:pt x="3923" y="1666"/>
                  <a:pt x="3918" y="1671"/>
                </a:cubicBezTo>
                <a:cubicBezTo>
                  <a:pt x="3914" y="1676"/>
                  <a:pt x="3909" y="1681"/>
                  <a:pt x="3904" y="1686"/>
                </a:cubicBezTo>
                <a:cubicBezTo>
                  <a:pt x="3899" y="1693"/>
                  <a:pt x="3894" y="1698"/>
                  <a:pt x="3887" y="1703"/>
                </a:cubicBezTo>
                <a:cubicBezTo>
                  <a:pt x="3877" y="1715"/>
                  <a:pt x="3865" y="1727"/>
                  <a:pt x="3853" y="1736"/>
                </a:cubicBezTo>
                <a:cubicBezTo>
                  <a:pt x="3849" y="1743"/>
                  <a:pt x="3841" y="1748"/>
                  <a:pt x="3836" y="1755"/>
                </a:cubicBezTo>
                <a:cubicBezTo>
                  <a:pt x="3829" y="1760"/>
                  <a:pt x="3824" y="1767"/>
                  <a:pt x="3817" y="1775"/>
                </a:cubicBezTo>
                <a:cubicBezTo>
                  <a:pt x="3805" y="1787"/>
                  <a:pt x="3793" y="1799"/>
                  <a:pt x="3779" y="1811"/>
                </a:cubicBezTo>
                <a:cubicBezTo>
                  <a:pt x="3771" y="1818"/>
                  <a:pt x="3764" y="1825"/>
                  <a:pt x="3759" y="1832"/>
                </a:cubicBezTo>
                <a:cubicBezTo>
                  <a:pt x="3752" y="1840"/>
                  <a:pt x="3745" y="1844"/>
                  <a:pt x="3738" y="1852"/>
                </a:cubicBezTo>
                <a:cubicBezTo>
                  <a:pt x="3726" y="1866"/>
                  <a:pt x="3711" y="1880"/>
                  <a:pt x="3697" y="1892"/>
                </a:cubicBezTo>
                <a:cubicBezTo>
                  <a:pt x="3689" y="1900"/>
                  <a:pt x="3682" y="1907"/>
                  <a:pt x="3675" y="1914"/>
                </a:cubicBezTo>
                <a:cubicBezTo>
                  <a:pt x="3668" y="1921"/>
                  <a:pt x="3663" y="1928"/>
                  <a:pt x="3656" y="1936"/>
                </a:cubicBezTo>
                <a:cubicBezTo>
                  <a:pt x="3641" y="1950"/>
                  <a:pt x="3627" y="1965"/>
                  <a:pt x="3610" y="1979"/>
                </a:cubicBezTo>
                <a:cubicBezTo>
                  <a:pt x="3603" y="1986"/>
                  <a:pt x="3598" y="1993"/>
                  <a:pt x="3591" y="2001"/>
                </a:cubicBezTo>
                <a:cubicBezTo>
                  <a:pt x="3581" y="2008"/>
                  <a:pt x="3574" y="2015"/>
                  <a:pt x="3567" y="2022"/>
                </a:cubicBezTo>
                <a:cubicBezTo>
                  <a:pt x="3555" y="2037"/>
                  <a:pt x="3538" y="2051"/>
                  <a:pt x="3523" y="2065"/>
                </a:cubicBezTo>
                <a:cubicBezTo>
                  <a:pt x="3509" y="2080"/>
                  <a:pt x="3497" y="2097"/>
                  <a:pt x="3480" y="2109"/>
                </a:cubicBezTo>
                <a:cubicBezTo>
                  <a:pt x="3473" y="2116"/>
                  <a:pt x="3465" y="2123"/>
                  <a:pt x="3461" y="2130"/>
                </a:cubicBezTo>
                <a:cubicBezTo>
                  <a:pt x="3453" y="2138"/>
                  <a:pt x="3444" y="2145"/>
                  <a:pt x="3439" y="2152"/>
                </a:cubicBezTo>
                <a:cubicBezTo>
                  <a:pt x="3424" y="2166"/>
                  <a:pt x="3410" y="2178"/>
                  <a:pt x="3396" y="2193"/>
                </a:cubicBezTo>
                <a:cubicBezTo>
                  <a:pt x="3391" y="2200"/>
                  <a:pt x="3383" y="2207"/>
                  <a:pt x="3376" y="2212"/>
                </a:cubicBezTo>
                <a:cubicBezTo>
                  <a:pt x="3369" y="2219"/>
                  <a:pt x="3364" y="2227"/>
                  <a:pt x="3357" y="2234"/>
                </a:cubicBezTo>
                <a:cubicBezTo>
                  <a:pt x="3353" y="2237"/>
                  <a:pt x="3349" y="2240"/>
                  <a:pt x="3345" y="2244"/>
                </a:cubicBezTo>
                <a:cubicBezTo>
                  <a:pt x="3499" y="2244"/>
                  <a:pt x="3499" y="2244"/>
                  <a:pt x="3499" y="2244"/>
                </a:cubicBezTo>
                <a:cubicBezTo>
                  <a:pt x="3505" y="2239"/>
                  <a:pt x="3510" y="2234"/>
                  <a:pt x="3516" y="2229"/>
                </a:cubicBezTo>
                <a:cubicBezTo>
                  <a:pt x="3523" y="2222"/>
                  <a:pt x="3528" y="2215"/>
                  <a:pt x="3535" y="2207"/>
                </a:cubicBezTo>
                <a:cubicBezTo>
                  <a:pt x="3542" y="2200"/>
                  <a:pt x="3550" y="2193"/>
                  <a:pt x="3557" y="2186"/>
                </a:cubicBezTo>
                <a:cubicBezTo>
                  <a:pt x="3571" y="2171"/>
                  <a:pt x="3588" y="2159"/>
                  <a:pt x="3600" y="2142"/>
                </a:cubicBezTo>
                <a:cubicBezTo>
                  <a:pt x="3617" y="2130"/>
                  <a:pt x="3629" y="2114"/>
                  <a:pt x="3644" y="2099"/>
                </a:cubicBezTo>
                <a:cubicBezTo>
                  <a:pt x="3651" y="2092"/>
                  <a:pt x="3658" y="2085"/>
                  <a:pt x="3665" y="2078"/>
                </a:cubicBezTo>
                <a:cubicBezTo>
                  <a:pt x="3673" y="2070"/>
                  <a:pt x="3682" y="2063"/>
                  <a:pt x="3687" y="2056"/>
                </a:cubicBezTo>
                <a:cubicBezTo>
                  <a:pt x="3702" y="2041"/>
                  <a:pt x="3716" y="2027"/>
                  <a:pt x="3730" y="2013"/>
                </a:cubicBezTo>
                <a:cubicBezTo>
                  <a:pt x="3738" y="2005"/>
                  <a:pt x="3745" y="1998"/>
                  <a:pt x="3752" y="1991"/>
                </a:cubicBezTo>
                <a:cubicBezTo>
                  <a:pt x="3759" y="1984"/>
                  <a:pt x="3767" y="1977"/>
                  <a:pt x="3774" y="1969"/>
                </a:cubicBezTo>
                <a:cubicBezTo>
                  <a:pt x="3788" y="1955"/>
                  <a:pt x="3800" y="1940"/>
                  <a:pt x="3815" y="1928"/>
                </a:cubicBezTo>
                <a:cubicBezTo>
                  <a:pt x="3822" y="1921"/>
                  <a:pt x="3829" y="1914"/>
                  <a:pt x="3836" y="1909"/>
                </a:cubicBezTo>
                <a:cubicBezTo>
                  <a:pt x="3844" y="1902"/>
                  <a:pt x="3849" y="1895"/>
                  <a:pt x="3856" y="1888"/>
                </a:cubicBezTo>
                <a:cubicBezTo>
                  <a:pt x="3868" y="1876"/>
                  <a:pt x="3882" y="1864"/>
                  <a:pt x="3894" y="1849"/>
                </a:cubicBezTo>
                <a:cubicBezTo>
                  <a:pt x="3899" y="1844"/>
                  <a:pt x="3906" y="1837"/>
                  <a:pt x="3914" y="1832"/>
                </a:cubicBezTo>
                <a:cubicBezTo>
                  <a:pt x="3918" y="1825"/>
                  <a:pt x="3926" y="1820"/>
                  <a:pt x="3930" y="1813"/>
                </a:cubicBezTo>
                <a:cubicBezTo>
                  <a:pt x="3943" y="1801"/>
                  <a:pt x="3955" y="1791"/>
                  <a:pt x="3964" y="1779"/>
                </a:cubicBezTo>
                <a:cubicBezTo>
                  <a:pt x="3967" y="1777"/>
                  <a:pt x="3970" y="1774"/>
                  <a:pt x="3973" y="1772"/>
                </a:cubicBezTo>
                <a:lnTo>
                  <a:pt x="3973" y="1618"/>
                </a:lnTo>
                <a:close/>
                <a:moveTo>
                  <a:pt x="3973" y="720"/>
                </a:moveTo>
                <a:cubicBezTo>
                  <a:pt x="3970" y="723"/>
                  <a:pt x="3967" y="726"/>
                  <a:pt x="3964" y="729"/>
                </a:cubicBezTo>
                <a:cubicBezTo>
                  <a:pt x="3952" y="741"/>
                  <a:pt x="3938" y="755"/>
                  <a:pt x="3923" y="772"/>
                </a:cubicBezTo>
                <a:cubicBezTo>
                  <a:pt x="3906" y="787"/>
                  <a:pt x="3889" y="803"/>
                  <a:pt x="3873" y="820"/>
                </a:cubicBezTo>
                <a:cubicBezTo>
                  <a:pt x="3836" y="856"/>
                  <a:pt x="3798" y="895"/>
                  <a:pt x="3755" y="938"/>
                </a:cubicBezTo>
                <a:cubicBezTo>
                  <a:pt x="3581" y="1111"/>
                  <a:pt x="3350" y="1342"/>
                  <a:pt x="3118" y="1573"/>
                </a:cubicBezTo>
                <a:cubicBezTo>
                  <a:pt x="2887" y="1803"/>
                  <a:pt x="2656" y="2037"/>
                  <a:pt x="2482" y="2210"/>
                </a:cubicBezTo>
                <a:cubicBezTo>
                  <a:pt x="2470" y="2222"/>
                  <a:pt x="2458" y="2233"/>
                  <a:pt x="2446" y="2244"/>
                </a:cubicBezTo>
                <a:cubicBezTo>
                  <a:pt x="2559" y="2244"/>
                  <a:pt x="2559" y="2244"/>
                  <a:pt x="2559" y="2244"/>
                </a:cubicBezTo>
                <a:cubicBezTo>
                  <a:pt x="2730" y="2074"/>
                  <a:pt x="2952" y="1852"/>
                  <a:pt x="3174" y="1630"/>
                </a:cubicBezTo>
                <a:cubicBezTo>
                  <a:pt x="3405" y="1400"/>
                  <a:pt x="3636" y="1169"/>
                  <a:pt x="3810" y="996"/>
                </a:cubicBezTo>
                <a:cubicBezTo>
                  <a:pt x="3853" y="953"/>
                  <a:pt x="3894" y="912"/>
                  <a:pt x="3930" y="878"/>
                </a:cubicBezTo>
                <a:cubicBezTo>
                  <a:pt x="3945" y="861"/>
                  <a:pt x="3960" y="848"/>
                  <a:pt x="3973" y="834"/>
                </a:cubicBezTo>
                <a:lnTo>
                  <a:pt x="3973" y="720"/>
                </a:lnTo>
                <a:close/>
                <a:moveTo>
                  <a:pt x="3935" y="2183"/>
                </a:moveTo>
                <a:cubicBezTo>
                  <a:pt x="3945" y="2176"/>
                  <a:pt x="3952" y="2169"/>
                  <a:pt x="3962" y="2159"/>
                </a:cubicBezTo>
                <a:cubicBezTo>
                  <a:pt x="3966" y="2156"/>
                  <a:pt x="3969" y="2152"/>
                  <a:pt x="3973" y="2148"/>
                </a:cubicBezTo>
                <a:cubicBezTo>
                  <a:pt x="3973" y="1976"/>
                  <a:pt x="3973" y="1976"/>
                  <a:pt x="3973" y="1976"/>
                </a:cubicBezTo>
                <a:cubicBezTo>
                  <a:pt x="3964" y="1986"/>
                  <a:pt x="3953" y="1997"/>
                  <a:pt x="3940" y="2008"/>
                </a:cubicBezTo>
                <a:cubicBezTo>
                  <a:pt x="3928" y="2022"/>
                  <a:pt x="3914" y="2037"/>
                  <a:pt x="3899" y="2051"/>
                </a:cubicBezTo>
                <a:cubicBezTo>
                  <a:pt x="3892" y="2058"/>
                  <a:pt x="3882" y="2065"/>
                  <a:pt x="3875" y="2075"/>
                </a:cubicBezTo>
                <a:cubicBezTo>
                  <a:pt x="3868" y="2082"/>
                  <a:pt x="3858" y="2090"/>
                  <a:pt x="3851" y="2099"/>
                </a:cubicBezTo>
                <a:cubicBezTo>
                  <a:pt x="3834" y="2114"/>
                  <a:pt x="3817" y="2133"/>
                  <a:pt x="3800" y="2150"/>
                </a:cubicBezTo>
                <a:cubicBezTo>
                  <a:pt x="3783" y="2166"/>
                  <a:pt x="3764" y="2183"/>
                  <a:pt x="3747" y="2203"/>
                </a:cubicBezTo>
                <a:cubicBezTo>
                  <a:pt x="3733" y="2216"/>
                  <a:pt x="3719" y="2230"/>
                  <a:pt x="3705" y="2244"/>
                </a:cubicBezTo>
                <a:cubicBezTo>
                  <a:pt x="3875" y="2244"/>
                  <a:pt x="3875" y="2244"/>
                  <a:pt x="3875" y="2244"/>
                </a:cubicBezTo>
                <a:cubicBezTo>
                  <a:pt x="3878" y="2241"/>
                  <a:pt x="3881" y="2237"/>
                  <a:pt x="3885" y="2234"/>
                </a:cubicBezTo>
                <a:cubicBezTo>
                  <a:pt x="3902" y="2217"/>
                  <a:pt x="3921" y="2200"/>
                  <a:pt x="3935" y="2183"/>
                </a:cubicBezTo>
                <a:close/>
                <a:moveTo>
                  <a:pt x="1062" y="2244"/>
                </a:moveTo>
                <a:cubicBezTo>
                  <a:pt x="3311" y="0"/>
                  <a:pt x="3311" y="0"/>
                  <a:pt x="3311" y="0"/>
                </a:cubicBezTo>
                <a:cubicBezTo>
                  <a:pt x="3249" y="0"/>
                  <a:pt x="3249" y="0"/>
                  <a:pt x="3249" y="0"/>
                </a:cubicBezTo>
                <a:cubicBezTo>
                  <a:pt x="1923" y="1322"/>
                  <a:pt x="1296" y="1948"/>
                  <a:pt x="1000" y="2244"/>
                </a:cubicBezTo>
                <a:lnTo>
                  <a:pt x="1062" y="2244"/>
                </a:lnTo>
                <a:close/>
                <a:moveTo>
                  <a:pt x="3973" y="1439"/>
                </a:moveTo>
                <a:cubicBezTo>
                  <a:pt x="3568" y="1843"/>
                  <a:pt x="3319" y="2091"/>
                  <a:pt x="3166" y="2244"/>
                </a:cubicBezTo>
                <a:cubicBezTo>
                  <a:pt x="3312" y="2244"/>
                  <a:pt x="3312" y="2244"/>
                  <a:pt x="3312" y="2244"/>
                </a:cubicBezTo>
                <a:cubicBezTo>
                  <a:pt x="3973" y="1583"/>
                  <a:pt x="3973" y="1583"/>
                  <a:pt x="3973" y="1583"/>
                </a:cubicBezTo>
                <a:lnTo>
                  <a:pt x="3973" y="1439"/>
                </a:lnTo>
                <a:close/>
                <a:moveTo>
                  <a:pt x="3973" y="900"/>
                </a:moveTo>
                <a:cubicBezTo>
                  <a:pt x="3238" y="1634"/>
                  <a:pt x="2841" y="2030"/>
                  <a:pt x="2626" y="2244"/>
                </a:cubicBezTo>
                <a:cubicBezTo>
                  <a:pt x="2747" y="2244"/>
                  <a:pt x="2747" y="2244"/>
                  <a:pt x="2747" y="2244"/>
                </a:cubicBezTo>
                <a:cubicBezTo>
                  <a:pt x="3973" y="1021"/>
                  <a:pt x="3973" y="1021"/>
                  <a:pt x="3973" y="1021"/>
                </a:cubicBezTo>
                <a:lnTo>
                  <a:pt x="3973" y="900"/>
                </a:lnTo>
                <a:close/>
                <a:moveTo>
                  <a:pt x="3973" y="1078"/>
                </a:moveTo>
                <a:cubicBezTo>
                  <a:pt x="3850" y="1201"/>
                  <a:pt x="3573" y="1477"/>
                  <a:pt x="3297" y="1753"/>
                </a:cubicBezTo>
                <a:cubicBezTo>
                  <a:pt x="3119" y="1930"/>
                  <a:pt x="2942" y="2107"/>
                  <a:pt x="2806" y="2244"/>
                </a:cubicBezTo>
                <a:cubicBezTo>
                  <a:pt x="2936" y="2244"/>
                  <a:pt x="2936" y="2244"/>
                  <a:pt x="2936" y="2244"/>
                </a:cubicBezTo>
                <a:cubicBezTo>
                  <a:pt x="3061" y="2118"/>
                  <a:pt x="3211" y="1968"/>
                  <a:pt x="3362" y="1818"/>
                </a:cubicBezTo>
                <a:cubicBezTo>
                  <a:pt x="3597" y="1583"/>
                  <a:pt x="3832" y="1349"/>
                  <a:pt x="3973" y="1208"/>
                </a:cubicBezTo>
                <a:lnTo>
                  <a:pt x="3973" y="1078"/>
                </a:lnTo>
                <a:close/>
                <a:moveTo>
                  <a:pt x="3973" y="1261"/>
                </a:moveTo>
                <a:cubicBezTo>
                  <a:pt x="3461" y="1771"/>
                  <a:pt x="3161" y="2069"/>
                  <a:pt x="2986" y="2244"/>
                </a:cubicBezTo>
                <a:cubicBezTo>
                  <a:pt x="3122" y="2244"/>
                  <a:pt x="3122" y="2244"/>
                  <a:pt x="3122" y="2244"/>
                </a:cubicBezTo>
                <a:cubicBezTo>
                  <a:pt x="3601" y="1767"/>
                  <a:pt x="3847" y="1522"/>
                  <a:pt x="3973" y="1396"/>
                </a:cubicBezTo>
                <a:lnTo>
                  <a:pt x="3973" y="1261"/>
                </a:lnTo>
                <a:close/>
                <a:moveTo>
                  <a:pt x="3973" y="1797"/>
                </a:moveTo>
                <a:cubicBezTo>
                  <a:pt x="3770" y="2000"/>
                  <a:pt x="3626" y="2143"/>
                  <a:pt x="3525" y="2244"/>
                </a:cubicBezTo>
                <a:cubicBezTo>
                  <a:pt x="3687" y="2244"/>
                  <a:pt x="3687" y="2244"/>
                  <a:pt x="3687" y="2244"/>
                </a:cubicBezTo>
                <a:cubicBezTo>
                  <a:pt x="3973" y="1960"/>
                  <a:pt x="3973" y="1960"/>
                  <a:pt x="3973" y="1960"/>
                </a:cubicBezTo>
                <a:lnTo>
                  <a:pt x="3973" y="1797"/>
                </a:lnTo>
                <a:close/>
                <a:moveTo>
                  <a:pt x="1264" y="0"/>
                </a:moveTo>
                <a:cubicBezTo>
                  <a:pt x="1246" y="0"/>
                  <a:pt x="1246" y="0"/>
                  <a:pt x="1246" y="0"/>
                </a:cubicBezTo>
                <a:cubicBezTo>
                  <a:pt x="5" y="1239"/>
                  <a:pt x="5" y="1239"/>
                  <a:pt x="5" y="1239"/>
                </a:cubicBezTo>
                <a:cubicBezTo>
                  <a:pt x="15" y="1248"/>
                  <a:pt x="15" y="1248"/>
                  <a:pt x="15" y="1248"/>
                </a:cubicBezTo>
                <a:lnTo>
                  <a:pt x="1264" y="0"/>
                </a:lnTo>
                <a:close/>
                <a:moveTo>
                  <a:pt x="1635" y="0"/>
                </a:moveTo>
                <a:cubicBezTo>
                  <a:pt x="1610" y="0"/>
                  <a:pt x="1610" y="0"/>
                  <a:pt x="1610" y="0"/>
                </a:cubicBezTo>
                <a:cubicBezTo>
                  <a:pt x="3" y="1604"/>
                  <a:pt x="3" y="1604"/>
                  <a:pt x="3" y="1604"/>
                </a:cubicBezTo>
                <a:cubicBezTo>
                  <a:pt x="17" y="1616"/>
                  <a:pt x="17" y="1616"/>
                  <a:pt x="17" y="1616"/>
                </a:cubicBezTo>
                <a:lnTo>
                  <a:pt x="1635" y="0"/>
                </a:lnTo>
                <a:close/>
                <a:moveTo>
                  <a:pt x="894" y="0"/>
                </a:moveTo>
                <a:cubicBezTo>
                  <a:pt x="879" y="0"/>
                  <a:pt x="879" y="0"/>
                  <a:pt x="879" y="0"/>
                </a:cubicBezTo>
                <a:cubicBezTo>
                  <a:pt x="5" y="871"/>
                  <a:pt x="5" y="871"/>
                  <a:pt x="5" y="871"/>
                </a:cubicBezTo>
                <a:cubicBezTo>
                  <a:pt x="12" y="878"/>
                  <a:pt x="12" y="878"/>
                  <a:pt x="12" y="878"/>
                </a:cubicBezTo>
                <a:lnTo>
                  <a:pt x="894" y="0"/>
                </a:lnTo>
                <a:close/>
                <a:moveTo>
                  <a:pt x="874" y="2244"/>
                </a:moveTo>
                <a:cubicBezTo>
                  <a:pt x="3123" y="0"/>
                  <a:pt x="3123" y="0"/>
                  <a:pt x="3123" y="0"/>
                </a:cubicBezTo>
                <a:cubicBezTo>
                  <a:pt x="3068" y="0"/>
                  <a:pt x="3068" y="0"/>
                  <a:pt x="3068" y="0"/>
                </a:cubicBezTo>
                <a:cubicBezTo>
                  <a:pt x="1745" y="1320"/>
                  <a:pt x="1117" y="1947"/>
                  <a:pt x="819" y="2244"/>
                </a:cubicBezTo>
                <a:lnTo>
                  <a:pt x="874" y="2244"/>
                </a:lnTo>
                <a:close/>
                <a:moveTo>
                  <a:pt x="36" y="1412"/>
                </a:moveTo>
                <a:cubicBezTo>
                  <a:pt x="44" y="1404"/>
                  <a:pt x="51" y="1395"/>
                  <a:pt x="61" y="1385"/>
                </a:cubicBezTo>
                <a:cubicBezTo>
                  <a:pt x="70" y="1376"/>
                  <a:pt x="82" y="1366"/>
                  <a:pt x="94" y="1352"/>
                </a:cubicBezTo>
                <a:cubicBezTo>
                  <a:pt x="145" y="1301"/>
                  <a:pt x="217" y="1229"/>
                  <a:pt x="304" y="1142"/>
                </a:cubicBezTo>
                <a:cubicBezTo>
                  <a:pt x="477" y="969"/>
                  <a:pt x="709" y="739"/>
                  <a:pt x="940" y="508"/>
                </a:cubicBezTo>
                <a:cubicBezTo>
                  <a:pt x="1120" y="330"/>
                  <a:pt x="1299" y="152"/>
                  <a:pt x="1451" y="0"/>
                </a:cubicBezTo>
                <a:cubicBezTo>
                  <a:pt x="1427" y="0"/>
                  <a:pt x="1427" y="0"/>
                  <a:pt x="1427" y="0"/>
                </a:cubicBezTo>
                <a:cubicBezTo>
                  <a:pt x="1278" y="149"/>
                  <a:pt x="1104" y="323"/>
                  <a:pt x="930" y="498"/>
                </a:cubicBezTo>
                <a:cubicBezTo>
                  <a:pt x="699" y="729"/>
                  <a:pt x="468" y="960"/>
                  <a:pt x="294" y="1133"/>
                </a:cubicBezTo>
                <a:cubicBezTo>
                  <a:pt x="207" y="1219"/>
                  <a:pt x="135" y="1291"/>
                  <a:pt x="85" y="1342"/>
                </a:cubicBezTo>
                <a:cubicBezTo>
                  <a:pt x="70" y="1354"/>
                  <a:pt x="61" y="1366"/>
                  <a:pt x="51" y="1376"/>
                </a:cubicBezTo>
                <a:cubicBezTo>
                  <a:pt x="41" y="1385"/>
                  <a:pt x="32" y="1392"/>
                  <a:pt x="24" y="1400"/>
                </a:cubicBezTo>
                <a:cubicBezTo>
                  <a:pt x="12" y="1414"/>
                  <a:pt x="5" y="1421"/>
                  <a:pt x="5" y="1421"/>
                </a:cubicBezTo>
                <a:cubicBezTo>
                  <a:pt x="15" y="1431"/>
                  <a:pt x="15" y="1431"/>
                  <a:pt x="15" y="1431"/>
                </a:cubicBezTo>
                <a:cubicBezTo>
                  <a:pt x="15" y="1431"/>
                  <a:pt x="22" y="1424"/>
                  <a:pt x="36" y="1412"/>
                </a:cubicBezTo>
                <a:close/>
                <a:moveTo>
                  <a:pt x="22" y="1794"/>
                </a:moveTo>
                <a:cubicBezTo>
                  <a:pt x="27" y="1789"/>
                  <a:pt x="34" y="1784"/>
                  <a:pt x="41" y="1775"/>
                </a:cubicBezTo>
                <a:cubicBezTo>
                  <a:pt x="51" y="1767"/>
                  <a:pt x="61" y="1758"/>
                  <a:pt x="73" y="1746"/>
                </a:cubicBezTo>
                <a:cubicBezTo>
                  <a:pt x="85" y="1734"/>
                  <a:pt x="97" y="1719"/>
                  <a:pt x="111" y="1705"/>
                </a:cubicBezTo>
                <a:cubicBezTo>
                  <a:pt x="121" y="1698"/>
                  <a:pt x="128" y="1690"/>
                  <a:pt x="135" y="1681"/>
                </a:cubicBezTo>
                <a:cubicBezTo>
                  <a:pt x="145" y="1674"/>
                  <a:pt x="154" y="1664"/>
                  <a:pt x="162" y="1654"/>
                </a:cubicBezTo>
                <a:cubicBezTo>
                  <a:pt x="181" y="1638"/>
                  <a:pt x="200" y="1616"/>
                  <a:pt x="222" y="1597"/>
                </a:cubicBezTo>
                <a:cubicBezTo>
                  <a:pt x="263" y="1553"/>
                  <a:pt x="311" y="1505"/>
                  <a:pt x="364" y="1455"/>
                </a:cubicBezTo>
                <a:cubicBezTo>
                  <a:pt x="571" y="1246"/>
                  <a:pt x="848" y="969"/>
                  <a:pt x="1126" y="693"/>
                </a:cubicBezTo>
                <a:cubicBezTo>
                  <a:pt x="1375" y="446"/>
                  <a:pt x="1623" y="199"/>
                  <a:pt x="1820" y="0"/>
                </a:cubicBezTo>
                <a:cubicBezTo>
                  <a:pt x="1793" y="0"/>
                  <a:pt x="1793" y="0"/>
                  <a:pt x="1793" y="0"/>
                </a:cubicBezTo>
                <a:cubicBezTo>
                  <a:pt x="1598" y="195"/>
                  <a:pt x="1356" y="437"/>
                  <a:pt x="1114" y="678"/>
                </a:cubicBezTo>
                <a:cubicBezTo>
                  <a:pt x="836" y="955"/>
                  <a:pt x="557" y="1234"/>
                  <a:pt x="350" y="1440"/>
                </a:cubicBezTo>
                <a:cubicBezTo>
                  <a:pt x="297" y="1493"/>
                  <a:pt x="251" y="1539"/>
                  <a:pt x="207" y="1582"/>
                </a:cubicBezTo>
                <a:cubicBezTo>
                  <a:pt x="186" y="1604"/>
                  <a:pt x="167" y="1623"/>
                  <a:pt x="150" y="1640"/>
                </a:cubicBezTo>
                <a:cubicBezTo>
                  <a:pt x="140" y="1650"/>
                  <a:pt x="130" y="1659"/>
                  <a:pt x="123" y="1666"/>
                </a:cubicBezTo>
                <a:cubicBezTo>
                  <a:pt x="114" y="1676"/>
                  <a:pt x="106" y="1683"/>
                  <a:pt x="99" y="1690"/>
                </a:cubicBezTo>
                <a:cubicBezTo>
                  <a:pt x="82" y="1707"/>
                  <a:pt x="70" y="1719"/>
                  <a:pt x="58" y="1731"/>
                </a:cubicBezTo>
                <a:cubicBezTo>
                  <a:pt x="46" y="1743"/>
                  <a:pt x="36" y="1753"/>
                  <a:pt x="27" y="1763"/>
                </a:cubicBezTo>
                <a:cubicBezTo>
                  <a:pt x="20" y="1770"/>
                  <a:pt x="15" y="1777"/>
                  <a:pt x="10" y="1779"/>
                </a:cubicBezTo>
                <a:cubicBezTo>
                  <a:pt x="5" y="1784"/>
                  <a:pt x="3" y="1787"/>
                  <a:pt x="3" y="1787"/>
                </a:cubicBezTo>
                <a:cubicBezTo>
                  <a:pt x="17" y="1801"/>
                  <a:pt x="17" y="1801"/>
                  <a:pt x="17" y="1801"/>
                </a:cubicBezTo>
                <a:cubicBezTo>
                  <a:pt x="17" y="1801"/>
                  <a:pt x="20" y="1799"/>
                  <a:pt x="22" y="1794"/>
                </a:cubicBezTo>
                <a:close/>
                <a:moveTo>
                  <a:pt x="48" y="2140"/>
                </a:moveTo>
                <a:cubicBezTo>
                  <a:pt x="65" y="2121"/>
                  <a:pt x="94" y="2094"/>
                  <a:pt x="130" y="2058"/>
                </a:cubicBezTo>
                <a:cubicBezTo>
                  <a:pt x="200" y="1989"/>
                  <a:pt x="301" y="1888"/>
                  <a:pt x="422" y="1765"/>
                </a:cubicBezTo>
                <a:cubicBezTo>
                  <a:pt x="665" y="1525"/>
                  <a:pt x="988" y="1200"/>
                  <a:pt x="1314" y="878"/>
                </a:cubicBezTo>
                <a:cubicBezTo>
                  <a:pt x="1632" y="560"/>
                  <a:pt x="1951" y="242"/>
                  <a:pt x="2193" y="0"/>
                </a:cubicBezTo>
                <a:cubicBezTo>
                  <a:pt x="2159" y="0"/>
                  <a:pt x="2159" y="0"/>
                  <a:pt x="2159" y="0"/>
                </a:cubicBezTo>
                <a:cubicBezTo>
                  <a:pt x="1919" y="238"/>
                  <a:pt x="1608" y="551"/>
                  <a:pt x="1294" y="861"/>
                </a:cubicBezTo>
                <a:cubicBezTo>
                  <a:pt x="971" y="1183"/>
                  <a:pt x="648" y="1505"/>
                  <a:pt x="405" y="1748"/>
                </a:cubicBezTo>
                <a:cubicBezTo>
                  <a:pt x="285" y="1868"/>
                  <a:pt x="183" y="1969"/>
                  <a:pt x="111" y="2041"/>
                </a:cubicBezTo>
                <a:cubicBezTo>
                  <a:pt x="77" y="2075"/>
                  <a:pt x="48" y="2104"/>
                  <a:pt x="29" y="2123"/>
                </a:cubicBezTo>
                <a:cubicBezTo>
                  <a:pt x="12" y="2142"/>
                  <a:pt x="0" y="2152"/>
                  <a:pt x="0" y="2152"/>
                </a:cubicBezTo>
                <a:cubicBezTo>
                  <a:pt x="20" y="2169"/>
                  <a:pt x="20" y="2169"/>
                  <a:pt x="20" y="2169"/>
                </a:cubicBezTo>
                <a:cubicBezTo>
                  <a:pt x="20" y="2169"/>
                  <a:pt x="29" y="2159"/>
                  <a:pt x="48" y="2140"/>
                </a:cubicBezTo>
                <a:close/>
                <a:moveTo>
                  <a:pt x="2007" y="0"/>
                </a:moveTo>
                <a:cubicBezTo>
                  <a:pt x="1974" y="0"/>
                  <a:pt x="1974" y="0"/>
                  <a:pt x="1974" y="0"/>
                </a:cubicBezTo>
                <a:cubicBezTo>
                  <a:pt x="3" y="1969"/>
                  <a:pt x="3" y="1969"/>
                  <a:pt x="3" y="1969"/>
                </a:cubicBezTo>
                <a:cubicBezTo>
                  <a:pt x="17" y="1984"/>
                  <a:pt x="17" y="1984"/>
                  <a:pt x="17" y="1984"/>
                </a:cubicBezTo>
                <a:lnTo>
                  <a:pt x="2007" y="0"/>
                </a:lnTo>
                <a:close/>
                <a:moveTo>
                  <a:pt x="1078" y="0"/>
                </a:moveTo>
                <a:cubicBezTo>
                  <a:pt x="1063" y="0"/>
                  <a:pt x="1063" y="0"/>
                  <a:pt x="1063" y="0"/>
                </a:cubicBezTo>
                <a:cubicBezTo>
                  <a:pt x="5" y="1056"/>
                  <a:pt x="5" y="1056"/>
                  <a:pt x="5" y="1056"/>
                </a:cubicBezTo>
                <a:cubicBezTo>
                  <a:pt x="15" y="1063"/>
                  <a:pt x="15" y="1063"/>
                  <a:pt x="15" y="1063"/>
                </a:cubicBezTo>
                <a:lnTo>
                  <a:pt x="1078" y="0"/>
                </a:lnTo>
                <a:close/>
                <a:moveTo>
                  <a:pt x="315" y="2244"/>
                </a:moveTo>
                <a:cubicBezTo>
                  <a:pt x="2564" y="0"/>
                  <a:pt x="2564" y="0"/>
                  <a:pt x="2564" y="0"/>
                </a:cubicBezTo>
                <a:cubicBezTo>
                  <a:pt x="2521" y="0"/>
                  <a:pt x="2521" y="0"/>
                  <a:pt x="2521" y="0"/>
                </a:cubicBezTo>
                <a:cubicBezTo>
                  <a:pt x="1200" y="1319"/>
                  <a:pt x="571" y="1946"/>
                  <a:pt x="272" y="2244"/>
                </a:cubicBezTo>
                <a:lnTo>
                  <a:pt x="315" y="2244"/>
                </a:lnTo>
                <a:close/>
                <a:moveTo>
                  <a:pt x="501" y="2244"/>
                </a:moveTo>
                <a:cubicBezTo>
                  <a:pt x="2750" y="0"/>
                  <a:pt x="2750" y="0"/>
                  <a:pt x="2750" y="0"/>
                </a:cubicBezTo>
                <a:cubicBezTo>
                  <a:pt x="2704" y="0"/>
                  <a:pt x="2704" y="0"/>
                  <a:pt x="2704" y="0"/>
                </a:cubicBezTo>
                <a:cubicBezTo>
                  <a:pt x="1383" y="1319"/>
                  <a:pt x="754" y="1946"/>
                  <a:pt x="455" y="2244"/>
                </a:cubicBezTo>
                <a:lnTo>
                  <a:pt x="501" y="2244"/>
                </a:lnTo>
                <a:close/>
                <a:moveTo>
                  <a:pt x="130" y="2244"/>
                </a:moveTo>
                <a:cubicBezTo>
                  <a:pt x="2377" y="0"/>
                  <a:pt x="2377" y="0"/>
                  <a:pt x="2377" y="0"/>
                </a:cubicBezTo>
                <a:cubicBezTo>
                  <a:pt x="2338" y="0"/>
                  <a:pt x="2338" y="0"/>
                  <a:pt x="2338" y="0"/>
                </a:cubicBezTo>
                <a:cubicBezTo>
                  <a:pt x="792" y="1545"/>
                  <a:pt x="268" y="2067"/>
                  <a:pt x="91" y="2244"/>
                </a:cubicBezTo>
                <a:lnTo>
                  <a:pt x="130" y="2244"/>
                </a:lnTo>
                <a:close/>
                <a:moveTo>
                  <a:pt x="689" y="2244"/>
                </a:moveTo>
                <a:cubicBezTo>
                  <a:pt x="2938" y="0"/>
                  <a:pt x="2938" y="0"/>
                  <a:pt x="2938" y="0"/>
                </a:cubicBezTo>
                <a:cubicBezTo>
                  <a:pt x="2885" y="0"/>
                  <a:pt x="2885" y="0"/>
                  <a:pt x="2885" y="0"/>
                </a:cubicBezTo>
                <a:cubicBezTo>
                  <a:pt x="1562" y="1320"/>
                  <a:pt x="934" y="1947"/>
                  <a:pt x="636" y="2244"/>
                </a:cubicBezTo>
                <a:lnTo>
                  <a:pt x="689" y="2244"/>
                </a:lnTo>
                <a:close/>
                <a:moveTo>
                  <a:pt x="12" y="510"/>
                </a:moveTo>
                <a:cubicBezTo>
                  <a:pt x="525" y="0"/>
                  <a:pt x="525" y="0"/>
                  <a:pt x="525" y="0"/>
                </a:cubicBezTo>
                <a:cubicBezTo>
                  <a:pt x="514" y="0"/>
                  <a:pt x="514" y="0"/>
                  <a:pt x="514" y="0"/>
                </a:cubicBezTo>
                <a:cubicBezTo>
                  <a:pt x="8" y="505"/>
                  <a:pt x="7" y="505"/>
                  <a:pt x="7" y="505"/>
                </a:cubicBezTo>
                <a:cubicBezTo>
                  <a:pt x="12" y="510"/>
                  <a:pt x="12" y="510"/>
                  <a:pt x="12" y="510"/>
                </a:cubicBezTo>
                <a:close/>
                <a:moveTo>
                  <a:pt x="709" y="0"/>
                </a:moveTo>
                <a:cubicBezTo>
                  <a:pt x="697" y="0"/>
                  <a:pt x="697" y="0"/>
                  <a:pt x="697" y="0"/>
                </a:cubicBezTo>
                <a:cubicBezTo>
                  <a:pt x="7" y="688"/>
                  <a:pt x="7" y="688"/>
                  <a:pt x="7" y="688"/>
                </a:cubicBezTo>
                <a:cubicBezTo>
                  <a:pt x="12" y="695"/>
                  <a:pt x="12" y="695"/>
                  <a:pt x="12" y="695"/>
                </a:cubicBezTo>
                <a:lnTo>
                  <a:pt x="709" y="0"/>
                </a:lnTo>
                <a:close/>
                <a:moveTo>
                  <a:pt x="12" y="328"/>
                </a:moveTo>
                <a:cubicBezTo>
                  <a:pt x="340" y="0"/>
                  <a:pt x="340" y="0"/>
                  <a:pt x="340" y="0"/>
                </a:cubicBezTo>
                <a:cubicBezTo>
                  <a:pt x="330" y="0"/>
                  <a:pt x="330" y="0"/>
                  <a:pt x="330" y="0"/>
                </a:cubicBezTo>
                <a:cubicBezTo>
                  <a:pt x="8" y="323"/>
                  <a:pt x="7" y="323"/>
                  <a:pt x="7" y="323"/>
                </a:cubicBezTo>
                <a:cubicBezTo>
                  <a:pt x="12" y="328"/>
                  <a:pt x="12" y="328"/>
                  <a:pt x="12" y="328"/>
                </a:cubicBezTo>
                <a:close/>
                <a:moveTo>
                  <a:pt x="12" y="142"/>
                </a:moveTo>
                <a:cubicBezTo>
                  <a:pt x="155" y="0"/>
                  <a:pt x="155" y="0"/>
                  <a:pt x="155" y="0"/>
                </a:cubicBezTo>
                <a:cubicBezTo>
                  <a:pt x="145" y="0"/>
                  <a:pt x="145" y="0"/>
                  <a:pt x="145" y="0"/>
                </a:cubicBezTo>
                <a:cubicBezTo>
                  <a:pt x="7" y="138"/>
                  <a:pt x="7" y="138"/>
                  <a:pt x="7" y="138"/>
                </a:cubicBezTo>
                <a:cubicBezTo>
                  <a:pt x="12" y="142"/>
                  <a:pt x="12" y="142"/>
                  <a:pt x="12" y="142"/>
                </a:cubicBezTo>
                <a:close/>
              </a:path>
            </a:pathLst>
          </a:custGeom>
          <a:gradFill>
            <a:gsLst>
              <a:gs pos="0">
                <a:schemeClr val="lt1"/>
              </a:gs>
              <a:gs pos="18000">
                <a:schemeClr val="lt1"/>
              </a:gs>
              <a:gs pos="86000">
                <a:srgbClr val="F0F0F0">
                  <a:alpha val="49803"/>
                </a:srgbClr>
              </a:gs>
              <a:gs pos="100000">
                <a:srgbClr val="F0F0F0">
                  <a:alpha val="49803"/>
                </a:srgbClr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gdcd85eba80_2_7"/>
          <p:cNvSpPr/>
          <p:nvPr/>
        </p:nvSpPr>
        <p:spPr>
          <a:xfrm>
            <a:off x="5312229" y="0"/>
            <a:ext cx="6860721" cy="6061004"/>
          </a:xfrm>
          <a:custGeom>
            <a:rect b="b" l="l" r="r" t="t"/>
            <a:pathLst>
              <a:path extrusionOk="0" h="2121" w="2398">
                <a:moveTo>
                  <a:pt x="2398" y="1075"/>
                </a:moveTo>
                <a:cubicBezTo>
                  <a:pt x="2340" y="1033"/>
                  <a:pt x="2252" y="1006"/>
                  <a:pt x="2152" y="1006"/>
                </a:cubicBezTo>
                <a:cubicBezTo>
                  <a:pt x="1999" y="1006"/>
                  <a:pt x="1871" y="1070"/>
                  <a:pt x="1841" y="1156"/>
                </a:cubicBezTo>
                <a:cubicBezTo>
                  <a:pt x="1828" y="1156"/>
                  <a:pt x="1828" y="1156"/>
                  <a:pt x="1828" y="1156"/>
                </a:cubicBezTo>
                <a:cubicBezTo>
                  <a:pt x="1799" y="1070"/>
                  <a:pt x="1671" y="1005"/>
                  <a:pt x="1517" y="1005"/>
                </a:cubicBezTo>
                <a:cubicBezTo>
                  <a:pt x="1418" y="1005"/>
                  <a:pt x="1329" y="1032"/>
                  <a:pt x="1271" y="1074"/>
                </a:cubicBezTo>
                <a:cubicBezTo>
                  <a:pt x="1271" y="1795"/>
                  <a:pt x="1271" y="1795"/>
                  <a:pt x="1271" y="1795"/>
                </a:cubicBezTo>
                <a:cubicBezTo>
                  <a:pt x="1271" y="1975"/>
                  <a:pt x="1125" y="2121"/>
                  <a:pt x="945" y="2121"/>
                </a:cubicBezTo>
                <a:cubicBezTo>
                  <a:pt x="766" y="2121"/>
                  <a:pt x="620" y="1975"/>
                  <a:pt x="620" y="1795"/>
                </a:cubicBezTo>
                <a:cubicBezTo>
                  <a:pt x="620" y="1756"/>
                  <a:pt x="652" y="1724"/>
                  <a:pt x="692" y="1724"/>
                </a:cubicBezTo>
                <a:cubicBezTo>
                  <a:pt x="731" y="1724"/>
                  <a:pt x="763" y="1756"/>
                  <a:pt x="763" y="1795"/>
                </a:cubicBezTo>
                <a:cubicBezTo>
                  <a:pt x="763" y="1896"/>
                  <a:pt x="845" y="1977"/>
                  <a:pt x="945" y="1977"/>
                </a:cubicBezTo>
                <a:cubicBezTo>
                  <a:pt x="1046" y="1977"/>
                  <a:pt x="1127" y="1896"/>
                  <a:pt x="1127" y="1795"/>
                </a:cubicBezTo>
                <a:cubicBezTo>
                  <a:pt x="1127" y="1075"/>
                  <a:pt x="1127" y="1075"/>
                  <a:pt x="1127" y="1075"/>
                </a:cubicBezTo>
                <a:cubicBezTo>
                  <a:pt x="1069" y="1033"/>
                  <a:pt x="980" y="1006"/>
                  <a:pt x="881" y="1006"/>
                </a:cubicBezTo>
                <a:cubicBezTo>
                  <a:pt x="728" y="1006"/>
                  <a:pt x="600" y="1070"/>
                  <a:pt x="570" y="1156"/>
                </a:cubicBezTo>
                <a:cubicBezTo>
                  <a:pt x="557" y="1156"/>
                  <a:pt x="557" y="1156"/>
                  <a:pt x="557" y="1156"/>
                </a:cubicBezTo>
                <a:cubicBezTo>
                  <a:pt x="528" y="1070"/>
                  <a:pt x="400" y="1005"/>
                  <a:pt x="245" y="1005"/>
                </a:cubicBezTo>
                <a:cubicBezTo>
                  <a:pt x="146" y="1005"/>
                  <a:pt x="58" y="1032"/>
                  <a:pt x="0" y="1074"/>
                </a:cubicBezTo>
                <a:cubicBezTo>
                  <a:pt x="47" y="562"/>
                  <a:pt x="528" y="156"/>
                  <a:pt x="1127" y="126"/>
                </a:cubicBezTo>
                <a:cubicBezTo>
                  <a:pt x="1127" y="72"/>
                  <a:pt x="1127" y="72"/>
                  <a:pt x="1127" y="72"/>
                </a:cubicBezTo>
                <a:cubicBezTo>
                  <a:pt x="1127" y="32"/>
                  <a:pt x="1159" y="0"/>
                  <a:pt x="1199" y="0"/>
                </a:cubicBezTo>
                <a:cubicBezTo>
                  <a:pt x="1239" y="0"/>
                  <a:pt x="1271" y="32"/>
                  <a:pt x="1271" y="72"/>
                </a:cubicBezTo>
                <a:cubicBezTo>
                  <a:pt x="1271" y="126"/>
                  <a:pt x="1271" y="126"/>
                  <a:pt x="1271" y="126"/>
                </a:cubicBezTo>
                <a:cubicBezTo>
                  <a:pt x="1871" y="156"/>
                  <a:pt x="2352" y="563"/>
                  <a:pt x="2398" y="1075"/>
                </a:cubicBez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-16250" r="-30803" t="-10985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gdcd85eba80_2_7"/>
          <p:cNvSpPr/>
          <p:nvPr/>
        </p:nvSpPr>
        <p:spPr>
          <a:xfrm>
            <a:off x="5331279" y="0"/>
            <a:ext cx="6860721" cy="6061004"/>
          </a:xfrm>
          <a:custGeom>
            <a:rect b="b" l="l" r="r" t="t"/>
            <a:pathLst>
              <a:path extrusionOk="0" h="2121" w="2398">
                <a:moveTo>
                  <a:pt x="2398" y="1075"/>
                </a:moveTo>
                <a:cubicBezTo>
                  <a:pt x="2340" y="1033"/>
                  <a:pt x="2252" y="1006"/>
                  <a:pt x="2152" y="1006"/>
                </a:cubicBezTo>
                <a:cubicBezTo>
                  <a:pt x="1999" y="1006"/>
                  <a:pt x="1871" y="1070"/>
                  <a:pt x="1841" y="1156"/>
                </a:cubicBezTo>
                <a:cubicBezTo>
                  <a:pt x="1828" y="1156"/>
                  <a:pt x="1828" y="1156"/>
                  <a:pt x="1828" y="1156"/>
                </a:cubicBezTo>
                <a:cubicBezTo>
                  <a:pt x="1799" y="1070"/>
                  <a:pt x="1671" y="1005"/>
                  <a:pt x="1517" y="1005"/>
                </a:cubicBezTo>
                <a:cubicBezTo>
                  <a:pt x="1418" y="1005"/>
                  <a:pt x="1329" y="1032"/>
                  <a:pt x="1271" y="1074"/>
                </a:cubicBezTo>
                <a:cubicBezTo>
                  <a:pt x="1271" y="1795"/>
                  <a:pt x="1271" y="1795"/>
                  <a:pt x="1271" y="1795"/>
                </a:cubicBezTo>
                <a:cubicBezTo>
                  <a:pt x="1271" y="1975"/>
                  <a:pt x="1125" y="2121"/>
                  <a:pt x="945" y="2121"/>
                </a:cubicBezTo>
                <a:cubicBezTo>
                  <a:pt x="766" y="2121"/>
                  <a:pt x="620" y="1975"/>
                  <a:pt x="620" y="1795"/>
                </a:cubicBezTo>
                <a:cubicBezTo>
                  <a:pt x="620" y="1756"/>
                  <a:pt x="652" y="1724"/>
                  <a:pt x="692" y="1724"/>
                </a:cubicBezTo>
                <a:cubicBezTo>
                  <a:pt x="731" y="1724"/>
                  <a:pt x="763" y="1756"/>
                  <a:pt x="763" y="1795"/>
                </a:cubicBezTo>
                <a:cubicBezTo>
                  <a:pt x="763" y="1896"/>
                  <a:pt x="845" y="1977"/>
                  <a:pt x="945" y="1977"/>
                </a:cubicBezTo>
                <a:cubicBezTo>
                  <a:pt x="1046" y="1977"/>
                  <a:pt x="1127" y="1896"/>
                  <a:pt x="1127" y="1795"/>
                </a:cubicBezTo>
                <a:cubicBezTo>
                  <a:pt x="1127" y="1075"/>
                  <a:pt x="1127" y="1075"/>
                  <a:pt x="1127" y="1075"/>
                </a:cubicBezTo>
                <a:cubicBezTo>
                  <a:pt x="1069" y="1033"/>
                  <a:pt x="980" y="1006"/>
                  <a:pt x="881" y="1006"/>
                </a:cubicBezTo>
                <a:cubicBezTo>
                  <a:pt x="728" y="1006"/>
                  <a:pt x="600" y="1070"/>
                  <a:pt x="570" y="1156"/>
                </a:cubicBezTo>
                <a:cubicBezTo>
                  <a:pt x="557" y="1156"/>
                  <a:pt x="557" y="1156"/>
                  <a:pt x="557" y="1156"/>
                </a:cubicBezTo>
                <a:cubicBezTo>
                  <a:pt x="528" y="1070"/>
                  <a:pt x="400" y="1005"/>
                  <a:pt x="245" y="1005"/>
                </a:cubicBezTo>
                <a:cubicBezTo>
                  <a:pt x="146" y="1005"/>
                  <a:pt x="58" y="1032"/>
                  <a:pt x="0" y="1074"/>
                </a:cubicBezTo>
                <a:cubicBezTo>
                  <a:pt x="47" y="562"/>
                  <a:pt x="528" y="156"/>
                  <a:pt x="1127" y="126"/>
                </a:cubicBezTo>
                <a:cubicBezTo>
                  <a:pt x="1127" y="72"/>
                  <a:pt x="1127" y="72"/>
                  <a:pt x="1127" y="72"/>
                </a:cubicBezTo>
                <a:cubicBezTo>
                  <a:pt x="1127" y="32"/>
                  <a:pt x="1159" y="0"/>
                  <a:pt x="1199" y="0"/>
                </a:cubicBezTo>
                <a:cubicBezTo>
                  <a:pt x="1239" y="0"/>
                  <a:pt x="1271" y="32"/>
                  <a:pt x="1271" y="72"/>
                </a:cubicBezTo>
                <a:cubicBezTo>
                  <a:pt x="1271" y="126"/>
                  <a:pt x="1271" y="126"/>
                  <a:pt x="1271" y="126"/>
                </a:cubicBezTo>
                <a:cubicBezTo>
                  <a:pt x="1871" y="156"/>
                  <a:pt x="2352" y="563"/>
                  <a:pt x="2398" y="1075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20000"/>
                </a:srgbClr>
              </a:gs>
              <a:gs pos="20000">
                <a:srgbClr val="FFFFFF">
                  <a:alpha val="20000"/>
                </a:srgbClr>
              </a:gs>
              <a:gs pos="100000">
                <a:srgbClr val="F0F0F0">
                  <a:alpha val="49803"/>
                </a:srgbClr>
              </a:gs>
            </a:gsLst>
            <a:lin ang="135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gdcd85eba80_2_7"/>
          <p:cNvSpPr/>
          <p:nvPr/>
        </p:nvSpPr>
        <p:spPr>
          <a:xfrm>
            <a:off x="4803217" y="0"/>
            <a:ext cx="7369733" cy="6508296"/>
          </a:xfrm>
          <a:custGeom>
            <a:rect b="b" l="l" r="r" t="t"/>
            <a:pathLst>
              <a:path extrusionOk="0" h="2217" w="2507">
                <a:moveTo>
                  <a:pt x="2507" y="1124"/>
                </a:moveTo>
                <a:cubicBezTo>
                  <a:pt x="2446" y="1080"/>
                  <a:pt x="2353" y="1052"/>
                  <a:pt x="2250" y="1052"/>
                </a:cubicBezTo>
                <a:cubicBezTo>
                  <a:pt x="2089" y="1052"/>
                  <a:pt x="1956" y="1119"/>
                  <a:pt x="1924" y="1208"/>
                </a:cubicBezTo>
                <a:cubicBezTo>
                  <a:pt x="1911" y="1208"/>
                  <a:pt x="1911" y="1208"/>
                  <a:pt x="1911" y="1208"/>
                </a:cubicBezTo>
                <a:cubicBezTo>
                  <a:pt x="1881" y="1118"/>
                  <a:pt x="1747" y="1051"/>
                  <a:pt x="1585" y="1051"/>
                </a:cubicBezTo>
                <a:cubicBezTo>
                  <a:pt x="1482" y="1051"/>
                  <a:pt x="1389" y="1079"/>
                  <a:pt x="1328" y="1123"/>
                </a:cubicBezTo>
                <a:cubicBezTo>
                  <a:pt x="1328" y="1877"/>
                  <a:pt x="1328" y="1877"/>
                  <a:pt x="1328" y="1877"/>
                </a:cubicBezTo>
                <a:cubicBezTo>
                  <a:pt x="1328" y="2064"/>
                  <a:pt x="1176" y="2217"/>
                  <a:pt x="988" y="2217"/>
                </a:cubicBezTo>
                <a:cubicBezTo>
                  <a:pt x="800" y="2217"/>
                  <a:pt x="648" y="2064"/>
                  <a:pt x="648" y="1877"/>
                </a:cubicBezTo>
                <a:cubicBezTo>
                  <a:pt x="648" y="1835"/>
                  <a:pt x="681" y="1802"/>
                  <a:pt x="723" y="1802"/>
                </a:cubicBezTo>
                <a:cubicBezTo>
                  <a:pt x="764" y="1802"/>
                  <a:pt x="798" y="1835"/>
                  <a:pt x="798" y="1877"/>
                </a:cubicBezTo>
                <a:cubicBezTo>
                  <a:pt x="798" y="1982"/>
                  <a:pt x="883" y="2067"/>
                  <a:pt x="988" y="2067"/>
                </a:cubicBezTo>
                <a:cubicBezTo>
                  <a:pt x="1093" y="2067"/>
                  <a:pt x="1178" y="1982"/>
                  <a:pt x="1178" y="1877"/>
                </a:cubicBezTo>
                <a:cubicBezTo>
                  <a:pt x="1178" y="1124"/>
                  <a:pt x="1178" y="1124"/>
                  <a:pt x="1178" y="1124"/>
                </a:cubicBezTo>
                <a:cubicBezTo>
                  <a:pt x="1117" y="1080"/>
                  <a:pt x="1025" y="1052"/>
                  <a:pt x="921" y="1052"/>
                </a:cubicBezTo>
                <a:cubicBezTo>
                  <a:pt x="761" y="1052"/>
                  <a:pt x="627" y="1119"/>
                  <a:pt x="596" y="1208"/>
                </a:cubicBezTo>
                <a:cubicBezTo>
                  <a:pt x="582" y="1208"/>
                  <a:pt x="582" y="1208"/>
                  <a:pt x="582" y="1208"/>
                </a:cubicBezTo>
                <a:cubicBezTo>
                  <a:pt x="552" y="1118"/>
                  <a:pt x="418" y="1051"/>
                  <a:pt x="257" y="1051"/>
                </a:cubicBezTo>
                <a:cubicBezTo>
                  <a:pt x="153" y="1051"/>
                  <a:pt x="61" y="1079"/>
                  <a:pt x="0" y="1122"/>
                </a:cubicBezTo>
                <a:cubicBezTo>
                  <a:pt x="49" y="588"/>
                  <a:pt x="552" y="163"/>
                  <a:pt x="1178" y="131"/>
                </a:cubicBezTo>
                <a:cubicBezTo>
                  <a:pt x="1178" y="75"/>
                  <a:pt x="1178" y="75"/>
                  <a:pt x="1178" y="75"/>
                </a:cubicBezTo>
                <a:cubicBezTo>
                  <a:pt x="1178" y="34"/>
                  <a:pt x="1212" y="0"/>
                  <a:pt x="1253" y="0"/>
                </a:cubicBezTo>
                <a:cubicBezTo>
                  <a:pt x="1295" y="0"/>
                  <a:pt x="1328" y="34"/>
                  <a:pt x="1328" y="75"/>
                </a:cubicBezTo>
                <a:cubicBezTo>
                  <a:pt x="1328" y="131"/>
                  <a:pt x="1328" y="131"/>
                  <a:pt x="1328" y="131"/>
                </a:cubicBezTo>
                <a:cubicBezTo>
                  <a:pt x="1955" y="163"/>
                  <a:pt x="2459" y="589"/>
                  <a:pt x="2507" y="1124"/>
                </a:cubicBezTo>
                <a:close/>
              </a:path>
            </a:pathLst>
          </a:custGeom>
          <a:noFill/>
          <a:ln cap="flat" cmpd="sng" w="50800">
            <a:solidFill>
              <a:srgbClr val="D8D8D8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gdcd85eba80_2_7"/>
          <p:cNvSpPr txBox="1"/>
          <p:nvPr>
            <p:ph idx="1" type="subTitle"/>
          </p:nvPr>
        </p:nvSpPr>
        <p:spPr>
          <a:xfrm>
            <a:off x="1285647" y="3742708"/>
            <a:ext cx="6419624" cy="558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99" name="Google Shape;99;gdcd85eba80_2_7"/>
          <p:cNvSpPr txBox="1"/>
          <p:nvPr>
            <p:ph type="ctrTitle"/>
          </p:nvPr>
        </p:nvSpPr>
        <p:spPr>
          <a:xfrm>
            <a:off x="1285647" y="1700365"/>
            <a:ext cx="6419624" cy="20423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gdcd85eba80_2_7"/>
          <p:cNvSpPr txBox="1"/>
          <p:nvPr>
            <p:ph idx="2" type="body"/>
          </p:nvPr>
        </p:nvSpPr>
        <p:spPr>
          <a:xfrm>
            <a:off x="1285647" y="5095627"/>
            <a:ext cx="6419624" cy="296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gdcd85eba80_2_7"/>
          <p:cNvSpPr txBox="1"/>
          <p:nvPr>
            <p:ph idx="3" type="body"/>
          </p:nvPr>
        </p:nvSpPr>
        <p:spPr>
          <a:xfrm>
            <a:off x="1285647" y="5391898"/>
            <a:ext cx="6419624" cy="296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>
  <p:cSld name="标题和内容"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dcd85eba80_2_16"/>
          <p:cNvSpPr txBox="1"/>
          <p:nvPr>
            <p:ph idx="10" type="dt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gdcd85eba80_2_16"/>
          <p:cNvSpPr txBox="1"/>
          <p:nvPr>
            <p:ph idx="11" type="ftr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gdcd85eba80_2_16"/>
          <p:cNvSpPr txBox="1"/>
          <p:nvPr>
            <p:ph idx="12" type="sldNum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sp>
        <p:nvSpPr>
          <p:cNvPr id="106" name="Google Shape;106;gdcd85eba80_2_16"/>
          <p:cNvSpPr txBox="1"/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gdcd85eba80_2_16"/>
          <p:cNvSpPr txBox="1"/>
          <p:nvPr>
            <p:ph idx="1" type="body"/>
          </p:nvPr>
        </p:nvSpPr>
        <p:spPr>
          <a:xfrm>
            <a:off x="669925" y="1130299"/>
            <a:ext cx="10850563" cy="5006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302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/>
            </a:lvl2pPr>
            <a:lvl3pPr indent="-3175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048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/>
            </a:lvl4pPr>
            <a:lvl5pPr indent="-3048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showMasterSp="0" type="secHead">
  <p:cSld name="SECTION_HEADER"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dcd85eba80_2_22"/>
          <p:cNvSpPr txBox="1"/>
          <p:nvPr>
            <p:ph type="title"/>
          </p:nvPr>
        </p:nvSpPr>
        <p:spPr>
          <a:xfrm>
            <a:off x="6477000" y="3632200"/>
            <a:ext cx="5043488" cy="8953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gdcd85eba80_2_22"/>
          <p:cNvSpPr txBox="1"/>
          <p:nvPr>
            <p:ph idx="1" type="body"/>
          </p:nvPr>
        </p:nvSpPr>
        <p:spPr>
          <a:xfrm>
            <a:off x="6478116" y="4527550"/>
            <a:ext cx="5043488" cy="1015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1" name="Google Shape;111;gdcd85eba80_2_22"/>
          <p:cNvSpPr/>
          <p:nvPr/>
        </p:nvSpPr>
        <p:spPr>
          <a:xfrm>
            <a:off x="0" y="858302"/>
            <a:ext cx="5889171" cy="5202702"/>
          </a:xfrm>
          <a:custGeom>
            <a:rect b="b" l="l" r="r" t="t"/>
            <a:pathLst>
              <a:path extrusionOk="0" h="2121" w="2398">
                <a:moveTo>
                  <a:pt x="2398" y="1075"/>
                </a:moveTo>
                <a:cubicBezTo>
                  <a:pt x="2340" y="1033"/>
                  <a:pt x="2252" y="1006"/>
                  <a:pt x="2152" y="1006"/>
                </a:cubicBezTo>
                <a:cubicBezTo>
                  <a:pt x="1999" y="1006"/>
                  <a:pt x="1871" y="1070"/>
                  <a:pt x="1841" y="1156"/>
                </a:cubicBezTo>
                <a:cubicBezTo>
                  <a:pt x="1828" y="1156"/>
                  <a:pt x="1828" y="1156"/>
                  <a:pt x="1828" y="1156"/>
                </a:cubicBezTo>
                <a:cubicBezTo>
                  <a:pt x="1799" y="1070"/>
                  <a:pt x="1671" y="1005"/>
                  <a:pt x="1517" y="1005"/>
                </a:cubicBezTo>
                <a:cubicBezTo>
                  <a:pt x="1418" y="1005"/>
                  <a:pt x="1329" y="1032"/>
                  <a:pt x="1271" y="1074"/>
                </a:cubicBezTo>
                <a:cubicBezTo>
                  <a:pt x="1271" y="1795"/>
                  <a:pt x="1271" y="1795"/>
                  <a:pt x="1271" y="1795"/>
                </a:cubicBezTo>
                <a:cubicBezTo>
                  <a:pt x="1271" y="1975"/>
                  <a:pt x="1125" y="2121"/>
                  <a:pt x="945" y="2121"/>
                </a:cubicBezTo>
                <a:cubicBezTo>
                  <a:pt x="766" y="2121"/>
                  <a:pt x="620" y="1975"/>
                  <a:pt x="620" y="1795"/>
                </a:cubicBezTo>
                <a:cubicBezTo>
                  <a:pt x="620" y="1756"/>
                  <a:pt x="652" y="1724"/>
                  <a:pt x="692" y="1724"/>
                </a:cubicBezTo>
                <a:cubicBezTo>
                  <a:pt x="731" y="1724"/>
                  <a:pt x="763" y="1756"/>
                  <a:pt x="763" y="1795"/>
                </a:cubicBezTo>
                <a:cubicBezTo>
                  <a:pt x="763" y="1896"/>
                  <a:pt x="845" y="1977"/>
                  <a:pt x="945" y="1977"/>
                </a:cubicBezTo>
                <a:cubicBezTo>
                  <a:pt x="1046" y="1977"/>
                  <a:pt x="1127" y="1896"/>
                  <a:pt x="1127" y="1795"/>
                </a:cubicBezTo>
                <a:cubicBezTo>
                  <a:pt x="1127" y="1075"/>
                  <a:pt x="1127" y="1075"/>
                  <a:pt x="1127" y="1075"/>
                </a:cubicBezTo>
                <a:cubicBezTo>
                  <a:pt x="1069" y="1033"/>
                  <a:pt x="980" y="1006"/>
                  <a:pt x="881" y="1006"/>
                </a:cubicBezTo>
                <a:cubicBezTo>
                  <a:pt x="728" y="1006"/>
                  <a:pt x="600" y="1070"/>
                  <a:pt x="570" y="1156"/>
                </a:cubicBezTo>
                <a:cubicBezTo>
                  <a:pt x="557" y="1156"/>
                  <a:pt x="557" y="1156"/>
                  <a:pt x="557" y="1156"/>
                </a:cubicBezTo>
                <a:cubicBezTo>
                  <a:pt x="528" y="1070"/>
                  <a:pt x="400" y="1005"/>
                  <a:pt x="245" y="1005"/>
                </a:cubicBezTo>
                <a:cubicBezTo>
                  <a:pt x="146" y="1005"/>
                  <a:pt x="58" y="1032"/>
                  <a:pt x="0" y="1074"/>
                </a:cubicBezTo>
                <a:cubicBezTo>
                  <a:pt x="47" y="562"/>
                  <a:pt x="528" y="156"/>
                  <a:pt x="1127" y="126"/>
                </a:cubicBezTo>
                <a:cubicBezTo>
                  <a:pt x="1127" y="72"/>
                  <a:pt x="1127" y="72"/>
                  <a:pt x="1127" y="72"/>
                </a:cubicBezTo>
                <a:cubicBezTo>
                  <a:pt x="1127" y="32"/>
                  <a:pt x="1159" y="0"/>
                  <a:pt x="1199" y="0"/>
                </a:cubicBezTo>
                <a:cubicBezTo>
                  <a:pt x="1239" y="0"/>
                  <a:pt x="1271" y="32"/>
                  <a:pt x="1271" y="72"/>
                </a:cubicBezTo>
                <a:cubicBezTo>
                  <a:pt x="1271" y="126"/>
                  <a:pt x="1271" y="126"/>
                  <a:pt x="1271" y="126"/>
                </a:cubicBezTo>
                <a:cubicBezTo>
                  <a:pt x="1871" y="156"/>
                  <a:pt x="2352" y="563"/>
                  <a:pt x="2398" y="1075"/>
                </a:cubicBez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-16250" r="-30803" t="-10985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gdcd85eba80_2_22"/>
          <p:cNvSpPr/>
          <p:nvPr/>
        </p:nvSpPr>
        <p:spPr>
          <a:xfrm>
            <a:off x="0" y="858302"/>
            <a:ext cx="5889171" cy="5202702"/>
          </a:xfrm>
          <a:custGeom>
            <a:rect b="b" l="l" r="r" t="t"/>
            <a:pathLst>
              <a:path extrusionOk="0" h="2121" w="2398">
                <a:moveTo>
                  <a:pt x="2398" y="1075"/>
                </a:moveTo>
                <a:cubicBezTo>
                  <a:pt x="2340" y="1033"/>
                  <a:pt x="2252" y="1006"/>
                  <a:pt x="2152" y="1006"/>
                </a:cubicBezTo>
                <a:cubicBezTo>
                  <a:pt x="1999" y="1006"/>
                  <a:pt x="1871" y="1070"/>
                  <a:pt x="1841" y="1156"/>
                </a:cubicBezTo>
                <a:cubicBezTo>
                  <a:pt x="1828" y="1156"/>
                  <a:pt x="1828" y="1156"/>
                  <a:pt x="1828" y="1156"/>
                </a:cubicBezTo>
                <a:cubicBezTo>
                  <a:pt x="1799" y="1070"/>
                  <a:pt x="1671" y="1005"/>
                  <a:pt x="1517" y="1005"/>
                </a:cubicBezTo>
                <a:cubicBezTo>
                  <a:pt x="1418" y="1005"/>
                  <a:pt x="1329" y="1032"/>
                  <a:pt x="1271" y="1074"/>
                </a:cubicBezTo>
                <a:cubicBezTo>
                  <a:pt x="1271" y="1795"/>
                  <a:pt x="1271" y="1795"/>
                  <a:pt x="1271" y="1795"/>
                </a:cubicBezTo>
                <a:cubicBezTo>
                  <a:pt x="1271" y="1975"/>
                  <a:pt x="1125" y="2121"/>
                  <a:pt x="945" y="2121"/>
                </a:cubicBezTo>
                <a:cubicBezTo>
                  <a:pt x="766" y="2121"/>
                  <a:pt x="620" y="1975"/>
                  <a:pt x="620" y="1795"/>
                </a:cubicBezTo>
                <a:cubicBezTo>
                  <a:pt x="620" y="1756"/>
                  <a:pt x="652" y="1724"/>
                  <a:pt x="692" y="1724"/>
                </a:cubicBezTo>
                <a:cubicBezTo>
                  <a:pt x="731" y="1724"/>
                  <a:pt x="763" y="1756"/>
                  <a:pt x="763" y="1795"/>
                </a:cubicBezTo>
                <a:cubicBezTo>
                  <a:pt x="763" y="1896"/>
                  <a:pt x="845" y="1977"/>
                  <a:pt x="945" y="1977"/>
                </a:cubicBezTo>
                <a:cubicBezTo>
                  <a:pt x="1046" y="1977"/>
                  <a:pt x="1127" y="1896"/>
                  <a:pt x="1127" y="1795"/>
                </a:cubicBezTo>
                <a:cubicBezTo>
                  <a:pt x="1127" y="1075"/>
                  <a:pt x="1127" y="1075"/>
                  <a:pt x="1127" y="1075"/>
                </a:cubicBezTo>
                <a:cubicBezTo>
                  <a:pt x="1069" y="1033"/>
                  <a:pt x="980" y="1006"/>
                  <a:pt x="881" y="1006"/>
                </a:cubicBezTo>
                <a:cubicBezTo>
                  <a:pt x="728" y="1006"/>
                  <a:pt x="600" y="1070"/>
                  <a:pt x="570" y="1156"/>
                </a:cubicBezTo>
                <a:cubicBezTo>
                  <a:pt x="557" y="1156"/>
                  <a:pt x="557" y="1156"/>
                  <a:pt x="557" y="1156"/>
                </a:cubicBezTo>
                <a:cubicBezTo>
                  <a:pt x="528" y="1070"/>
                  <a:pt x="400" y="1005"/>
                  <a:pt x="245" y="1005"/>
                </a:cubicBezTo>
                <a:cubicBezTo>
                  <a:pt x="146" y="1005"/>
                  <a:pt x="58" y="1032"/>
                  <a:pt x="0" y="1074"/>
                </a:cubicBezTo>
                <a:cubicBezTo>
                  <a:pt x="47" y="562"/>
                  <a:pt x="528" y="156"/>
                  <a:pt x="1127" y="126"/>
                </a:cubicBezTo>
                <a:cubicBezTo>
                  <a:pt x="1127" y="72"/>
                  <a:pt x="1127" y="72"/>
                  <a:pt x="1127" y="72"/>
                </a:cubicBezTo>
                <a:cubicBezTo>
                  <a:pt x="1127" y="32"/>
                  <a:pt x="1159" y="0"/>
                  <a:pt x="1199" y="0"/>
                </a:cubicBezTo>
                <a:cubicBezTo>
                  <a:pt x="1239" y="0"/>
                  <a:pt x="1271" y="32"/>
                  <a:pt x="1271" y="72"/>
                </a:cubicBezTo>
                <a:cubicBezTo>
                  <a:pt x="1271" y="126"/>
                  <a:pt x="1271" y="126"/>
                  <a:pt x="1271" y="126"/>
                </a:cubicBezTo>
                <a:cubicBezTo>
                  <a:pt x="1871" y="156"/>
                  <a:pt x="2352" y="563"/>
                  <a:pt x="2398" y="1075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20000"/>
                </a:srgbClr>
              </a:gs>
              <a:gs pos="20000">
                <a:srgbClr val="FFFFFF">
                  <a:alpha val="20000"/>
                </a:srgbClr>
              </a:gs>
              <a:gs pos="100000">
                <a:srgbClr val="F0F0F0">
                  <a:alpha val="49803"/>
                </a:srgbClr>
              </a:gs>
            </a:gsLst>
            <a:lin ang="135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页" type="titleOnly">
  <p:cSld name="TITLE_ONLY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dcd85eba80_2_27"/>
          <p:cNvSpPr txBox="1"/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" name="Google Shape;115;gdcd85eba80_2_27"/>
          <p:cNvSpPr txBox="1"/>
          <p:nvPr>
            <p:ph idx="10" type="dt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gdcd85eba80_2_27"/>
          <p:cNvSpPr txBox="1"/>
          <p:nvPr>
            <p:ph idx="11" type="ftr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gdcd85eba80_2_27"/>
          <p:cNvSpPr txBox="1"/>
          <p:nvPr>
            <p:ph idx="12" type="sldNum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末尾幻灯片" showMasterSp="0">
  <p:cSld name="末尾幻灯片">
    <p:bg>
      <p:bgPr>
        <a:gradFill>
          <a:gsLst>
            <a:gs pos="0">
              <a:schemeClr val="lt1"/>
            </a:gs>
            <a:gs pos="18000">
              <a:schemeClr val="lt1"/>
            </a:gs>
            <a:gs pos="86000">
              <a:srgbClr val="F0F0F0">
                <a:alpha val="49803"/>
              </a:srgbClr>
            </a:gs>
            <a:gs pos="100000">
              <a:srgbClr val="F0F0F0">
                <a:alpha val="49803"/>
              </a:srgbClr>
            </a:gs>
          </a:gsLst>
          <a:lin ang="18900000" scaled="0"/>
        </a:grad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dcd85eba80_2_32"/>
          <p:cNvSpPr/>
          <p:nvPr/>
        </p:nvSpPr>
        <p:spPr>
          <a:xfrm>
            <a:off x="19050" y="0"/>
            <a:ext cx="12153900" cy="6858000"/>
          </a:xfrm>
          <a:custGeom>
            <a:rect b="b" l="l" r="r" t="t"/>
            <a:pathLst>
              <a:path extrusionOk="0" h="2244" w="3973">
                <a:moveTo>
                  <a:pt x="3812" y="162"/>
                </a:moveTo>
                <a:cubicBezTo>
                  <a:pt x="3861" y="111"/>
                  <a:pt x="3904" y="68"/>
                  <a:pt x="3940" y="34"/>
                </a:cubicBezTo>
                <a:cubicBezTo>
                  <a:pt x="3951" y="22"/>
                  <a:pt x="3962" y="11"/>
                  <a:pt x="3972" y="0"/>
                </a:cubicBezTo>
                <a:cubicBezTo>
                  <a:pt x="3973" y="0"/>
                  <a:pt x="3973" y="0"/>
                  <a:pt x="3973" y="0"/>
                </a:cubicBezTo>
                <a:cubicBezTo>
                  <a:pt x="3973" y="87"/>
                  <a:pt x="3973" y="87"/>
                  <a:pt x="3973" y="87"/>
                </a:cubicBezTo>
                <a:cubicBezTo>
                  <a:pt x="3939" y="119"/>
                  <a:pt x="3899" y="159"/>
                  <a:pt x="3856" y="203"/>
                </a:cubicBezTo>
                <a:cubicBezTo>
                  <a:pt x="3849" y="210"/>
                  <a:pt x="3841" y="217"/>
                  <a:pt x="3836" y="222"/>
                </a:cubicBezTo>
                <a:cubicBezTo>
                  <a:pt x="3829" y="229"/>
                  <a:pt x="3822" y="236"/>
                  <a:pt x="3817" y="241"/>
                </a:cubicBezTo>
                <a:cubicBezTo>
                  <a:pt x="3803" y="255"/>
                  <a:pt x="3791" y="267"/>
                  <a:pt x="3776" y="282"/>
                </a:cubicBezTo>
                <a:cubicBezTo>
                  <a:pt x="3769" y="289"/>
                  <a:pt x="3762" y="296"/>
                  <a:pt x="3755" y="303"/>
                </a:cubicBezTo>
                <a:cubicBezTo>
                  <a:pt x="3747" y="311"/>
                  <a:pt x="3740" y="318"/>
                  <a:pt x="3733" y="325"/>
                </a:cubicBezTo>
                <a:cubicBezTo>
                  <a:pt x="3726" y="332"/>
                  <a:pt x="3718" y="340"/>
                  <a:pt x="3711" y="347"/>
                </a:cubicBezTo>
                <a:cubicBezTo>
                  <a:pt x="3704" y="354"/>
                  <a:pt x="3697" y="361"/>
                  <a:pt x="3689" y="368"/>
                </a:cubicBezTo>
                <a:cubicBezTo>
                  <a:pt x="3446" y="611"/>
                  <a:pt x="3123" y="933"/>
                  <a:pt x="2800" y="1255"/>
                </a:cubicBezTo>
                <a:cubicBezTo>
                  <a:pt x="2475" y="1580"/>
                  <a:pt x="2152" y="1902"/>
                  <a:pt x="1909" y="2145"/>
                </a:cubicBezTo>
                <a:cubicBezTo>
                  <a:pt x="1874" y="2180"/>
                  <a:pt x="1841" y="2213"/>
                  <a:pt x="1809" y="2244"/>
                </a:cubicBezTo>
                <a:cubicBezTo>
                  <a:pt x="1723" y="2244"/>
                  <a:pt x="1723" y="2244"/>
                  <a:pt x="1723" y="2244"/>
                </a:cubicBezTo>
                <a:cubicBezTo>
                  <a:pt x="1767" y="2201"/>
                  <a:pt x="1815" y="2153"/>
                  <a:pt x="1868" y="2102"/>
                </a:cubicBezTo>
                <a:cubicBezTo>
                  <a:pt x="2109" y="1859"/>
                  <a:pt x="2432" y="1537"/>
                  <a:pt x="2757" y="1212"/>
                </a:cubicBezTo>
                <a:cubicBezTo>
                  <a:pt x="3080" y="890"/>
                  <a:pt x="3403" y="568"/>
                  <a:pt x="3646" y="325"/>
                </a:cubicBezTo>
                <a:cubicBezTo>
                  <a:pt x="3653" y="318"/>
                  <a:pt x="3661" y="311"/>
                  <a:pt x="3668" y="303"/>
                </a:cubicBezTo>
                <a:cubicBezTo>
                  <a:pt x="3675" y="296"/>
                  <a:pt x="3682" y="289"/>
                  <a:pt x="3692" y="282"/>
                </a:cubicBezTo>
                <a:cubicBezTo>
                  <a:pt x="3697" y="275"/>
                  <a:pt x="3704" y="267"/>
                  <a:pt x="3711" y="260"/>
                </a:cubicBezTo>
                <a:cubicBezTo>
                  <a:pt x="3718" y="253"/>
                  <a:pt x="3726" y="246"/>
                  <a:pt x="3733" y="239"/>
                </a:cubicBezTo>
                <a:cubicBezTo>
                  <a:pt x="3747" y="224"/>
                  <a:pt x="3762" y="212"/>
                  <a:pt x="3774" y="198"/>
                </a:cubicBezTo>
                <a:cubicBezTo>
                  <a:pt x="3779" y="193"/>
                  <a:pt x="3786" y="186"/>
                  <a:pt x="3793" y="178"/>
                </a:cubicBezTo>
                <a:cubicBezTo>
                  <a:pt x="3800" y="174"/>
                  <a:pt x="3805" y="166"/>
                  <a:pt x="3812" y="162"/>
                </a:cubicBezTo>
                <a:close/>
                <a:moveTo>
                  <a:pt x="3884" y="2244"/>
                </a:moveTo>
                <a:cubicBezTo>
                  <a:pt x="3973" y="2244"/>
                  <a:pt x="3973" y="2244"/>
                  <a:pt x="3973" y="2244"/>
                </a:cubicBezTo>
                <a:cubicBezTo>
                  <a:pt x="3973" y="2155"/>
                  <a:pt x="3973" y="2155"/>
                  <a:pt x="3973" y="2155"/>
                </a:cubicBezTo>
                <a:cubicBezTo>
                  <a:pt x="3940" y="2188"/>
                  <a:pt x="3911" y="2218"/>
                  <a:pt x="3884" y="2244"/>
                </a:cubicBezTo>
                <a:close/>
                <a:moveTo>
                  <a:pt x="3973" y="179"/>
                </a:moveTo>
                <a:cubicBezTo>
                  <a:pt x="2764" y="1385"/>
                  <a:pt x="2183" y="1965"/>
                  <a:pt x="1903" y="2244"/>
                </a:cubicBezTo>
                <a:cubicBezTo>
                  <a:pt x="1997" y="2244"/>
                  <a:pt x="1997" y="2244"/>
                  <a:pt x="1997" y="2244"/>
                </a:cubicBezTo>
                <a:cubicBezTo>
                  <a:pt x="3973" y="271"/>
                  <a:pt x="3973" y="271"/>
                  <a:pt x="3973" y="271"/>
                </a:cubicBezTo>
                <a:lnTo>
                  <a:pt x="3973" y="179"/>
                </a:lnTo>
                <a:close/>
                <a:moveTo>
                  <a:pt x="3973" y="360"/>
                </a:moveTo>
                <a:cubicBezTo>
                  <a:pt x="3966" y="366"/>
                  <a:pt x="3959" y="373"/>
                  <a:pt x="3952" y="380"/>
                </a:cubicBezTo>
                <a:cubicBezTo>
                  <a:pt x="3921" y="412"/>
                  <a:pt x="3885" y="448"/>
                  <a:pt x="3841" y="491"/>
                </a:cubicBezTo>
                <a:cubicBezTo>
                  <a:pt x="3800" y="532"/>
                  <a:pt x="3752" y="580"/>
                  <a:pt x="3699" y="633"/>
                </a:cubicBezTo>
                <a:cubicBezTo>
                  <a:pt x="3492" y="840"/>
                  <a:pt x="3215" y="1116"/>
                  <a:pt x="2938" y="1392"/>
                </a:cubicBezTo>
                <a:cubicBezTo>
                  <a:pt x="2661" y="1671"/>
                  <a:pt x="2381" y="1948"/>
                  <a:pt x="2174" y="2154"/>
                </a:cubicBezTo>
                <a:cubicBezTo>
                  <a:pt x="2142" y="2186"/>
                  <a:pt x="2113" y="2216"/>
                  <a:pt x="2085" y="2244"/>
                </a:cubicBezTo>
                <a:cubicBezTo>
                  <a:pt x="2184" y="2244"/>
                  <a:pt x="2184" y="2244"/>
                  <a:pt x="2184" y="2244"/>
                </a:cubicBezTo>
                <a:cubicBezTo>
                  <a:pt x="2197" y="2231"/>
                  <a:pt x="2210" y="2218"/>
                  <a:pt x="2224" y="2205"/>
                </a:cubicBezTo>
                <a:cubicBezTo>
                  <a:pt x="2432" y="1996"/>
                  <a:pt x="2709" y="1719"/>
                  <a:pt x="2986" y="1443"/>
                </a:cubicBezTo>
                <a:cubicBezTo>
                  <a:pt x="3265" y="1166"/>
                  <a:pt x="3542" y="890"/>
                  <a:pt x="3750" y="681"/>
                </a:cubicBezTo>
                <a:cubicBezTo>
                  <a:pt x="3803" y="630"/>
                  <a:pt x="3851" y="582"/>
                  <a:pt x="3892" y="541"/>
                </a:cubicBezTo>
                <a:cubicBezTo>
                  <a:pt x="3923" y="511"/>
                  <a:pt x="3950" y="484"/>
                  <a:pt x="3973" y="460"/>
                </a:cubicBezTo>
                <a:lnTo>
                  <a:pt x="3973" y="360"/>
                </a:lnTo>
                <a:close/>
                <a:moveTo>
                  <a:pt x="1436" y="2244"/>
                </a:moveTo>
                <a:cubicBezTo>
                  <a:pt x="3685" y="0"/>
                  <a:pt x="3685" y="0"/>
                  <a:pt x="3685" y="0"/>
                </a:cubicBezTo>
                <a:cubicBezTo>
                  <a:pt x="3610" y="0"/>
                  <a:pt x="3610" y="0"/>
                  <a:pt x="3610" y="0"/>
                </a:cubicBezTo>
                <a:cubicBezTo>
                  <a:pt x="2283" y="1324"/>
                  <a:pt x="1657" y="1949"/>
                  <a:pt x="1361" y="2244"/>
                </a:cubicBezTo>
                <a:lnTo>
                  <a:pt x="1436" y="2244"/>
                </a:lnTo>
                <a:close/>
                <a:moveTo>
                  <a:pt x="1714" y="2073"/>
                </a:moveTo>
                <a:cubicBezTo>
                  <a:pt x="1651" y="2135"/>
                  <a:pt x="1593" y="2193"/>
                  <a:pt x="1542" y="2244"/>
                </a:cubicBezTo>
                <a:cubicBezTo>
                  <a:pt x="1621" y="2244"/>
                  <a:pt x="1621" y="2244"/>
                  <a:pt x="1621" y="2244"/>
                </a:cubicBezTo>
                <a:cubicBezTo>
                  <a:pt x="1662" y="2204"/>
                  <a:pt x="1705" y="2160"/>
                  <a:pt x="1752" y="2114"/>
                </a:cubicBezTo>
                <a:cubicBezTo>
                  <a:pt x="2012" y="1854"/>
                  <a:pt x="2359" y="1508"/>
                  <a:pt x="2706" y="1164"/>
                </a:cubicBezTo>
                <a:cubicBezTo>
                  <a:pt x="3158" y="712"/>
                  <a:pt x="3611" y="260"/>
                  <a:pt x="3870" y="0"/>
                </a:cubicBezTo>
                <a:cubicBezTo>
                  <a:pt x="3791" y="0"/>
                  <a:pt x="3791" y="0"/>
                  <a:pt x="3791" y="0"/>
                </a:cubicBezTo>
                <a:cubicBezTo>
                  <a:pt x="3527" y="264"/>
                  <a:pt x="3097" y="693"/>
                  <a:pt x="2665" y="1123"/>
                </a:cubicBezTo>
                <a:cubicBezTo>
                  <a:pt x="2318" y="1469"/>
                  <a:pt x="1974" y="1815"/>
                  <a:pt x="1714" y="2073"/>
                </a:cubicBezTo>
                <a:close/>
                <a:moveTo>
                  <a:pt x="1376" y="2049"/>
                </a:moveTo>
                <a:cubicBezTo>
                  <a:pt x="1304" y="2120"/>
                  <a:pt x="1238" y="2186"/>
                  <a:pt x="1180" y="2244"/>
                </a:cubicBezTo>
                <a:cubicBezTo>
                  <a:pt x="1248" y="2244"/>
                  <a:pt x="1248" y="2244"/>
                  <a:pt x="1248" y="2244"/>
                </a:cubicBezTo>
                <a:cubicBezTo>
                  <a:pt x="1297" y="2195"/>
                  <a:pt x="1352" y="2140"/>
                  <a:pt x="1410" y="2082"/>
                </a:cubicBezTo>
                <a:cubicBezTo>
                  <a:pt x="1687" y="1806"/>
                  <a:pt x="2056" y="1438"/>
                  <a:pt x="2427" y="1070"/>
                </a:cubicBezTo>
                <a:cubicBezTo>
                  <a:pt x="2821" y="676"/>
                  <a:pt x="3216" y="282"/>
                  <a:pt x="3498" y="0"/>
                </a:cubicBezTo>
                <a:cubicBezTo>
                  <a:pt x="3428" y="0"/>
                  <a:pt x="3428" y="0"/>
                  <a:pt x="3428" y="0"/>
                </a:cubicBezTo>
                <a:cubicBezTo>
                  <a:pt x="3149" y="279"/>
                  <a:pt x="2770" y="657"/>
                  <a:pt x="2391" y="1034"/>
                </a:cubicBezTo>
                <a:cubicBezTo>
                  <a:pt x="2022" y="1404"/>
                  <a:pt x="1653" y="1772"/>
                  <a:pt x="1376" y="2049"/>
                </a:cubicBezTo>
                <a:close/>
                <a:moveTo>
                  <a:pt x="3973" y="542"/>
                </a:moveTo>
                <a:cubicBezTo>
                  <a:pt x="3004" y="1508"/>
                  <a:pt x="2513" y="1997"/>
                  <a:pt x="2265" y="2244"/>
                </a:cubicBezTo>
                <a:cubicBezTo>
                  <a:pt x="2371" y="2244"/>
                  <a:pt x="2371" y="2244"/>
                  <a:pt x="2371" y="2244"/>
                </a:cubicBezTo>
                <a:cubicBezTo>
                  <a:pt x="3973" y="648"/>
                  <a:pt x="3973" y="648"/>
                  <a:pt x="3973" y="648"/>
                </a:cubicBezTo>
                <a:lnTo>
                  <a:pt x="3973" y="542"/>
                </a:lnTo>
                <a:close/>
                <a:moveTo>
                  <a:pt x="3973" y="1618"/>
                </a:moveTo>
                <a:cubicBezTo>
                  <a:pt x="3965" y="1626"/>
                  <a:pt x="3956" y="1635"/>
                  <a:pt x="3947" y="1645"/>
                </a:cubicBezTo>
                <a:cubicBezTo>
                  <a:pt x="3943" y="1647"/>
                  <a:pt x="3938" y="1652"/>
                  <a:pt x="3933" y="1657"/>
                </a:cubicBezTo>
                <a:cubicBezTo>
                  <a:pt x="3928" y="1662"/>
                  <a:pt x="3923" y="1666"/>
                  <a:pt x="3918" y="1671"/>
                </a:cubicBezTo>
                <a:cubicBezTo>
                  <a:pt x="3914" y="1676"/>
                  <a:pt x="3909" y="1681"/>
                  <a:pt x="3904" y="1686"/>
                </a:cubicBezTo>
                <a:cubicBezTo>
                  <a:pt x="3899" y="1693"/>
                  <a:pt x="3894" y="1698"/>
                  <a:pt x="3887" y="1703"/>
                </a:cubicBezTo>
                <a:cubicBezTo>
                  <a:pt x="3877" y="1715"/>
                  <a:pt x="3865" y="1727"/>
                  <a:pt x="3853" y="1736"/>
                </a:cubicBezTo>
                <a:cubicBezTo>
                  <a:pt x="3849" y="1743"/>
                  <a:pt x="3841" y="1748"/>
                  <a:pt x="3836" y="1755"/>
                </a:cubicBezTo>
                <a:cubicBezTo>
                  <a:pt x="3829" y="1760"/>
                  <a:pt x="3824" y="1767"/>
                  <a:pt x="3817" y="1775"/>
                </a:cubicBezTo>
                <a:cubicBezTo>
                  <a:pt x="3805" y="1787"/>
                  <a:pt x="3793" y="1799"/>
                  <a:pt x="3779" y="1811"/>
                </a:cubicBezTo>
                <a:cubicBezTo>
                  <a:pt x="3771" y="1818"/>
                  <a:pt x="3764" y="1825"/>
                  <a:pt x="3759" y="1832"/>
                </a:cubicBezTo>
                <a:cubicBezTo>
                  <a:pt x="3752" y="1840"/>
                  <a:pt x="3745" y="1844"/>
                  <a:pt x="3738" y="1852"/>
                </a:cubicBezTo>
                <a:cubicBezTo>
                  <a:pt x="3726" y="1866"/>
                  <a:pt x="3711" y="1880"/>
                  <a:pt x="3697" y="1892"/>
                </a:cubicBezTo>
                <a:cubicBezTo>
                  <a:pt x="3689" y="1900"/>
                  <a:pt x="3682" y="1907"/>
                  <a:pt x="3675" y="1914"/>
                </a:cubicBezTo>
                <a:cubicBezTo>
                  <a:pt x="3668" y="1921"/>
                  <a:pt x="3663" y="1928"/>
                  <a:pt x="3656" y="1936"/>
                </a:cubicBezTo>
                <a:cubicBezTo>
                  <a:pt x="3641" y="1950"/>
                  <a:pt x="3627" y="1965"/>
                  <a:pt x="3610" y="1979"/>
                </a:cubicBezTo>
                <a:cubicBezTo>
                  <a:pt x="3603" y="1986"/>
                  <a:pt x="3598" y="1993"/>
                  <a:pt x="3591" y="2001"/>
                </a:cubicBezTo>
                <a:cubicBezTo>
                  <a:pt x="3581" y="2008"/>
                  <a:pt x="3574" y="2015"/>
                  <a:pt x="3567" y="2022"/>
                </a:cubicBezTo>
                <a:cubicBezTo>
                  <a:pt x="3555" y="2037"/>
                  <a:pt x="3538" y="2051"/>
                  <a:pt x="3523" y="2065"/>
                </a:cubicBezTo>
                <a:cubicBezTo>
                  <a:pt x="3509" y="2080"/>
                  <a:pt x="3497" y="2097"/>
                  <a:pt x="3480" y="2109"/>
                </a:cubicBezTo>
                <a:cubicBezTo>
                  <a:pt x="3473" y="2116"/>
                  <a:pt x="3465" y="2123"/>
                  <a:pt x="3461" y="2130"/>
                </a:cubicBezTo>
                <a:cubicBezTo>
                  <a:pt x="3453" y="2138"/>
                  <a:pt x="3444" y="2145"/>
                  <a:pt x="3439" y="2152"/>
                </a:cubicBezTo>
                <a:cubicBezTo>
                  <a:pt x="3424" y="2166"/>
                  <a:pt x="3410" y="2178"/>
                  <a:pt x="3396" y="2193"/>
                </a:cubicBezTo>
                <a:cubicBezTo>
                  <a:pt x="3391" y="2200"/>
                  <a:pt x="3383" y="2207"/>
                  <a:pt x="3376" y="2212"/>
                </a:cubicBezTo>
                <a:cubicBezTo>
                  <a:pt x="3369" y="2219"/>
                  <a:pt x="3364" y="2227"/>
                  <a:pt x="3357" y="2234"/>
                </a:cubicBezTo>
                <a:cubicBezTo>
                  <a:pt x="3353" y="2237"/>
                  <a:pt x="3349" y="2240"/>
                  <a:pt x="3345" y="2244"/>
                </a:cubicBezTo>
                <a:cubicBezTo>
                  <a:pt x="3499" y="2244"/>
                  <a:pt x="3499" y="2244"/>
                  <a:pt x="3499" y="2244"/>
                </a:cubicBezTo>
                <a:cubicBezTo>
                  <a:pt x="3505" y="2239"/>
                  <a:pt x="3510" y="2234"/>
                  <a:pt x="3516" y="2229"/>
                </a:cubicBezTo>
                <a:cubicBezTo>
                  <a:pt x="3523" y="2222"/>
                  <a:pt x="3528" y="2215"/>
                  <a:pt x="3535" y="2207"/>
                </a:cubicBezTo>
                <a:cubicBezTo>
                  <a:pt x="3542" y="2200"/>
                  <a:pt x="3550" y="2193"/>
                  <a:pt x="3557" y="2186"/>
                </a:cubicBezTo>
                <a:cubicBezTo>
                  <a:pt x="3571" y="2171"/>
                  <a:pt x="3588" y="2159"/>
                  <a:pt x="3600" y="2142"/>
                </a:cubicBezTo>
                <a:cubicBezTo>
                  <a:pt x="3617" y="2130"/>
                  <a:pt x="3629" y="2114"/>
                  <a:pt x="3644" y="2099"/>
                </a:cubicBezTo>
                <a:cubicBezTo>
                  <a:pt x="3651" y="2092"/>
                  <a:pt x="3658" y="2085"/>
                  <a:pt x="3665" y="2078"/>
                </a:cubicBezTo>
                <a:cubicBezTo>
                  <a:pt x="3673" y="2070"/>
                  <a:pt x="3682" y="2063"/>
                  <a:pt x="3687" y="2056"/>
                </a:cubicBezTo>
                <a:cubicBezTo>
                  <a:pt x="3702" y="2041"/>
                  <a:pt x="3716" y="2027"/>
                  <a:pt x="3730" y="2013"/>
                </a:cubicBezTo>
                <a:cubicBezTo>
                  <a:pt x="3738" y="2005"/>
                  <a:pt x="3745" y="1998"/>
                  <a:pt x="3752" y="1991"/>
                </a:cubicBezTo>
                <a:cubicBezTo>
                  <a:pt x="3759" y="1984"/>
                  <a:pt x="3767" y="1977"/>
                  <a:pt x="3774" y="1969"/>
                </a:cubicBezTo>
                <a:cubicBezTo>
                  <a:pt x="3788" y="1955"/>
                  <a:pt x="3800" y="1940"/>
                  <a:pt x="3815" y="1928"/>
                </a:cubicBezTo>
                <a:cubicBezTo>
                  <a:pt x="3822" y="1921"/>
                  <a:pt x="3829" y="1914"/>
                  <a:pt x="3836" y="1909"/>
                </a:cubicBezTo>
                <a:cubicBezTo>
                  <a:pt x="3844" y="1902"/>
                  <a:pt x="3849" y="1895"/>
                  <a:pt x="3856" y="1888"/>
                </a:cubicBezTo>
                <a:cubicBezTo>
                  <a:pt x="3868" y="1876"/>
                  <a:pt x="3882" y="1864"/>
                  <a:pt x="3894" y="1849"/>
                </a:cubicBezTo>
                <a:cubicBezTo>
                  <a:pt x="3899" y="1844"/>
                  <a:pt x="3906" y="1837"/>
                  <a:pt x="3914" y="1832"/>
                </a:cubicBezTo>
                <a:cubicBezTo>
                  <a:pt x="3918" y="1825"/>
                  <a:pt x="3926" y="1820"/>
                  <a:pt x="3930" y="1813"/>
                </a:cubicBezTo>
                <a:cubicBezTo>
                  <a:pt x="3943" y="1801"/>
                  <a:pt x="3955" y="1791"/>
                  <a:pt x="3964" y="1779"/>
                </a:cubicBezTo>
                <a:cubicBezTo>
                  <a:pt x="3967" y="1777"/>
                  <a:pt x="3970" y="1774"/>
                  <a:pt x="3973" y="1772"/>
                </a:cubicBezTo>
                <a:lnTo>
                  <a:pt x="3973" y="1618"/>
                </a:lnTo>
                <a:close/>
                <a:moveTo>
                  <a:pt x="3973" y="720"/>
                </a:moveTo>
                <a:cubicBezTo>
                  <a:pt x="3970" y="723"/>
                  <a:pt x="3967" y="726"/>
                  <a:pt x="3964" y="729"/>
                </a:cubicBezTo>
                <a:cubicBezTo>
                  <a:pt x="3952" y="741"/>
                  <a:pt x="3938" y="755"/>
                  <a:pt x="3923" y="772"/>
                </a:cubicBezTo>
                <a:cubicBezTo>
                  <a:pt x="3906" y="787"/>
                  <a:pt x="3889" y="803"/>
                  <a:pt x="3873" y="820"/>
                </a:cubicBezTo>
                <a:cubicBezTo>
                  <a:pt x="3836" y="856"/>
                  <a:pt x="3798" y="895"/>
                  <a:pt x="3755" y="938"/>
                </a:cubicBezTo>
                <a:cubicBezTo>
                  <a:pt x="3581" y="1111"/>
                  <a:pt x="3350" y="1342"/>
                  <a:pt x="3118" y="1573"/>
                </a:cubicBezTo>
                <a:cubicBezTo>
                  <a:pt x="2887" y="1803"/>
                  <a:pt x="2656" y="2037"/>
                  <a:pt x="2482" y="2210"/>
                </a:cubicBezTo>
                <a:cubicBezTo>
                  <a:pt x="2470" y="2222"/>
                  <a:pt x="2458" y="2233"/>
                  <a:pt x="2446" y="2244"/>
                </a:cubicBezTo>
                <a:cubicBezTo>
                  <a:pt x="2559" y="2244"/>
                  <a:pt x="2559" y="2244"/>
                  <a:pt x="2559" y="2244"/>
                </a:cubicBezTo>
                <a:cubicBezTo>
                  <a:pt x="2730" y="2074"/>
                  <a:pt x="2952" y="1852"/>
                  <a:pt x="3174" y="1630"/>
                </a:cubicBezTo>
                <a:cubicBezTo>
                  <a:pt x="3405" y="1400"/>
                  <a:pt x="3636" y="1169"/>
                  <a:pt x="3810" y="996"/>
                </a:cubicBezTo>
                <a:cubicBezTo>
                  <a:pt x="3853" y="953"/>
                  <a:pt x="3894" y="912"/>
                  <a:pt x="3930" y="878"/>
                </a:cubicBezTo>
                <a:cubicBezTo>
                  <a:pt x="3945" y="861"/>
                  <a:pt x="3960" y="848"/>
                  <a:pt x="3973" y="834"/>
                </a:cubicBezTo>
                <a:lnTo>
                  <a:pt x="3973" y="720"/>
                </a:lnTo>
                <a:close/>
                <a:moveTo>
                  <a:pt x="3935" y="2183"/>
                </a:moveTo>
                <a:cubicBezTo>
                  <a:pt x="3945" y="2176"/>
                  <a:pt x="3952" y="2169"/>
                  <a:pt x="3962" y="2159"/>
                </a:cubicBezTo>
                <a:cubicBezTo>
                  <a:pt x="3966" y="2156"/>
                  <a:pt x="3969" y="2152"/>
                  <a:pt x="3973" y="2148"/>
                </a:cubicBezTo>
                <a:cubicBezTo>
                  <a:pt x="3973" y="1976"/>
                  <a:pt x="3973" y="1976"/>
                  <a:pt x="3973" y="1976"/>
                </a:cubicBezTo>
                <a:cubicBezTo>
                  <a:pt x="3964" y="1986"/>
                  <a:pt x="3953" y="1997"/>
                  <a:pt x="3940" y="2008"/>
                </a:cubicBezTo>
                <a:cubicBezTo>
                  <a:pt x="3928" y="2022"/>
                  <a:pt x="3914" y="2037"/>
                  <a:pt x="3899" y="2051"/>
                </a:cubicBezTo>
                <a:cubicBezTo>
                  <a:pt x="3892" y="2058"/>
                  <a:pt x="3882" y="2065"/>
                  <a:pt x="3875" y="2075"/>
                </a:cubicBezTo>
                <a:cubicBezTo>
                  <a:pt x="3868" y="2082"/>
                  <a:pt x="3858" y="2090"/>
                  <a:pt x="3851" y="2099"/>
                </a:cubicBezTo>
                <a:cubicBezTo>
                  <a:pt x="3834" y="2114"/>
                  <a:pt x="3817" y="2133"/>
                  <a:pt x="3800" y="2150"/>
                </a:cubicBezTo>
                <a:cubicBezTo>
                  <a:pt x="3783" y="2166"/>
                  <a:pt x="3764" y="2183"/>
                  <a:pt x="3747" y="2203"/>
                </a:cubicBezTo>
                <a:cubicBezTo>
                  <a:pt x="3733" y="2216"/>
                  <a:pt x="3719" y="2230"/>
                  <a:pt x="3705" y="2244"/>
                </a:cubicBezTo>
                <a:cubicBezTo>
                  <a:pt x="3875" y="2244"/>
                  <a:pt x="3875" y="2244"/>
                  <a:pt x="3875" y="2244"/>
                </a:cubicBezTo>
                <a:cubicBezTo>
                  <a:pt x="3878" y="2241"/>
                  <a:pt x="3881" y="2237"/>
                  <a:pt x="3885" y="2234"/>
                </a:cubicBezTo>
                <a:cubicBezTo>
                  <a:pt x="3902" y="2217"/>
                  <a:pt x="3921" y="2200"/>
                  <a:pt x="3935" y="2183"/>
                </a:cubicBezTo>
                <a:close/>
                <a:moveTo>
                  <a:pt x="1062" y="2244"/>
                </a:moveTo>
                <a:cubicBezTo>
                  <a:pt x="3311" y="0"/>
                  <a:pt x="3311" y="0"/>
                  <a:pt x="3311" y="0"/>
                </a:cubicBezTo>
                <a:cubicBezTo>
                  <a:pt x="3249" y="0"/>
                  <a:pt x="3249" y="0"/>
                  <a:pt x="3249" y="0"/>
                </a:cubicBezTo>
                <a:cubicBezTo>
                  <a:pt x="1923" y="1322"/>
                  <a:pt x="1296" y="1948"/>
                  <a:pt x="1000" y="2244"/>
                </a:cubicBezTo>
                <a:lnTo>
                  <a:pt x="1062" y="2244"/>
                </a:lnTo>
                <a:close/>
                <a:moveTo>
                  <a:pt x="3973" y="1439"/>
                </a:moveTo>
                <a:cubicBezTo>
                  <a:pt x="3568" y="1843"/>
                  <a:pt x="3319" y="2091"/>
                  <a:pt x="3166" y="2244"/>
                </a:cubicBezTo>
                <a:cubicBezTo>
                  <a:pt x="3312" y="2244"/>
                  <a:pt x="3312" y="2244"/>
                  <a:pt x="3312" y="2244"/>
                </a:cubicBezTo>
                <a:cubicBezTo>
                  <a:pt x="3973" y="1583"/>
                  <a:pt x="3973" y="1583"/>
                  <a:pt x="3973" y="1583"/>
                </a:cubicBezTo>
                <a:lnTo>
                  <a:pt x="3973" y="1439"/>
                </a:lnTo>
                <a:close/>
                <a:moveTo>
                  <a:pt x="3973" y="900"/>
                </a:moveTo>
                <a:cubicBezTo>
                  <a:pt x="3238" y="1634"/>
                  <a:pt x="2841" y="2030"/>
                  <a:pt x="2626" y="2244"/>
                </a:cubicBezTo>
                <a:cubicBezTo>
                  <a:pt x="2747" y="2244"/>
                  <a:pt x="2747" y="2244"/>
                  <a:pt x="2747" y="2244"/>
                </a:cubicBezTo>
                <a:cubicBezTo>
                  <a:pt x="3973" y="1021"/>
                  <a:pt x="3973" y="1021"/>
                  <a:pt x="3973" y="1021"/>
                </a:cubicBezTo>
                <a:lnTo>
                  <a:pt x="3973" y="900"/>
                </a:lnTo>
                <a:close/>
                <a:moveTo>
                  <a:pt x="3973" y="1078"/>
                </a:moveTo>
                <a:cubicBezTo>
                  <a:pt x="3850" y="1201"/>
                  <a:pt x="3573" y="1477"/>
                  <a:pt x="3297" y="1753"/>
                </a:cubicBezTo>
                <a:cubicBezTo>
                  <a:pt x="3119" y="1930"/>
                  <a:pt x="2942" y="2107"/>
                  <a:pt x="2806" y="2244"/>
                </a:cubicBezTo>
                <a:cubicBezTo>
                  <a:pt x="2936" y="2244"/>
                  <a:pt x="2936" y="2244"/>
                  <a:pt x="2936" y="2244"/>
                </a:cubicBezTo>
                <a:cubicBezTo>
                  <a:pt x="3061" y="2118"/>
                  <a:pt x="3211" y="1968"/>
                  <a:pt x="3362" y="1818"/>
                </a:cubicBezTo>
                <a:cubicBezTo>
                  <a:pt x="3597" y="1583"/>
                  <a:pt x="3832" y="1349"/>
                  <a:pt x="3973" y="1208"/>
                </a:cubicBezTo>
                <a:lnTo>
                  <a:pt x="3973" y="1078"/>
                </a:lnTo>
                <a:close/>
                <a:moveTo>
                  <a:pt x="3973" y="1261"/>
                </a:moveTo>
                <a:cubicBezTo>
                  <a:pt x="3461" y="1771"/>
                  <a:pt x="3161" y="2069"/>
                  <a:pt x="2986" y="2244"/>
                </a:cubicBezTo>
                <a:cubicBezTo>
                  <a:pt x="3122" y="2244"/>
                  <a:pt x="3122" y="2244"/>
                  <a:pt x="3122" y="2244"/>
                </a:cubicBezTo>
                <a:cubicBezTo>
                  <a:pt x="3601" y="1767"/>
                  <a:pt x="3847" y="1522"/>
                  <a:pt x="3973" y="1396"/>
                </a:cubicBezTo>
                <a:lnTo>
                  <a:pt x="3973" y="1261"/>
                </a:lnTo>
                <a:close/>
                <a:moveTo>
                  <a:pt x="3973" y="1797"/>
                </a:moveTo>
                <a:cubicBezTo>
                  <a:pt x="3770" y="2000"/>
                  <a:pt x="3626" y="2143"/>
                  <a:pt x="3525" y="2244"/>
                </a:cubicBezTo>
                <a:cubicBezTo>
                  <a:pt x="3687" y="2244"/>
                  <a:pt x="3687" y="2244"/>
                  <a:pt x="3687" y="2244"/>
                </a:cubicBezTo>
                <a:cubicBezTo>
                  <a:pt x="3973" y="1960"/>
                  <a:pt x="3973" y="1960"/>
                  <a:pt x="3973" y="1960"/>
                </a:cubicBezTo>
                <a:lnTo>
                  <a:pt x="3973" y="1797"/>
                </a:lnTo>
                <a:close/>
                <a:moveTo>
                  <a:pt x="1264" y="0"/>
                </a:moveTo>
                <a:cubicBezTo>
                  <a:pt x="1246" y="0"/>
                  <a:pt x="1246" y="0"/>
                  <a:pt x="1246" y="0"/>
                </a:cubicBezTo>
                <a:cubicBezTo>
                  <a:pt x="5" y="1239"/>
                  <a:pt x="5" y="1239"/>
                  <a:pt x="5" y="1239"/>
                </a:cubicBezTo>
                <a:cubicBezTo>
                  <a:pt x="15" y="1248"/>
                  <a:pt x="15" y="1248"/>
                  <a:pt x="15" y="1248"/>
                </a:cubicBezTo>
                <a:lnTo>
                  <a:pt x="1264" y="0"/>
                </a:lnTo>
                <a:close/>
                <a:moveTo>
                  <a:pt x="1635" y="0"/>
                </a:moveTo>
                <a:cubicBezTo>
                  <a:pt x="1610" y="0"/>
                  <a:pt x="1610" y="0"/>
                  <a:pt x="1610" y="0"/>
                </a:cubicBezTo>
                <a:cubicBezTo>
                  <a:pt x="3" y="1604"/>
                  <a:pt x="3" y="1604"/>
                  <a:pt x="3" y="1604"/>
                </a:cubicBezTo>
                <a:cubicBezTo>
                  <a:pt x="17" y="1616"/>
                  <a:pt x="17" y="1616"/>
                  <a:pt x="17" y="1616"/>
                </a:cubicBezTo>
                <a:lnTo>
                  <a:pt x="1635" y="0"/>
                </a:lnTo>
                <a:close/>
                <a:moveTo>
                  <a:pt x="894" y="0"/>
                </a:moveTo>
                <a:cubicBezTo>
                  <a:pt x="879" y="0"/>
                  <a:pt x="879" y="0"/>
                  <a:pt x="879" y="0"/>
                </a:cubicBezTo>
                <a:cubicBezTo>
                  <a:pt x="5" y="871"/>
                  <a:pt x="5" y="871"/>
                  <a:pt x="5" y="871"/>
                </a:cubicBezTo>
                <a:cubicBezTo>
                  <a:pt x="12" y="878"/>
                  <a:pt x="12" y="878"/>
                  <a:pt x="12" y="878"/>
                </a:cubicBezTo>
                <a:lnTo>
                  <a:pt x="894" y="0"/>
                </a:lnTo>
                <a:close/>
                <a:moveTo>
                  <a:pt x="874" y="2244"/>
                </a:moveTo>
                <a:cubicBezTo>
                  <a:pt x="3123" y="0"/>
                  <a:pt x="3123" y="0"/>
                  <a:pt x="3123" y="0"/>
                </a:cubicBezTo>
                <a:cubicBezTo>
                  <a:pt x="3068" y="0"/>
                  <a:pt x="3068" y="0"/>
                  <a:pt x="3068" y="0"/>
                </a:cubicBezTo>
                <a:cubicBezTo>
                  <a:pt x="1745" y="1320"/>
                  <a:pt x="1117" y="1947"/>
                  <a:pt x="819" y="2244"/>
                </a:cubicBezTo>
                <a:lnTo>
                  <a:pt x="874" y="2244"/>
                </a:lnTo>
                <a:close/>
                <a:moveTo>
                  <a:pt x="36" y="1412"/>
                </a:moveTo>
                <a:cubicBezTo>
                  <a:pt x="44" y="1404"/>
                  <a:pt x="51" y="1395"/>
                  <a:pt x="61" y="1385"/>
                </a:cubicBezTo>
                <a:cubicBezTo>
                  <a:pt x="70" y="1376"/>
                  <a:pt x="82" y="1366"/>
                  <a:pt x="94" y="1352"/>
                </a:cubicBezTo>
                <a:cubicBezTo>
                  <a:pt x="145" y="1301"/>
                  <a:pt x="217" y="1229"/>
                  <a:pt x="304" y="1142"/>
                </a:cubicBezTo>
                <a:cubicBezTo>
                  <a:pt x="477" y="969"/>
                  <a:pt x="709" y="739"/>
                  <a:pt x="940" y="508"/>
                </a:cubicBezTo>
                <a:cubicBezTo>
                  <a:pt x="1120" y="330"/>
                  <a:pt x="1299" y="152"/>
                  <a:pt x="1451" y="0"/>
                </a:cubicBezTo>
                <a:cubicBezTo>
                  <a:pt x="1427" y="0"/>
                  <a:pt x="1427" y="0"/>
                  <a:pt x="1427" y="0"/>
                </a:cubicBezTo>
                <a:cubicBezTo>
                  <a:pt x="1278" y="149"/>
                  <a:pt x="1104" y="323"/>
                  <a:pt x="930" y="498"/>
                </a:cubicBezTo>
                <a:cubicBezTo>
                  <a:pt x="699" y="729"/>
                  <a:pt x="468" y="960"/>
                  <a:pt x="294" y="1133"/>
                </a:cubicBezTo>
                <a:cubicBezTo>
                  <a:pt x="207" y="1219"/>
                  <a:pt x="135" y="1291"/>
                  <a:pt x="85" y="1342"/>
                </a:cubicBezTo>
                <a:cubicBezTo>
                  <a:pt x="70" y="1354"/>
                  <a:pt x="61" y="1366"/>
                  <a:pt x="51" y="1376"/>
                </a:cubicBezTo>
                <a:cubicBezTo>
                  <a:pt x="41" y="1385"/>
                  <a:pt x="32" y="1392"/>
                  <a:pt x="24" y="1400"/>
                </a:cubicBezTo>
                <a:cubicBezTo>
                  <a:pt x="12" y="1414"/>
                  <a:pt x="5" y="1421"/>
                  <a:pt x="5" y="1421"/>
                </a:cubicBezTo>
                <a:cubicBezTo>
                  <a:pt x="15" y="1431"/>
                  <a:pt x="15" y="1431"/>
                  <a:pt x="15" y="1431"/>
                </a:cubicBezTo>
                <a:cubicBezTo>
                  <a:pt x="15" y="1431"/>
                  <a:pt x="22" y="1424"/>
                  <a:pt x="36" y="1412"/>
                </a:cubicBezTo>
                <a:close/>
                <a:moveTo>
                  <a:pt x="22" y="1794"/>
                </a:moveTo>
                <a:cubicBezTo>
                  <a:pt x="27" y="1789"/>
                  <a:pt x="34" y="1784"/>
                  <a:pt x="41" y="1775"/>
                </a:cubicBezTo>
                <a:cubicBezTo>
                  <a:pt x="51" y="1767"/>
                  <a:pt x="61" y="1758"/>
                  <a:pt x="73" y="1746"/>
                </a:cubicBezTo>
                <a:cubicBezTo>
                  <a:pt x="85" y="1734"/>
                  <a:pt x="97" y="1719"/>
                  <a:pt x="111" y="1705"/>
                </a:cubicBezTo>
                <a:cubicBezTo>
                  <a:pt x="121" y="1698"/>
                  <a:pt x="128" y="1690"/>
                  <a:pt x="135" y="1681"/>
                </a:cubicBezTo>
                <a:cubicBezTo>
                  <a:pt x="145" y="1674"/>
                  <a:pt x="154" y="1664"/>
                  <a:pt x="162" y="1654"/>
                </a:cubicBezTo>
                <a:cubicBezTo>
                  <a:pt x="181" y="1638"/>
                  <a:pt x="200" y="1616"/>
                  <a:pt x="222" y="1597"/>
                </a:cubicBezTo>
                <a:cubicBezTo>
                  <a:pt x="263" y="1553"/>
                  <a:pt x="311" y="1505"/>
                  <a:pt x="364" y="1455"/>
                </a:cubicBezTo>
                <a:cubicBezTo>
                  <a:pt x="571" y="1246"/>
                  <a:pt x="848" y="969"/>
                  <a:pt x="1126" y="693"/>
                </a:cubicBezTo>
                <a:cubicBezTo>
                  <a:pt x="1375" y="446"/>
                  <a:pt x="1623" y="199"/>
                  <a:pt x="1820" y="0"/>
                </a:cubicBezTo>
                <a:cubicBezTo>
                  <a:pt x="1793" y="0"/>
                  <a:pt x="1793" y="0"/>
                  <a:pt x="1793" y="0"/>
                </a:cubicBezTo>
                <a:cubicBezTo>
                  <a:pt x="1598" y="195"/>
                  <a:pt x="1356" y="437"/>
                  <a:pt x="1114" y="678"/>
                </a:cubicBezTo>
                <a:cubicBezTo>
                  <a:pt x="836" y="955"/>
                  <a:pt x="557" y="1234"/>
                  <a:pt x="350" y="1440"/>
                </a:cubicBezTo>
                <a:cubicBezTo>
                  <a:pt x="297" y="1493"/>
                  <a:pt x="251" y="1539"/>
                  <a:pt x="207" y="1582"/>
                </a:cubicBezTo>
                <a:cubicBezTo>
                  <a:pt x="186" y="1604"/>
                  <a:pt x="167" y="1623"/>
                  <a:pt x="150" y="1640"/>
                </a:cubicBezTo>
                <a:cubicBezTo>
                  <a:pt x="140" y="1650"/>
                  <a:pt x="130" y="1659"/>
                  <a:pt x="123" y="1666"/>
                </a:cubicBezTo>
                <a:cubicBezTo>
                  <a:pt x="114" y="1676"/>
                  <a:pt x="106" y="1683"/>
                  <a:pt x="99" y="1690"/>
                </a:cubicBezTo>
                <a:cubicBezTo>
                  <a:pt x="82" y="1707"/>
                  <a:pt x="70" y="1719"/>
                  <a:pt x="58" y="1731"/>
                </a:cubicBezTo>
                <a:cubicBezTo>
                  <a:pt x="46" y="1743"/>
                  <a:pt x="36" y="1753"/>
                  <a:pt x="27" y="1763"/>
                </a:cubicBezTo>
                <a:cubicBezTo>
                  <a:pt x="20" y="1770"/>
                  <a:pt x="15" y="1777"/>
                  <a:pt x="10" y="1779"/>
                </a:cubicBezTo>
                <a:cubicBezTo>
                  <a:pt x="5" y="1784"/>
                  <a:pt x="3" y="1787"/>
                  <a:pt x="3" y="1787"/>
                </a:cubicBezTo>
                <a:cubicBezTo>
                  <a:pt x="17" y="1801"/>
                  <a:pt x="17" y="1801"/>
                  <a:pt x="17" y="1801"/>
                </a:cubicBezTo>
                <a:cubicBezTo>
                  <a:pt x="17" y="1801"/>
                  <a:pt x="20" y="1799"/>
                  <a:pt x="22" y="1794"/>
                </a:cubicBezTo>
                <a:close/>
                <a:moveTo>
                  <a:pt x="48" y="2140"/>
                </a:moveTo>
                <a:cubicBezTo>
                  <a:pt x="65" y="2121"/>
                  <a:pt x="94" y="2094"/>
                  <a:pt x="130" y="2058"/>
                </a:cubicBezTo>
                <a:cubicBezTo>
                  <a:pt x="200" y="1989"/>
                  <a:pt x="301" y="1888"/>
                  <a:pt x="422" y="1765"/>
                </a:cubicBezTo>
                <a:cubicBezTo>
                  <a:pt x="665" y="1525"/>
                  <a:pt x="988" y="1200"/>
                  <a:pt x="1314" y="878"/>
                </a:cubicBezTo>
                <a:cubicBezTo>
                  <a:pt x="1632" y="560"/>
                  <a:pt x="1951" y="242"/>
                  <a:pt x="2193" y="0"/>
                </a:cubicBezTo>
                <a:cubicBezTo>
                  <a:pt x="2159" y="0"/>
                  <a:pt x="2159" y="0"/>
                  <a:pt x="2159" y="0"/>
                </a:cubicBezTo>
                <a:cubicBezTo>
                  <a:pt x="1919" y="238"/>
                  <a:pt x="1608" y="551"/>
                  <a:pt x="1294" y="861"/>
                </a:cubicBezTo>
                <a:cubicBezTo>
                  <a:pt x="971" y="1183"/>
                  <a:pt x="648" y="1505"/>
                  <a:pt x="405" y="1748"/>
                </a:cubicBezTo>
                <a:cubicBezTo>
                  <a:pt x="285" y="1868"/>
                  <a:pt x="183" y="1969"/>
                  <a:pt x="111" y="2041"/>
                </a:cubicBezTo>
                <a:cubicBezTo>
                  <a:pt x="77" y="2075"/>
                  <a:pt x="48" y="2104"/>
                  <a:pt x="29" y="2123"/>
                </a:cubicBezTo>
                <a:cubicBezTo>
                  <a:pt x="12" y="2142"/>
                  <a:pt x="0" y="2152"/>
                  <a:pt x="0" y="2152"/>
                </a:cubicBezTo>
                <a:cubicBezTo>
                  <a:pt x="20" y="2169"/>
                  <a:pt x="20" y="2169"/>
                  <a:pt x="20" y="2169"/>
                </a:cubicBezTo>
                <a:cubicBezTo>
                  <a:pt x="20" y="2169"/>
                  <a:pt x="29" y="2159"/>
                  <a:pt x="48" y="2140"/>
                </a:cubicBezTo>
                <a:close/>
                <a:moveTo>
                  <a:pt x="2007" y="0"/>
                </a:moveTo>
                <a:cubicBezTo>
                  <a:pt x="1974" y="0"/>
                  <a:pt x="1974" y="0"/>
                  <a:pt x="1974" y="0"/>
                </a:cubicBezTo>
                <a:cubicBezTo>
                  <a:pt x="3" y="1969"/>
                  <a:pt x="3" y="1969"/>
                  <a:pt x="3" y="1969"/>
                </a:cubicBezTo>
                <a:cubicBezTo>
                  <a:pt x="17" y="1984"/>
                  <a:pt x="17" y="1984"/>
                  <a:pt x="17" y="1984"/>
                </a:cubicBezTo>
                <a:lnTo>
                  <a:pt x="2007" y="0"/>
                </a:lnTo>
                <a:close/>
                <a:moveTo>
                  <a:pt x="1078" y="0"/>
                </a:moveTo>
                <a:cubicBezTo>
                  <a:pt x="1063" y="0"/>
                  <a:pt x="1063" y="0"/>
                  <a:pt x="1063" y="0"/>
                </a:cubicBezTo>
                <a:cubicBezTo>
                  <a:pt x="5" y="1056"/>
                  <a:pt x="5" y="1056"/>
                  <a:pt x="5" y="1056"/>
                </a:cubicBezTo>
                <a:cubicBezTo>
                  <a:pt x="15" y="1063"/>
                  <a:pt x="15" y="1063"/>
                  <a:pt x="15" y="1063"/>
                </a:cubicBezTo>
                <a:lnTo>
                  <a:pt x="1078" y="0"/>
                </a:lnTo>
                <a:close/>
                <a:moveTo>
                  <a:pt x="315" y="2244"/>
                </a:moveTo>
                <a:cubicBezTo>
                  <a:pt x="2564" y="0"/>
                  <a:pt x="2564" y="0"/>
                  <a:pt x="2564" y="0"/>
                </a:cubicBezTo>
                <a:cubicBezTo>
                  <a:pt x="2521" y="0"/>
                  <a:pt x="2521" y="0"/>
                  <a:pt x="2521" y="0"/>
                </a:cubicBezTo>
                <a:cubicBezTo>
                  <a:pt x="1200" y="1319"/>
                  <a:pt x="571" y="1946"/>
                  <a:pt x="272" y="2244"/>
                </a:cubicBezTo>
                <a:lnTo>
                  <a:pt x="315" y="2244"/>
                </a:lnTo>
                <a:close/>
                <a:moveTo>
                  <a:pt x="501" y="2244"/>
                </a:moveTo>
                <a:cubicBezTo>
                  <a:pt x="2750" y="0"/>
                  <a:pt x="2750" y="0"/>
                  <a:pt x="2750" y="0"/>
                </a:cubicBezTo>
                <a:cubicBezTo>
                  <a:pt x="2704" y="0"/>
                  <a:pt x="2704" y="0"/>
                  <a:pt x="2704" y="0"/>
                </a:cubicBezTo>
                <a:cubicBezTo>
                  <a:pt x="1383" y="1319"/>
                  <a:pt x="754" y="1946"/>
                  <a:pt x="455" y="2244"/>
                </a:cubicBezTo>
                <a:lnTo>
                  <a:pt x="501" y="2244"/>
                </a:lnTo>
                <a:close/>
                <a:moveTo>
                  <a:pt x="130" y="2244"/>
                </a:moveTo>
                <a:cubicBezTo>
                  <a:pt x="2377" y="0"/>
                  <a:pt x="2377" y="0"/>
                  <a:pt x="2377" y="0"/>
                </a:cubicBezTo>
                <a:cubicBezTo>
                  <a:pt x="2338" y="0"/>
                  <a:pt x="2338" y="0"/>
                  <a:pt x="2338" y="0"/>
                </a:cubicBezTo>
                <a:cubicBezTo>
                  <a:pt x="792" y="1545"/>
                  <a:pt x="268" y="2067"/>
                  <a:pt x="91" y="2244"/>
                </a:cubicBezTo>
                <a:lnTo>
                  <a:pt x="130" y="2244"/>
                </a:lnTo>
                <a:close/>
                <a:moveTo>
                  <a:pt x="689" y="2244"/>
                </a:moveTo>
                <a:cubicBezTo>
                  <a:pt x="2938" y="0"/>
                  <a:pt x="2938" y="0"/>
                  <a:pt x="2938" y="0"/>
                </a:cubicBezTo>
                <a:cubicBezTo>
                  <a:pt x="2885" y="0"/>
                  <a:pt x="2885" y="0"/>
                  <a:pt x="2885" y="0"/>
                </a:cubicBezTo>
                <a:cubicBezTo>
                  <a:pt x="1562" y="1320"/>
                  <a:pt x="934" y="1947"/>
                  <a:pt x="636" y="2244"/>
                </a:cubicBezTo>
                <a:lnTo>
                  <a:pt x="689" y="2244"/>
                </a:lnTo>
                <a:close/>
                <a:moveTo>
                  <a:pt x="12" y="510"/>
                </a:moveTo>
                <a:cubicBezTo>
                  <a:pt x="525" y="0"/>
                  <a:pt x="525" y="0"/>
                  <a:pt x="525" y="0"/>
                </a:cubicBezTo>
                <a:cubicBezTo>
                  <a:pt x="514" y="0"/>
                  <a:pt x="514" y="0"/>
                  <a:pt x="514" y="0"/>
                </a:cubicBezTo>
                <a:cubicBezTo>
                  <a:pt x="8" y="505"/>
                  <a:pt x="7" y="505"/>
                  <a:pt x="7" y="505"/>
                </a:cubicBezTo>
                <a:cubicBezTo>
                  <a:pt x="12" y="510"/>
                  <a:pt x="12" y="510"/>
                  <a:pt x="12" y="510"/>
                </a:cubicBezTo>
                <a:close/>
                <a:moveTo>
                  <a:pt x="709" y="0"/>
                </a:moveTo>
                <a:cubicBezTo>
                  <a:pt x="697" y="0"/>
                  <a:pt x="697" y="0"/>
                  <a:pt x="697" y="0"/>
                </a:cubicBezTo>
                <a:cubicBezTo>
                  <a:pt x="7" y="688"/>
                  <a:pt x="7" y="688"/>
                  <a:pt x="7" y="688"/>
                </a:cubicBezTo>
                <a:cubicBezTo>
                  <a:pt x="12" y="695"/>
                  <a:pt x="12" y="695"/>
                  <a:pt x="12" y="695"/>
                </a:cubicBezTo>
                <a:lnTo>
                  <a:pt x="709" y="0"/>
                </a:lnTo>
                <a:close/>
                <a:moveTo>
                  <a:pt x="12" y="328"/>
                </a:moveTo>
                <a:cubicBezTo>
                  <a:pt x="340" y="0"/>
                  <a:pt x="340" y="0"/>
                  <a:pt x="340" y="0"/>
                </a:cubicBezTo>
                <a:cubicBezTo>
                  <a:pt x="330" y="0"/>
                  <a:pt x="330" y="0"/>
                  <a:pt x="330" y="0"/>
                </a:cubicBezTo>
                <a:cubicBezTo>
                  <a:pt x="8" y="323"/>
                  <a:pt x="7" y="323"/>
                  <a:pt x="7" y="323"/>
                </a:cubicBezTo>
                <a:cubicBezTo>
                  <a:pt x="12" y="328"/>
                  <a:pt x="12" y="328"/>
                  <a:pt x="12" y="328"/>
                </a:cubicBezTo>
                <a:close/>
                <a:moveTo>
                  <a:pt x="12" y="142"/>
                </a:moveTo>
                <a:cubicBezTo>
                  <a:pt x="155" y="0"/>
                  <a:pt x="155" y="0"/>
                  <a:pt x="155" y="0"/>
                </a:cubicBezTo>
                <a:cubicBezTo>
                  <a:pt x="145" y="0"/>
                  <a:pt x="145" y="0"/>
                  <a:pt x="145" y="0"/>
                </a:cubicBezTo>
                <a:cubicBezTo>
                  <a:pt x="7" y="138"/>
                  <a:pt x="7" y="138"/>
                  <a:pt x="7" y="138"/>
                </a:cubicBezTo>
                <a:cubicBezTo>
                  <a:pt x="12" y="142"/>
                  <a:pt x="12" y="142"/>
                  <a:pt x="12" y="142"/>
                </a:cubicBezTo>
                <a:close/>
              </a:path>
            </a:pathLst>
          </a:custGeom>
          <a:gradFill>
            <a:gsLst>
              <a:gs pos="0">
                <a:schemeClr val="lt1"/>
              </a:gs>
              <a:gs pos="85000">
                <a:srgbClr val="F0F0F0">
                  <a:alpha val="49803"/>
                </a:srgbClr>
              </a:gs>
              <a:gs pos="100000">
                <a:srgbClr val="F0F0F0">
                  <a:alpha val="49803"/>
                </a:srgbClr>
              </a:gs>
            </a:gsLst>
            <a:lin ang="189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gdcd85eba80_2_32"/>
          <p:cNvSpPr txBox="1"/>
          <p:nvPr>
            <p:ph type="ctrTitle"/>
          </p:nvPr>
        </p:nvSpPr>
        <p:spPr>
          <a:xfrm>
            <a:off x="5685570" y="3154764"/>
            <a:ext cx="5968998" cy="162150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gdcd85eba80_2_32"/>
          <p:cNvSpPr txBox="1"/>
          <p:nvPr>
            <p:ph idx="1" type="body"/>
          </p:nvPr>
        </p:nvSpPr>
        <p:spPr>
          <a:xfrm>
            <a:off x="5685570" y="5461000"/>
            <a:ext cx="5968998" cy="3108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>
                <a:solidFill>
                  <a:schemeClr val="dk1"/>
                </a:solidFill>
              </a:defRPr>
            </a:lvl1pPr>
            <a:lvl2pPr indent="-355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" name="Google Shape;122;gdcd85eba80_2_32"/>
          <p:cNvSpPr txBox="1"/>
          <p:nvPr>
            <p:ph idx="2" type="body"/>
          </p:nvPr>
        </p:nvSpPr>
        <p:spPr>
          <a:xfrm>
            <a:off x="5685572" y="5164729"/>
            <a:ext cx="5968998" cy="296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0" sz="15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" name="Google Shape;123;gdcd85eba80_2_32"/>
          <p:cNvSpPr/>
          <p:nvPr/>
        </p:nvSpPr>
        <p:spPr>
          <a:xfrm>
            <a:off x="537430" y="0"/>
            <a:ext cx="6860721" cy="6061004"/>
          </a:xfrm>
          <a:custGeom>
            <a:rect b="b" l="l" r="r" t="t"/>
            <a:pathLst>
              <a:path extrusionOk="0" h="2121" w="2398">
                <a:moveTo>
                  <a:pt x="2398" y="1075"/>
                </a:moveTo>
                <a:cubicBezTo>
                  <a:pt x="2340" y="1033"/>
                  <a:pt x="2252" y="1006"/>
                  <a:pt x="2152" y="1006"/>
                </a:cubicBezTo>
                <a:cubicBezTo>
                  <a:pt x="1999" y="1006"/>
                  <a:pt x="1871" y="1070"/>
                  <a:pt x="1841" y="1156"/>
                </a:cubicBezTo>
                <a:cubicBezTo>
                  <a:pt x="1828" y="1156"/>
                  <a:pt x="1828" y="1156"/>
                  <a:pt x="1828" y="1156"/>
                </a:cubicBezTo>
                <a:cubicBezTo>
                  <a:pt x="1799" y="1070"/>
                  <a:pt x="1671" y="1005"/>
                  <a:pt x="1517" y="1005"/>
                </a:cubicBezTo>
                <a:cubicBezTo>
                  <a:pt x="1418" y="1005"/>
                  <a:pt x="1329" y="1032"/>
                  <a:pt x="1271" y="1074"/>
                </a:cubicBezTo>
                <a:cubicBezTo>
                  <a:pt x="1271" y="1795"/>
                  <a:pt x="1271" y="1795"/>
                  <a:pt x="1271" y="1795"/>
                </a:cubicBezTo>
                <a:cubicBezTo>
                  <a:pt x="1271" y="1975"/>
                  <a:pt x="1125" y="2121"/>
                  <a:pt x="945" y="2121"/>
                </a:cubicBezTo>
                <a:cubicBezTo>
                  <a:pt x="766" y="2121"/>
                  <a:pt x="620" y="1975"/>
                  <a:pt x="620" y="1795"/>
                </a:cubicBezTo>
                <a:cubicBezTo>
                  <a:pt x="620" y="1756"/>
                  <a:pt x="652" y="1724"/>
                  <a:pt x="692" y="1724"/>
                </a:cubicBezTo>
                <a:cubicBezTo>
                  <a:pt x="731" y="1724"/>
                  <a:pt x="763" y="1756"/>
                  <a:pt x="763" y="1795"/>
                </a:cubicBezTo>
                <a:cubicBezTo>
                  <a:pt x="763" y="1896"/>
                  <a:pt x="845" y="1977"/>
                  <a:pt x="945" y="1977"/>
                </a:cubicBezTo>
                <a:cubicBezTo>
                  <a:pt x="1046" y="1977"/>
                  <a:pt x="1127" y="1896"/>
                  <a:pt x="1127" y="1795"/>
                </a:cubicBezTo>
                <a:cubicBezTo>
                  <a:pt x="1127" y="1075"/>
                  <a:pt x="1127" y="1075"/>
                  <a:pt x="1127" y="1075"/>
                </a:cubicBezTo>
                <a:cubicBezTo>
                  <a:pt x="1069" y="1033"/>
                  <a:pt x="980" y="1006"/>
                  <a:pt x="881" y="1006"/>
                </a:cubicBezTo>
                <a:cubicBezTo>
                  <a:pt x="728" y="1006"/>
                  <a:pt x="600" y="1070"/>
                  <a:pt x="570" y="1156"/>
                </a:cubicBezTo>
                <a:cubicBezTo>
                  <a:pt x="557" y="1156"/>
                  <a:pt x="557" y="1156"/>
                  <a:pt x="557" y="1156"/>
                </a:cubicBezTo>
                <a:cubicBezTo>
                  <a:pt x="528" y="1070"/>
                  <a:pt x="400" y="1005"/>
                  <a:pt x="245" y="1005"/>
                </a:cubicBezTo>
                <a:cubicBezTo>
                  <a:pt x="146" y="1005"/>
                  <a:pt x="58" y="1032"/>
                  <a:pt x="0" y="1074"/>
                </a:cubicBezTo>
                <a:cubicBezTo>
                  <a:pt x="47" y="562"/>
                  <a:pt x="528" y="156"/>
                  <a:pt x="1127" y="126"/>
                </a:cubicBezTo>
                <a:cubicBezTo>
                  <a:pt x="1127" y="72"/>
                  <a:pt x="1127" y="72"/>
                  <a:pt x="1127" y="72"/>
                </a:cubicBezTo>
                <a:cubicBezTo>
                  <a:pt x="1127" y="32"/>
                  <a:pt x="1159" y="0"/>
                  <a:pt x="1199" y="0"/>
                </a:cubicBezTo>
                <a:cubicBezTo>
                  <a:pt x="1239" y="0"/>
                  <a:pt x="1271" y="32"/>
                  <a:pt x="1271" y="72"/>
                </a:cubicBezTo>
                <a:cubicBezTo>
                  <a:pt x="1271" y="126"/>
                  <a:pt x="1271" y="126"/>
                  <a:pt x="1271" y="126"/>
                </a:cubicBezTo>
                <a:cubicBezTo>
                  <a:pt x="1871" y="156"/>
                  <a:pt x="2352" y="563"/>
                  <a:pt x="2398" y="1075"/>
                </a:cubicBez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-16250" r="-30803" t="-10985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gdcd85eba80_2_32"/>
          <p:cNvSpPr/>
          <p:nvPr/>
        </p:nvSpPr>
        <p:spPr>
          <a:xfrm>
            <a:off x="546798" y="0"/>
            <a:ext cx="6860721" cy="6061004"/>
          </a:xfrm>
          <a:custGeom>
            <a:rect b="b" l="l" r="r" t="t"/>
            <a:pathLst>
              <a:path extrusionOk="0" h="2121" w="2398">
                <a:moveTo>
                  <a:pt x="2398" y="1075"/>
                </a:moveTo>
                <a:cubicBezTo>
                  <a:pt x="2340" y="1033"/>
                  <a:pt x="2252" y="1006"/>
                  <a:pt x="2152" y="1006"/>
                </a:cubicBezTo>
                <a:cubicBezTo>
                  <a:pt x="1999" y="1006"/>
                  <a:pt x="1871" y="1070"/>
                  <a:pt x="1841" y="1156"/>
                </a:cubicBezTo>
                <a:cubicBezTo>
                  <a:pt x="1828" y="1156"/>
                  <a:pt x="1828" y="1156"/>
                  <a:pt x="1828" y="1156"/>
                </a:cubicBezTo>
                <a:cubicBezTo>
                  <a:pt x="1799" y="1070"/>
                  <a:pt x="1671" y="1005"/>
                  <a:pt x="1517" y="1005"/>
                </a:cubicBezTo>
                <a:cubicBezTo>
                  <a:pt x="1418" y="1005"/>
                  <a:pt x="1329" y="1032"/>
                  <a:pt x="1271" y="1074"/>
                </a:cubicBezTo>
                <a:cubicBezTo>
                  <a:pt x="1271" y="1795"/>
                  <a:pt x="1271" y="1795"/>
                  <a:pt x="1271" y="1795"/>
                </a:cubicBezTo>
                <a:cubicBezTo>
                  <a:pt x="1271" y="1975"/>
                  <a:pt x="1125" y="2121"/>
                  <a:pt x="945" y="2121"/>
                </a:cubicBezTo>
                <a:cubicBezTo>
                  <a:pt x="766" y="2121"/>
                  <a:pt x="620" y="1975"/>
                  <a:pt x="620" y="1795"/>
                </a:cubicBezTo>
                <a:cubicBezTo>
                  <a:pt x="620" y="1756"/>
                  <a:pt x="652" y="1724"/>
                  <a:pt x="692" y="1724"/>
                </a:cubicBezTo>
                <a:cubicBezTo>
                  <a:pt x="731" y="1724"/>
                  <a:pt x="763" y="1756"/>
                  <a:pt x="763" y="1795"/>
                </a:cubicBezTo>
                <a:cubicBezTo>
                  <a:pt x="763" y="1896"/>
                  <a:pt x="845" y="1977"/>
                  <a:pt x="945" y="1977"/>
                </a:cubicBezTo>
                <a:cubicBezTo>
                  <a:pt x="1046" y="1977"/>
                  <a:pt x="1127" y="1896"/>
                  <a:pt x="1127" y="1795"/>
                </a:cubicBezTo>
                <a:cubicBezTo>
                  <a:pt x="1127" y="1075"/>
                  <a:pt x="1127" y="1075"/>
                  <a:pt x="1127" y="1075"/>
                </a:cubicBezTo>
                <a:cubicBezTo>
                  <a:pt x="1069" y="1033"/>
                  <a:pt x="980" y="1006"/>
                  <a:pt x="881" y="1006"/>
                </a:cubicBezTo>
                <a:cubicBezTo>
                  <a:pt x="728" y="1006"/>
                  <a:pt x="600" y="1070"/>
                  <a:pt x="570" y="1156"/>
                </a:cubicBezTo>
                <a:cubicBezTo>
                  <a:pt x="557" y="1156"/>
                  <a:pt x="557" y="1156"/>
                  <a:pt x="557" y="1156"/>
                </a:cubicBezTo>
                <a:cubicBezTo>
                  <a:pt x="528" y="1070"/>
                  <a:pt x="400" y="1005"/>
                  <a:pt x="245" y="1005"/>
                </a:cubicBezTo>
                <a:cubicBezTo>
                  <a:pt x="146" y="1005"/>
                  <a:pt x="58" y="1032"/>
                  <a:pt x="0" y="1074"/>
                </a:cubicBezTo>
                <a:cubicBezTo>
                  <a:pt x="47" y="562"/>
                  <a:pt x="528" y="156"/>
                  <a:pt x="1127" y="126"/>
                </a:cubicBezTo>
                <a:cubicBezTo>
                  <a:pt x="1127" y="72"/>
                  <a:pt x="1127" y="72"/>
                  <a:pt x="1127" y="72"/>
                </a:cubicBezTo>
                <a:cubicBezTo>
                  <a:pt x="1127" y="32"/>
                  <a:pt x="1159" y="0"/>
                  <a:pt x="1199" y="0"/>
                </a:cubicBezTo>
                <a:cubicBezTo>
                  <a:pt x="1239" y="0"/>
                  <a:pt x="1271" y="32"/>
                  <a:pt x="1271" y="72"/>
                </a:cubicBezTo>
                <a:cubicBezTo>
                  <a:pt x="1271" y="126"/>
                  <a:pt x="1271" y="126"/>
                  <a:pt x="1271" y="126"/>
                </a:cubicBezTo>
                <a:cubicBezTo>
                  <a:pt x="1871" y="156"/>
                  <a:pt x="2352" y="563"/>
                  <a:pt x="2398" y="1075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20000"/>
                </a:srgbClr>
              </a:gs>
              <a:gs pos="20000">
                <a:srgbClr val="FFFFFF">
                  <a:alpha val="20000"/>
                </a:srgbClr>
              </a:gs>
              <a:gs pos="100000">
                <a:srgbClr val="F0F0F0">
                  <a:alpha val="49803"/>
                </a:srgbClr>
              </a:gs>
            </a:gsLst>
            <a:lin ang="135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dcd85eba80_2_32"/>
          <p:cNvSpPr/>
          <p:nvPr/>
        </p:nvSpPr>
        <p:spPr>
          <a:xfrm>
            <a:off x="28418" y="0"/>
            <a:ext cx="7369733" cy="6508296"/>
          </a:xfrm>
          <a:custGeom>
            <a:rect b="b" l="l" r="r" t="t"/>
            <a:pathLst>
              <a:path extrusionOk="0" h="2217" w="2507">
                <a:moveTo>
                  <a:pt x="2507" y="1124"/>
                </a:moveTo>
                <a:cubicBezTo>
                  <a:pt x="2446" y="1080"/>
                  <a:pt x="2353" y="1052"/>
                  <a:pt x="2250" y="1052"/>
                </a:cubicBezTo>
                <a:cubicBezTo>
                  <a:pt x="2089" y="1052"/>
                  <a:pt x="1956" y="1119"/>
                  <a:pt x="1924" y="1208"/>
                </a:cubicBezTo>
                <a:cubicBezTo>
                  <a:pt x="1911" y="1208"/>
                  <a:pt x="1911" y="1208"/>
                  <a:pt x="1911" y="1208"/>
                </a:cubicBezTo>
                <a:cubicBezTo>
                  <a:pt x="1881" y="1118"/>
                  <a:pt x="1747" y="1051"/>
                  <a:pt x="1585" y="1051"/>
                </a:cubicBezTo>
                <a:cubicBezTo>
                  <a:pt x="1482" y="1051"/>
                  <a:pt x="1389" y="1079"/>
                  <a:pt x="1328" y="1123"/>
                </a:cubicBezTo>
                <a:cubicBezTo>
                  <a:pt x="1328" y="1877"/>
                  <a:pt x="1328" y="1877"/>
                  <a:pt x="1328" y="1877"/>
                </a:cubicBezTo>
                <a:cubicBezTo>
                  <a:pt x="1328" y="2064"/>
                  <a:pt x="1176" y="2217"/>
                  <a:pt x="988" y="2217"/>
                </a:cubicBezTo>
                <a:cubicBezTo>
                  <a:pt x="800" y="2217"/>
                  <a:pt x="648" y="2064"/>
                  <a:pt x="648" y="1877"/>
                </a:cubicBezTo>
                <a:cubicBezTo>
                  <a:pt x="648" y="1835"/>
                  <a:pt x="681" y="1802"/>
                  <a:pt x="723" y="1802"/>
                </a:cubicBezTo>
                <a:cubicBezTo>
                  <a:pt x="764" y="1802"/>
                  <a:pt x="798" y="1835"/>
                  <a:pt x="798" y="1877"/>
                </a:cubicBezTo>
                <a:cubicBezTo>
                  <a:pt x="798" y="1982"/>
                  <a:pt x="883" y="2067"/>
                  <a:pt x="988" y="2067"/>
                </a:cubicBezTo>
                <a:cubicBezTo>
                  <a:pt x="1093" y="2067"/>
                  <a:pt x="1178" y="1982"/>
                  <a:pt x="1178" y="1877"/>
                </a:cubicBezTo>
                <a:cubicBezTo>
                  <a:pt x="1178" y="1124"/>
                  <a:pt x="1178" y="1124"/>
                  <a:pt x="1178" y="1124"/>
                </a:cubicBezTo>
                <a:cubicBezTo>
                  <a:pt x="1117" y="1080"/>
                  <a:pt x="1025" y="1052"/>
                  <a:pt x="921" y="1052"/>
                </a:cubicBezTo>
                <a:cubicBezTo>
                  <a:pt x="761" y="1052"/>
                  <a:pt x="627" y="1119"/>
                  <a:pt x="596" y="1208"/>
                </a:cubicBezTo>
                <a:cubicBezTo>
                  <a:pt x="582" y="1208"/>
                  <a:pt x="582" y="1208"/>
                  <a:pt x="582" y="1208"/>
                </a:cubicBezTo>
                <a:cubicBezTo>
                  <a:pt x="552" y="1118"/>
                  <a:pt x="418" y="1051"/>
                  <a:pt x="257" y="1051"/>
                </a:cubicBezTo>
                <a:cubicBezTo>
                  <a:pt x="153" y="1051"/>
                  <a:pt x="61" y="1079"/>
                  <a:pt x="0" y="1122"/>
                </a:cubicBezTo>
                <a:cubicBezTo>
                  <a:pt x="49" y="588"/>
                  <a:pt x="552" y="163"/>
                  <a:pt x="1178" y="131"/>
                </a:cubicBezTo>
                <a:cubicBezTo>
                  <a:pt x="1178" y="75"/>
                  <a:pt x="1178" y="75"/>
                  <a:pt x="1178" y="75"/>
                </a:cubicBezTo>
                <a:cubicBezTo>
                  <a:pt x="1178" y="34"/>
                  <a:pt x="1212" y="0"/>
                  <a:pt x="1253" y="0"/>
                </a:cubicBezTo>
                <a:cubicBezTo>
                  <a:pt x="1295" y="0"/>
                  <a:pt x="1328" y="34"/>
                  <a:pt x="1328" y="75"/>
                </a:cubicBezTo>
                <a:cubicBezTo>
                  <a:pt x="1328" y="131"/>
                  <a:pt x="1328" y="131"/>
                  <a:pt x="1328" y="131"/>
                </a:cubicBezTo>
                <a:cubicBezTo>
                  <a:pt x="1955" y="163"/>
                  <a:pt x="2459" y="589"/>
                  <a:pt x="2507" y="1124"/>
                </a:cubicBezTo>
                <a:close/>
              </a:path>
            </a:pathLst>
          </a:custGeom>
          <a:noFill/>
          <a:ln cap="flat" cmpd="sng" w="50800">
            <a:solidFill>
              <a:srgbClr val="D8D8D8"/>
            </a:solidFill>
            <a:prstDash val="dot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showMasterSp="0" type="blank">
  <p:cSld name="BLANK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幻灯片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2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2" name="Google Shape;22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标题和内容" type="obj">
  <p:cSld name="OBJEC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3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节标题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4" name="Google Shape;34;p3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两栏内容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3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较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3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3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9" name="Google Shape;49;p3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" name="Google Shape;50;p3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仅标题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3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内容与标题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3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3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图片与标题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3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3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dcd85eba80_2_0"/>
          <p:cNvSpPr txBox="1"/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8" name="Google Shape;88;gdcd85eba80_2_0"/>
          <p:cNvSpPr txBox="1"/>
          <p:nvPr>
            <p:ph idx="1" type="body"/>
          </p:nvPr>
        </p:nvSpPr>
        <p:spPr>
          <a:xfrm>
            <a:off x="669924" y="1123950"/>
            <a:ext cx="10850563" cy="5019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302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048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048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cxnSp>
        <p:nvCxnSpPr>
          <p:cNvPr id="89" name="Google Shape;89;gdcd85eba80_2_0"/>
          <p:cNvCxnSpPr/>
          <p:nvPr/>
        </p:nvCxnSpPr>
        <p:spPr>
          <a:xfrm>
            <a:off x="669924" y="1028700"/>
            <a:ext cx="10850563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0" name="Google Shape;90;gdcd85eba80_2_0"/>
          <p:cNvSpPr txBox="1"/>
          <p:nvPr>
            <p:ph idx="10" type="dt"/>
          </p:nvPr>
        </p:nvSpPr>
        <p:spPr>
          <a:xfrm>
            <a:off x="5401732" y="6240463"/>
            <a:ext cx="1388536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1" name="Google Shape;91;gdcd85eba80_2_0"/>
          <p:cNvSpPr txBox="1"/>
          <p:nvPr>
            <p:ph idx="11" type="ftr"/>
          </p:nvPr>
        </p:nvSpPr>
        <p:spPr>
          <a:xfrm>
            <a:off x="669924" y="6240463"/>
            <a:ext cx="4140201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2" name="Google Shape;92;gdcd85eba80_2_0"/>
          <p:cNvSpPr txBox="1"/>
          <p:nvPr>
            <p:ph idx="12" type="sldNum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pos="422">
          <p15:clr>
            <a:srgbClr val="F26B43"/>
          </p15:clr>
        </p15:guide>
        <p15:guide id="2" pos="7257">
          <p15:clr>
            <a:srgbClr val="F26B43"/>
          </p15:clr>
        </p15:guide>
        <p15:guide id="3" orient="horz" pos="648">
          <p15:clr>
            <a:srgbClr val="F26B43"/>
          </p15:clr>
        </p15:guide>
        <p15:guide id="4" orient="horz" pos="712">
          <p15:clr>
            <a:srgbClr val="F26B43"/>
          </p15:clr>
        </p15:guide>
        <p15:guide id="5" orient="horz" pos="3931">
          <p15:clr>
            <a:srgbClr val="F26B43"/>
          </p15:clr>
        </p15:guide>
        <p15:guide id="6" orient="horz" pos="386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dcd85eba80_2_41"/>
          <p:cNvSpPr txBox="1"/>
          <p:nvPr>
            <p:ph idx="1" type="subTitle"/>
          </p:nvPr>
        </p:nvSpPr>
        <p:spPr>
          <a:xfrm>
            <a:off x="1285647" y="3742708"/>
            <a:ext cx="6419624" cy="558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zh-CN"/>
              <a:t>Group 3</a:t>
            </a:r>
            <a:endParaRPr/>
          </a:p>
        </p:txBody>
      </p:sp>
      <p:sp>
        <p:nvSpPr>
          <p:cNvPr id="132" name="Google Shape;132;gdcd85eba80_2_41"/>
          <p:cNvSpPr txBox="1"/>
          <p:nvPr>
            <p:ph type="ctrTitle"/>
          </p:nvPr>
        </p:nvSpPr>
        <p:spPr>
          <a:xfrm>
            <a:off x="1285647" y="1700365"/>
            <a:ext cx="6419624" cy="204234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 Black"/>
              <a:buNone/>
            </a:pPr>
            <a:r>
              <a:rPr lang="zh-CN" sz="6000">
                <a:latin typeface="Arial Black"/>
                <a:ea typeface="Arial Black"/>
                <a:cs typeface="Arial Black"/>
                <a:sym typeface="Arial Black"/>
              </a:rPr>
              <a:t>Post-Challenge Presentation </a:t>
            </a:r>
            <a:r>
              <a:rPr lang="zh-CN" sz="3200"/>
              <a:t>COMPSCI702</a:t>
            </a:r>
            <a:endParaRPr/>
          </a:p>
        </p:txBody>
      </p:sp>
      <p:sp>
        <p:nvSpPr>
          <p:cNvPr id="133" name="Google Shape;133;gdcd85eba80_2_41"/>
          <p:cNvSpPr txBox="1"/>
          <p:nvPr>
            <p:ph idx="2" type="body"/>
          </p:nvPr>
        </p:nvSpPr>
        <p:spPr>
          <a:xfrm>
            <a:off x="1285647" y="5095627"/>
            <a:ext cx="6419624" cy="296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zh-CN"/>
              <a:t>Jitong Wang, William Que, Louis Wang, Juyou Qi</a:t>
            </a:r>
            <a:endParaRPr/>
          </a:p>
        </p:txBody>
      </p:sp>
      <p:cxnSp>
        <p:nvCxnSpPr>
          <p:cNvPr id="134" name="Google Shape;134;gdcd85eba80_2_41"/>
          <p:cNvCxnSpPr/>
          <p:nvPr/>
        </p:nvCxnSpPr>
        <p:spPr>
          <a:xfrm>
            <a:off x="1476147" y="4314205"/>
            <a:ext cx="1092882" cy="0"/>
          </a:xfrm>
          <a:prstGeom prst="straightConnector1">
            <a:avLst/>
          </a:prstGeom>
          <a:noFill/>
          <a:ln cap="flat" cmpd="sng" w="508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5" name="Google Shape;135;gdcd85eba80_2_41"/>
          <p:cNvSpPr txBox="1"/>
          <p:nvPr>
            <p:ph idx="3" type="body"/>
          </p:nvPr>
        </p:nvSpPr>
        <p:spPr>
          <a:xfrm>
            <a:off x="1285647" y="5391898"/>
            <a:ext cx="6419624" cy="296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zh-CN"/>
              <a:t>27/05/2021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dcd85eba80_0_577"/>
          <p:cNvSpPr txBox="1"/>
          <p:nvPr>
            <p:ph type="title"/>
          </p:nvPr>
        </p:nvSpPr>
        <p:spPr>
          <a:xfrm>
            <a:off x="669924" y="1"/>
            <a:ext cx="10850700" cy="102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/>
              <a:t>Proposed idea</a:t>
            </a:r>
            <a:endParaRPr/>
          </a:p>
        </p:txBody>
      </p:sp>
      <p:grpSp>
        <p:nvGrpSpPr>
          <p:cNvPr id="332" name="Google Shape;332;gdcd85eba80_0_577"/>
          <p:cNvGrpSpPr/>
          <p:nvPr/>
        </p:nvGrpSpPr>
        <p:grpSpPr>
          <a:xfrm>
            <a:off x="219425" y="1901100"/>
            <a:ext cx="3221700" cy="4236300"/>
            <a:chOff x="674150" y="1981200"/>
            <a:chExt cx="3221700" cy="4236300"/>
          </a:xfrm>
        </p:grpSpPr>
        <p:sp>
          <p:nvSpPr>
            <p:cNvPr id="333" name="Google Shape;333;gdcd85eba80_0_577"/>
            <p:cNvSpPr/>
            <p:nvPr/>
          </p:nvSpPr>
          <p:spPr>
            <a:xfrm>
              <a:off x="674150" y="1981200"/>
              <a:ext cx="3221700" cy="4236300"/>
            </a:xfrm>
            <a:prstGeom prst="rect">
              <a:avLst/>
            </a:prstGeom>
            <a:noFill/>
            <a:ln cap="flat" cmpd="sng" w="9525">
              <a:solidFill>
                <a:srgbClr val="AEABA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4" name="Google Shape;334;gdcd85eba80_0_577"/>
            <p:cNvSpPr/>
            <p:nvPr/>
          </p:nvSpPr>
          <p:spPr>
            <a:xfrm>
              <a:off x="885400" y="2357400"/>
              <a:ext cx="27090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zh-CN" sz="2400">
                  <a:solidFill>
                    <a:srgbClr val="3A3838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Activity Rename</a:t>
              </a:r>
              <a:endParaRPr/>
            </a:p>
          </p:txBody>
        </p:sp>
        <p:sp>
          <p:nvSpPr>
            <p:cNvPr id="335" name="Google Shape;335;gdcd85eba80_0_577"/>
            <p:cNvSpPr/>
            <p:nvPr/>
          </p:nvSpPr>
          <p:spPr>
            <a:xfrm>
              <a:off x="809250" y="2972550"/>
              <a:ext cx="2947500" cy="2878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>
                  <a:solidFill>
                    <a:srgbClr val="898989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Random strings following the rules below:</a:t>
              </a:r>
              <a:endParaRPr>
                <a:solidFill>
                  <a:srgbClr val="898989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>
                  <a:solidFill>
                    <a:srgbClr val="898989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a) Start with gsdn </a:t>
              </a:r>
              <a:endParaRPr>
                <a:solidFill>
                  <a:srgbClr val="898989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>
                  <a:solidFill>
                    <a:srgbClr val="898989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b) Add three random characters</a:t>
              </a:r>
              <a:endParaRPr>
                <a:solidFill>
                  <a:srgbClr val="898989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>
                  <a:solidFill>
                    <a:srgbClr val="898989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c) Add ane </a:t>
              </a:r>
              <a:endParaRPr>
                <a:solidFill>
                  <a:srgbClr val="898989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>
                  <a:solidFill>
                    <a:srgbClr val="898989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d) Add three more random characters </a:t>
              </a:r>
              <a:endParaRPr>
                <a:solidFill>
                  <a:srgbClr val="898989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>
                  <a:solidFill>
                    <a:srgbClr val="898989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e) End with laf</a:t>
              </a:r>
              <a:endPara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6" name="Google Shape;336;gdcd85eba80_0_577"/>
          <p:cNvSpPr/>
          <p:nvPr/>
        </p:nvSpPr>
        <p:spPr>
          <a:xfrm>
            <a:off x="3522800" y="3436025"/>
            <a:ext cx="867900" cy="597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37" name="Google Shape;337;gdcd85eba80_0_577"/>
          <p:cNvGrpSpPr/>
          <p:nvPr/>
        </p:nvGrpSpPr>
        <p:grpSpPr>
          <a:xfrm>
            <a:off x="4472375" y="1940625"/>
            <a:ext cx="3221700" cy="4196700"/>
            <a:chOff x="674150" y="1981200"/>
            <a:chExt cx="3221700" cy="4196700"/>
          </a:xfrm>
        </p:grpSpPr>
        <p:sp>
          <p:nvSpPr>
            <p:cNvPr id="338" name="Google Shape;338;gdcd85eba80_0_577"/>
            <p:cNvSpPr/>
            <p:nvPr/>
          </p:nvSpPr>
          <p:spPr>
            <a:xfrm>
              <a:off x="674150" y="1981200"/>
              <a:ext cx="3221700" cy="4196700"/>
            </a:xfrm>
            <a:prstGeom prst="rect">
              <a:avLst/>
            </a:prstGeom>
            <a:noFill/>
            <a:ln cap="flat" cmpd="sng" w="9525">
              <a:solidFill>
                <a:srgbClr val="AEABA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gdcd85eba80_0_577"/>
            <p:cNvSpPr/>
            <p:nvPr/>
          </p:nvSpPr>
          <p:spPr>
            <a:xfrm>
              <a:off x="885400" y="2357400"/>
              <a:ext cx="27090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zh-CN" sz="2400">
                  <a:solidFill>
                    <a:srgbClr val="3A3838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ProGuard</a:t>
              </a:r>
              <a:endParaRPr/>
            </a:p>
          </p:txBody>
        </p:sp>
        <p:sp>
          <p:nvSpPr>
            <p:cNvPr id="340" name="Google Shape;340;gdcd85eba80_0_577"/>
            <p:cNvSpPr/>
            <p:nvPr/>
          </p:nvSpPr>
          <p:spPr>
            <a:xfrm>
              <a:off x="809250" y="2972550"/>
              <a:ext cx="2947500" cy="320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17500" lvl="0" marL="45720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ts val="1400"/>
                <a:buFont typeface="Microsoft Yahei"/>
                <a:buChar char="●"/>
              </a:pPr>
              <a:r>
                <a:rPr lang="zh-CN">
                  <a:solidFill>
                    <a:srgbClr val="898989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Optimisation level at 5</a:t>
              </a:r>
              <a:endParaRPr>
                <a:solidFill>
                  <a:srgbClr val="898989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-317500" lvl="0" marL="45720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ts val="1400"/>
                <a:buFont typeface="Microsoft Yahei"/>
                <a:buChar char="●"/>
              </a:pPr>
              <a:r>
                <a:rPr lang="zh-CN">
                  <a:solidFill>
                    <a:srgbClr val="898989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Keep the error code and error line number</a:t>
              </a:r>
              <a:endParaRPr>
                <a:solidFill>
                  <a:srgbClr val="898989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-317500" lvl="0" marL="45720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ts val="1400"/>
                <a:buFont typeface="Microsoft Yahei"/>
                <a:buChar char="●"/>
              </a:pPr>
              <a:r>
                <a:rPr lang="zh-CN">
                  <a:solidFill>
                    <a:srgbClr val="898989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Keep inner classes, signature and enclosing method</a:t>
              </a:r>
              <a:endParaRPr>
                <a:solidFill>
                  <a:srgbClr val="898989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-317500" lvl="0" marL="45720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ts val="1400"/>
                <a:buFont typeface="Microsoft Yahei"/>
                <a:buChar char="●"/>
              </a:pPr>
              <a:r>
                <a:rPr lang="zh-CN">
                  <a:solidFill>
                    <a:srgbClr val="898989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Keep our Wikipedia service</a:t>
              </a:r>
              <a:endParaRPr>
                <a:solidFill>
                  <a:srgbClr val="898989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-317500" lvl="0" marL="45720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ts val="1400"/>
                <a:buFont typeface="Microsoft Yahei"/>
                <a:buChar char="●"/>
              </a:pPr>
              <a:r>
                <a:rPr lang="zh-CN">
                  <a:solidFill>
                    <a:srgbClr val="898989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Rename source file, repackage classes</a:t>
              </a:r>
              <a:endParaRPr>
                <a:solidFill>
                  <a:srgbClr val="898989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</p:grpSp>
      <p:grpSp>
        <p:nvGrpSpPr>
          <p:cNvPr id="341" name="Google Shape;341;gdcd85eba80_0_577"/>
          <p:cNvGrpSpPr/>
          <p:nvPr/>
        </p:nvGrpSpPr>
        <p:grpSpPr>
          <a:xfrm>
            <a:off x="8803775" y="1915475"/>
            <a:ext cx="3221700" cy="4196700"/>
            <a:chOff x="674150" y="1981200"/>
            <a:chExt cx="3221700" cy="4196700"/>
          </a:xfrm>
        </p:grpSpPr>
        <p:sp>
          <p:nvSpPr>
            <p:cNvPr id="342" name="Google Shape;342;gdcd85eba80_0_577"/>
            <p:cNvSpPr/>
            <p:nvPr/>
          </p:nvSpPr>
          <p:spPr>
            <a:xfrm>
              <a:off x="674150" y="1981200"/>
              <a:ext cx="3221700" cy="4196700"/>
            </a:xfrm>
            <a:prstGeom prst="rect">
              <a:avLst/>
            </a:prstGeom>
            <a:noFill/>
            <a:ln cap="flat" cmpd="sng" w="9525">
              <a:solidFill>
                <a:srgbClr val="AEABAB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gdcd85eba80_0_577"/>
            <p:cNvSpPr/>
            <p:nvPr/>
          </p:nvSpPr>
          <p:spPr>
            <a:xfrm>
              <a:off x="885400" y="2357400"/>
              <a:ext cx="2709000" cy="461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zh-CN" sz="2400">
                  <a:solidFill>
                    <a:srgbClr val="3A3838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Obfuscapk</a:t>
              </a:r>
              <a:endParaRPr/>
            </a:p>
          </p:txBody>
        </p:sp>
        <p:sp>
          <p:nvSpPr>
            <p:cNvPr id="344" name="Google Shape;344;gdcd85eba80_0_577"/>
            <p:cNvSpPr/>
            <p:nvPr/>
          </p:nvSpPr>
          <p:spPr>
            <a:xfrm>
              <a:off x="809250" y="2972550"/>
              <a:ext cx="2947500" cy="2643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317500" lvl="0" marL="45720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ts val="1400"/>
                <a:buFont typeface="Microsoft Yahei"/>
                <a:buChar char="●"/>
              </a:pPr>
              <a:r>
                <a:rPr lang="zh-CN">
                  <a:solidFill>
                    <a:srgbClr val="898989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Junk Code (ArithmeticBranch &amp; Nop)</a:t>
              </a:r>
              <a:endParaRPr>
                <a:solidFill>
                  <a:srgbClr val="898989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-317500" lvl="0" marL="45720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ts val="1400"/>
                <a:buFont typeface="Microsoft Yahei"/>
                <a:buChar char="●"/>
              </a:pPr>
              <a:r>
                <a:rPr lang="zh-CN">
                  <a:solidFill>
                    <a:srgbClr val="898989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CallIndirection</a:t>
              </a:r>
              <a:endParaRPr>
                <a:solidFill>
                  <a:srgbClr val="898989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  <a:p>
              <a:pPr indent="-317500" lvl="0" marL="45720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98989"/>
                </a:buClr>
                <a:buSzPts val="1400"/>
                <a:buFont typeface="Microsoft Yahei"/>
                <a:buChar char="●"/>
              </a:pPr>
              <a:r>
                <a:rPr lang="zh-CN">
                  <a:solidFill>
                    <a:srgbClr val="898989"/>
                  </a:solidFill>
                  <a:latin typeface="Microsoft Yahei"/>
                  <a:ea typeface="Microsoft Yahei"/>
                  <a:cs typeface="Microsoft Yahei"/>
                  <a:sym typeface="Microsoft Yahei"/>
                </a:rPr>
                <a:t>Goto</a:t>
              </a:r>
              <a:endParaRPr>
                <a:solidFill>
                  <a:srgbClr val="898989"/>
                </a:solidFill>
                <a:latin typeface="Microsoft Yahei"/>
                <a:ea typeface="Microsoft Yahei"/>
                <a:cs typeface="Microsoft Yahei"/>
                <a:sym typeface="Microsoft Yahei"/>
              </a:endParaRPr>
            </a:p>
          </p:txBody>
        </p:sp>
      </p:grpSp>
      <p:sp>
        <p:nvSpPr>
          <p:cNvPr id="345" name="Google Shape;345;gdcd85eba80_0_577"/>
          <p:cNvSpPr/>
          <p:nvPr/>
        </p:nvSpPr>
        <p:spPr>
          <a:xfrm>
            <a:off x="7814975" y="3436025"/>
            <a:ext cx="867900" cy="597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gdcd85eba80_0_577"/>
          <p:cNvSpPr txBox="1"/>
          <p:nvPr/>
        </p:nvSpPr>
        <p:spPr>
          <a:xfrm>
            <a:off x="3584075" y="2910150"/>
            <a:ext cx="7302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200"/>
              <a:t>Source code</a:t>
            </a:r>
            <a:endParaRPr sz="1200"/>
          </a:p>
        </p:txBody>
      </p:sp>
      <p:sp>
        <p:nvSpPr>
          <p:cNvPr id="347" name="Google Shape;347;gdcd85eba80_0_577"/>
          <p:cNvSpPr txBox="1"/>
          <p:nvPr/>
        </p:nvSpPr>
        <p:spPr>
          <a:xfrm>
            <a:off x="7883825" y="3062550"/>
            <a:ext cx="730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200"/>
              <a:t>APK</a:t>
            </a:r>
            <a:endParaRPr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gdcd85eba80_2_608"/>
          <p:cNvSpPr txBox="1"/>
          <p:nvPr>
            <p:ph type="title"/>
          </p:nvPr>
        </p:nvSpPr>
        <p:spPr>
          <a:xfrm>
            <a:off x="6477000" y="3632200"/>
            <a:ext cx="5043488" cy="8953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zh-CN"/>
              <a:t>Evaluation &amp; Discussion</a:t>
            </a:r>
            <a:endParaRPr/>
          </a:p>
        </p:txBody>
      </p:sp>
      <p:sp>
        <p:nvSpPr>
          <p:cNvPr id="353" name="Google Shape;353;gdcd85eba80_2_608"/>
          <p:cNvSpPr txBox="1"/>
          <p:nvPr>
            <p:ph idx="1" type="body"/>
          </p:nvPr>
        </p:nvSpPr>
        <p:spPr>
          <a:xfrm>
            <a:off x="6478116" y="4527550"/>
            <a:ext cx="5043488" cy="1015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200"/>
              <a:t>Technique strength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200"/>
              <a:t>Performance overhead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200"/>
              <a:t>Size overhead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200"/>
              <a:t>Limitation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zh-CN" sz="1200"/>
              <a:t>Possible extensions</a:t>
            </a:r>
            <a:endParaRPr/>
          </a:p>
        </p:txBody>
      </p:sp>
      <p:sp>
        <p:nvSpPr>
          <p:cNvPr id="354" name="Google Shape;354;gdcd85eba80_2_608"/>
          <p:cNvSpPr/>
          <p:nvPr/>
        </p:nvSpPr>
        <p:spPr>
          <a:xfrm>
            <a:off x="5072484" y="4145452"/>
            <a:ext cx="1023516" cy="88990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chemeClr val="dk1"/>
                </a:solidFill>
                <a:latin typeface="Impact"/>
              </a:rPr>
              <a:t>/04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dccec0092c_0_37"/>
          <p:cNvSpPr txBox="1"/>
          <p:nvPr>
            <p:ph type="title"/>
          </p:nvPr>
        </p:nvSpPr>
        <p:spPr>
          <a:xfrm>
            <a:off x="669924" y="1"/>
            <a:ext cx="108507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zh-CN" sz="2400"/>
              <a:t>Evaluation</a:t>
            </a:r>
            <a:endParaRPr/>
          </a:p>
        </p:txBody>
      </p:sp>
      <p:sp>
        <p:nvSpPr>
          <p:cNvPr id="360" name="Google Shape;360;gdccec0092c_0_37"/>
          <p:cNvSpPr txBox="1"/>
          <p:nvPr>
            <p:ph idx="12" type="sldNum"/>
          </p:nvPr>
        </p:nvSpPr>
        <p:spPr>
          <a:xfrm>
            <a:off x="8610599" y="6240463"/>
            <a:ext cx="2910000" cy="20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361" name="Google Shape;361;gdccec0092c_0_37" title="iSlide™ 版权声明  COPYRIGHT NOTICE"/>
          <p:cNvGrpSpPr/>
          <p:nvPr/>
        </p:nvGrpSpPr>
        <p:grpSpPr>
          <a:xfrm>
            <a:off x="666751" y="2005100"/>
            <a:ext cx="10858497" cy="1737900"/>
            <a:chOff x="660401" y="1713125"/>
            <a:chExt cx="10858497" cy="1737900"/>
          </a:xfrm>
        </p:grpSpPr>
        <p:grpSp>
          <p:nvGrpSpPr>
            <p:cNvPr id="362" name="Google Shape;362;gdccec0092c_0_37"/>
            <p:cNvGrpSpPr/>
            <p:nvPr/>
          </p:nvGrpSpPr>
          <p:grpSpPr>
            <a:xfrm>
              <a:off x="7745587" y="1713125"/>
              <a:ext cx="3773311" cy="1503300"/>
              <a:chOff x="703" y="213395"/>
              <a:chExt cx="4115291" cy="1503300"/>
            </a:xfrm>
          </p:grpSpPr>
          <p:sp>
            <p:nvSpPr>
              <p:cNvPr id="363" name="Google Shape;363;gdccec0092c_0_37"/>
              <p:cNvSpPr txBox="1"/>
              <p:nvPr/>
            </p:nvSpPr>
            <p:spPr>
              <a:xfrm>
                <a:off x="703" y="213395"/>
                <a:ext cx="4115100" cy="441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45700" lIns="91425" spcFirstLastPara="1" rIns="91425" wrap="square" tIns="45700">
                <a:norm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1"/>
                    </a:solidFill>
                  </a:rPr>
                  <a:t>Storage</a:t>
                </a:r>
                <a:endParaRPr/>
              </a:p>
            </p:txBody>
          </p:sp>
          <p:sp>
            <p:nvSpPr>
              <p:cNvPr id="364" name="Google Shape;364;gdccec0092c_0_37"/>
              <p:cNvSpPr/>
              <p:nvPr/>
            </p:nvSpPr>
            <p:spPr>
              <a:xfrm>
                <a:off x="895" y="655295"/>
                <a:ext cx="4115100" cy="1061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>
                    <a:solidFill>
                      <a:schemeClr val="dk1"/>
                    </a:solidFill>
                  </a:rPr>
                  <a:t>The size of original APK is 2.72 MB</a:t>
                </a:r>
                <a:endParaRPr>
                  <a:solidFill>
                    <a:schemeClr val="dk1"/>
                  </a:solidFill>
                </a:endParaRPr>
              </a:p>
              <a:p>
                <a:pPr indent="0" lvl="0" marL="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>
                    <a:solidFill>
                      <a:schemeClr val="dk1"/>
                    </a:solidFill>
                  </a:rPr>
                  <a:t>The size of obfuscated APK is 3.16 MB</a:t>
                </a:r>
                <a:endParaRPr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365" name="Google Shape;365;gdccec0092c_0_37"/>
            <p:cNvGrpSpPr/>
            <p:nvPr/>
          </p:nvGrpSpPr>
          <p:grpSpPr>
            <a:xfrm>
              <a:off x="660401" y="1713136"/>
              <a:ext cx="6088686" cy="1737889"/>
              <a:chOff x="683274" y="1179360"/>
              <a:chExt cx="6640513" cy="1737889"/>
            </a:xfrm>
          </p:grpSpPr>
          <p:sp>
            <p:nvSpPr>
              <p:cNvPr id="366" name="Google Shape;366;gdccec0092c_0_37"/>
              <p:cNvSpPr txBox="1"/>
              <p:nvPr/>
            </p:nvSpPr>
            <p:spPr>
              <a:xfrm>
                <a:off x="683274" y="1179360"/>
                <a:ext cx="3432600" cy="441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45700" lIns="91425" spcFirstLastPara="1" rIns="91425" wrap="square" tIns="45700">
                <a:norm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1"/>
                    </a:solidFill>
                  </a:rPr>
                  <a:t>Performance</a:t>
                </a:r>
                <a:endParaRPr/>
              </a:p>
            </p:txBody>
          </p:sp>
          <p:sp>
            <p:nvSpPr>
              <p:cNvPr id="367" name="Google Shape;367;gdccec0092c_0_37"/>
              <p:cNvSpPr/>
              <p:nvPr/>
            </p:nvSpPr>
            <p:spPr>
              <a:xfrm>
                <a:off x="683287" y="1621249"/>
                <a:ext cx="6640500" cy="1296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/>
                  <a:t>E</a:t>
                </a:r>
                <a:r>
                  <a:rPr lang="zh-CN"/>
                  <a:t>xecution time (ET) and loading time (LT)</a:t>
                </a:r>
                <a:endParaRPr/>
              </a:p>
              <a:p>
                <a:pPr indent="0" lvl="0" marL="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/>
                  <a:t>The obfuscated application takes more time to run</a:t>
                </a:r>
                <a:endParaRPr/>
              </a:p>
              <a:p>
                <a:pPr indent="0" lvl="0" marL="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/>
                  <a:t>Basic obfuscation tech techniques should not </a:t>
                </a:r>
                <a:r>
                  <a:rPr lang="zh-CN"/>
                  <a:t>affect</a:t>
                </a:r>
                <a:r>
                  <a:rPr lang="zh-CN"/>
                  <a:t> overall performance</a:t>
                </a:r>
                <a:endParaRPr/>
              </a:p>
              <a:p>
                <a:pPr indent="0" lvl="0" marL="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/>
                  <a:t>Minor impact on performance </a:t>
                </a:r>
                <a:endParaRPr/>
              </a:p>
            </p:txBody>
          </p:sp>
        </p:grpSp>
      </p:grpSp>
      <p:pic>
        <p:nvPicPr>
          <p:cNvPr id="368" name="Google Shape;368;gdccec0092c_0_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925" y="4719400"/>
            <a:ext cx="6447150" cy="842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gdccec0092c_0_64"/>
          <p:cNvSpPr txBox="1"/>
          <p:nvPr>
            <p:ph type="title"/>
          </p:nvPr>
        </p:nvSpPr>
        <p:spPr>
          <a:xfrm>
            <a:off x="669924" y="1"/>
            <a:ext cx="10850700" cy="102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zh-CN"/>
              <a:t>Discussion</a:t>
            </a:r>
            <a:endParaRPr/>
          </a:p>
        </p:txBody>
      </p:sp>
      <p:sp>
        <p:nvSpPr>
          <p:cNvPr id="374" name="Google Shape;374;gdccec0092c_0_64"/>
          <p:cNvSpPr txBox="1"/>
          <p:nvPr>
            <p:ph idx="12" type="sldNum"/>
          </p:nvPr>
        </p:nvSpPr>
        <p:spPr>
          <a:xfrm>
            <a:off x="8610599" y="6240463"/>
            <a:ext cx="2910000" cy="206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375" name="Google Shape;375;gdccec0092c_0_64" title="iSlide™ 版权声明  COPYRIGHT NOTICE"/>
          <p:cNvGrpSpPr/>
          <p:nvPr/>
        </p:nvGrpSpPr>
        <p:grpSpPr>
          <a:xfrm>
            <a:off x="660403" y="1808480"/>
            <a:ext cx="10858501" cy="3647440"/>
            <a:chOff x="660403" y="1808480"/>
            <a:chExt cx="10858501" cy="3647440"/>
          </a:xfrm>
        </p:grpSpPr>
        <p:grpSp>
          <p:nvGrpSpPr>
            <p:cNvPr id="376" name="Google Shape;376;gdccec0092c_0_64"/>
            <p:cNvGrpSpPr/>
            <p:nvPr/>
          </p:nvGrpSpPr>
          <p:grpSpPr>
            <a:xfrm>
              <a:off x="5452049" y="1808480"/>
              <a:ext cx="1275300" cy="3647440"/>
              <a:chOff x="5452049" y="1808480"/>
              <a:chExt cx="1275300" cy="3647440"/>
            </a:xfrm>
          </p:grpSpPr>
          <p:sp>
            <p:nvSpPr>
              <p:cNvPr id="377" name="Google Shape;377;gdccec0092c_0_64"/>
              <p:cNvSpPr/>
              <p:nvPr/>
            </p:nvSpPr>
            <p:spPr>
              <a:xfrm>
                <a:off x="5452049" y="4815867"/>
                <a:ext cx="1275203" cy="640053"/>
              </a:xfrm>
              <a:custGeom>
                <a:rect b="b" l="l" r="r" t="t"/>
                <a:pathLst>
                  <a:path extrusionOk="0" h="261" w="520">
                    <a:moveTo>
                      <a:pt x="260" y="261"/>
                    </a:moveTo>
                    <a:lnTo>
                      <a:pt x="0" y="0"/>
                    </a:lnTo>
                    <a:lnTo>
                      <a:pt x="520" y="0"/>
                    </a:lnTo>
                    <a:lnTo>
                      <a:pt x="260" y="261"/>
                    </a:lnTo>
                    <a:close/>
                  </a:path>
                </a:pathLst>
              </a:custGeom>
              <a:solidFill>
                <a:srgbClr val="ECAE7D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8" name="Google Shape;378;gdccec0092c_0_64"/>
              <p:cNvSpPr/>
              <p:nvPr/>
            </p:nvSpPr>
            <p:spPr>
              <a:xfrm>
                <a:off x="5903274" y="5264639"/>
                <a:ext cx="372751" cy="191280"/>
              </a:xfrm>
              <a:custGeom>
                <a:rect b="b" l="l" r="r" t="t"/>
                <a:pathLst>
                  <a:path extrusionOk="0" h="78" w="152">
                    <a:moveTo>
                      <a:pt x="76" y="78"/>
                    </a:moveTo>
                    <a:lnTo>
                      <a:pt x="152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76" y="78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79" name="Google Shape;379;gdccec0092c_0_64"/>
              <p:cNvSpPr/>
              <p:nvPr/>
            </p:nvSpPr>
            <p:spPr>
              <a:xfrm>
                <a:off x="6089648" y="4815867"/>
                <a:ext cx="637603" cy="640053"/>
              </a:xfrm>
              <a:custGeom>
                <a:rect b="b" l="l" r="r" t="t"/>
                <a:pathLst>
                  <a:path extrusionOk="0" h="261" w="260">
                    <a:moveTo>
                      <a:pt x="0" y="261"/>
                    </a:moveTo>
                    <a:lnTo>
                      <a:pt x="260" y="0"/>
                    </a:lnTo>
                    <a:lnTo>
                      <a:pt x="0" y="0"/>
                    </a:lnTo>
                    <a:lnTo>
                      <a:pt x="0" y="261"/>
                    </a:lnTo>
                    <a:close/>
                  </a:path>
                </a:pathLst>
              </a:custGeom>
              <a:solidFill>
                <a:srgbClr val="0C0C0C">
                  <a:alpha val="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0" name="Google Shape;380;gdccec0092c_0_64"/>
              <p:cNvSpPr/>
              <p:nvPr/>
            </p:nvSpPr>
            <p:spPr>
              <a:xfrm>
                <a:off x="5452049" y="2819684"/>
                <a:ext cx="1275300" cy="9171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1" name="Google Shape;381;gdccec0092c_0_64"/>
              <p:cNvSpPr/>
              <p:nvPr/>
            </p:nvSpPr>
            <p:spPr>
              <a:xfrm>
                <a:off x="6089648" y="2819684"/>
                <a:ext cx="637500" cy="917100"/>
              </a:xfrm>
              <a:prstGeom prst="rect">
                <a:avLst/>
              </a:prstGeom>
              <a:solidFill>
                <a:srgbClr val="76452D">
                  <a:alpha val="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2" name="Google Shape;382;gdccec0092c_0_64"/>
              <p:cNvSpPr/>
              <p:nvPr/>
            </p:nvSpPr>
            <p:spPr>
              <a:xfrm>
                <a:off x="5893270" y="3089342"/>
                <a:ext cx="392685" cy="377772"/>
              </a:xfrm>
              <a:custGeom>
                <a:rect b="b" l="l" r="r" t="t"/>
                <a:pathLst>
                  <a:path extrusionOk="0" h="585693" w="608814">
                    <a:moveTo>
                      <a:pt x="195114" y="351627"/>
                    </a:moveTo>
                    <a:lnTo>
                      <a:pt x="258290" y="351627"/>
                    </a:lnTo>
                    <a:cubicBezTo>
                      <a:pt x="271848" y="351627"/>
                      <a:pt x="282731" y="362580"/>
                      <a:pt x="282731" y="376018"/>
                    </a:cubicBezTo>
                    <a:lnTo>
                      <a:pt x="282731" y="561210"/>
                    </a:lnTo>
                    <a:cubicBezTo>
                      <a:pt x="282731" y="574740"/>
                      <a:pt x="271848" y="585693"/>
                      <a:pt x="258290" y="585693"/>
                    </a:cubicBezTo>
                    <a:lnTo>
                      <a:pt x="195114" y="585693"/>
                    </a:lnTo>
                    <a:cubicBezTo>
                      <a:pt x="181556" y="585693"/>
                      <a:pt x="170673" y="574740"/>
                      <a:pt x="170673" y="561210"/>
                    </a:cubicBezTo>
                    <a:lnTo>
                      <a:pt x="170673" y="376018"/>
                    </a:lnTo>
                    <a:cubicBezTo>
                      <a:pt x="170673" y="362580"/>
                      <a:pt x="181556" y="351627"/>
                      <a:pt x="195114" y="351627"/>
                    </a:cubicBezTo>
                    <a:close/>
                    <a:moveTo>
                      <a:pt x="358100" y="249872"/>
                    </a:moveTo>
                    <a:lnTo>
                      <a:pt x="421316" y="249872"/>
                    </a:lnTo>
                    <a:cubicBezTo>
                      <a:pt x="434771" y="249872"/>
                      <a:pt x="445737" y="260735"/>
                      <a:pt x="445737" y="274267"/>
                    </a:cubicBezTo>
                    <a:lnTo>
                      <a:pt x="445737" y="561206"/>
                    </a:lnTo>
                    <a:cubicBezTo>
                      <a:pt x="445737" y="574738"/>
                      <a:pt x="434771" y="585693"/>
                      <a:pt x="421316" y="585693"/>
                    </a:cubicBezTo>
                    <a:lnTo>
                      <a:pt x="358100" y="585693"/>
                    </a:lnTo>
                    <a:cubicBezTo>
                      <a:pt x="344645" y="585693"/>
                      <a:pt x="333679" y="574738"/>
                      <a:pt x="333679" y="561206"/>
                    </a:cubicBezTo>
                    <a:lnTo>
                      <a:pt x="333679" y="274267"/>
                    </a:lnTo>
                    <a:cubicBezTo>
                      <a:pt x="333679" y="260735"/>
                      <a:pt x="344645" y="249872"/>
                      <a:pt x="358100" y="249872"/>
                    </a:cubicBezTo>
                    <a:close/>
                    <a:moveTo>
                      <a:pt x="140260" y="224680"/>
                    </a:moveTo>
                    <a:cubicBezTo>
                      <a:pt x="168749" y="224680"/>
                      <a:pt x="191844" y="247711"/>
                      <a:pt x="191844" y="276122"/>
                    </a:cubicBezTo>
                    <a:cubicBezTo>
                      <a:pt x="191844" y="304533"/>
                      <a:pt x="168749" y="327564"/>
                      <a:pt x="140260" y="327564"/>
                    </a:cubicBezTo>
                    <a:cubicBezTo>
                      <a:pt x="111771" y="327564"/>
                      <a:pt x="88676" y="304533"/>
                      <a:pt x="88676" y="276122"/>
                    </a:cubicBezTo>
                    <a:cubicBezTo>
                      <a:pt x="88676" y="247711"/>
                      <a:pt x="111771" y="224680"/>
                      <a:pt x="140260" y="224680"/>
                    </a:cubicBezTo>
                    <a:close/>
                    <a:moveTo>
                      <a:pt x="521177" y="148117"/>
                    </a:moveTo>
                    <a:lnTo>
                      <a:pt x="584301" y="148117"/>
                    </a:lnTo>
                    <a:cubicBezTo>
                      <a:pt x="597848" y="148117"/>
                      <a:pt x="608814" y="159070"/>
                      <a:pt x="608814" y="172601"/>
                    </a:cubicBezTo>
                    <a:lnTo>
                      <a:pt x="608814" y="561209"/>
                    </a:lnTo>
                    <a:cubicBezTo>
                      <a:pt x="608814" y="574740"/>
                      <a:pt x="597848" y="585693"/>
                      <a:pt x="584301" y="585693"/>
                    </a:cubicBezTo>
                    <a:lnTo>
                      <a:pt x="521177" y="585693"/>
                    </a:lnTo>
                    <a:cubicBezTo>
                      <a:pt x="507722" y="585693"/>
                      <a:pt x="496756" y="574740"/>
                      <a:pt x="496756" y="561209"/>
                    </a:cubicBezTo>
                    <a:lnTo>
                      <a:pt x="496756" y="172601"/>
                    </a:lnTo>
                    <a:cubicBezTo>
                      <a:pt x="496756" y="159070"/>
                      <a:pt x="507722" y="148117"/>
                      <a:pt x="521177" y="148117"/>
                    </a:cubicBezTo>
                    <a:close/>
                    <a:moveTo>
                      <a:pt x="116229" y="131322"/>
                    </a:moveTo>
                    <a:lnTo>
                      <a:pt x="164246" y="131322"/>
                    </a:lnTo>
                    <a:cubicBezTo>
                      <a:pt x="175214" y="131322"/>
                      <a:pt x="184061" y="140159"/>
                      <a:pt x="184061" y="151113"/>
                    </a:cubicBezTo>
                    <a:lnTo>
                      <a:pt x="184061" y="171457"/>
                    </a:lnTo>
                    <a:cubicBezTo>
                      <a:pt x="193001" y="175231"/>
                      <a:pt x="201019" y="180386"/>
                      <a:pt x="208669" y="186094"/>
                    </a:cubicBezTo>
                    <a:lnTo>
                      <a:pt x="226641" y="175692"/>
                    </a:lnTo>
                    <a:cubicBezTo>
                      <a:pt x="236134" y="170261"/>
                      <a:pt x="248300" y="173482"/>
                      <a:pt x="253737" y="182964"/>
                    </a:cubicBezTo>
                    <a:lnTo>
                      <a:pt x="277792" y="224572"/>
                    </a:lnTo>
                    <a:cubicBezTo>
                      <a:pt x="280465" y="229083"/>
                      <a:pt x="281110" y="234514"/>
                      <a:pt x="279727" y="239577"/>
                    </a:cubicBezTo>
                    <a:cubicBezTo>
                      <a:pt x="278437" y="244640"/>
                      <a:pt x="275119" y="248966"/>
                      <a:pt x="270511" y="251544"/>
                    </a:cubicBezTo>
                    <a:lnTo>
                      <a:pt x="252355" y="262038"/>
                    </a:lnTo>
                    <a:cubicBezTo>
                      <a:pt x="253000" y="266733"/>
                      <a:pt x="253829" y="271335"/>
                      <a:pt x="253829" y="276122"/>
                    </a:cubicBezTo>
                    <a:cubicBezTo>
                      <a:pt x="253829" y="281001"/>
                      <a:pt x="253000" y="285604"/>
                      <a:pt x="252355" y="290206"/>
                    </a:cubicBezTo>
                    <a:lnTo>
                      <a:pt x="270511" y="300700"/>
                    </a:lnTo>
                    <a:cubicBezTo>
                      <a:pt x="279174" y="305671"/>
                      <a:pt x="282308" y="316165"/>
                      <a:pt x="278714" y="325094"/>
                    </a:cubicBezTo>
                    <a:cubicBezTo>
                      <a:pt x="272354" y="322609"/>
                      <a:pt x="265442" y="321136"/>
                      <a:pt x="258253" y="321136"/>
                    </a:cubicBezTo>
                    <a:lnTo>
                      <a:pt x="195858" y="321136"/>
                    </a:lnTo>
                    <a:cubicBezTo>
                      <a:pt x="205904" y="308709"/>
                      <a:pt x="212171" y="293244"/>
                      <a:pt x="212171" y="276122"/>
                    </a:cubicBezTo>
                    <a:cubicBezTo>
                      <a:pt x="212171" y="236539"/>
                      <a:pt x="179914" y="204320"/>
                      <a:pt x="140191" y="204320"/>
                    </a:cubicBezTo>
                    <a:cubicBezTo>
                      <a:pt x="100561" y="204320"/>
                      <a:pt x="68304" y="236539"/>
                      <a:pt x="68304" y="276122"/>
                    </a:cubicBezTo>
                    <a:cubicBezTo>
                      <a:pt x="68304" y="315797"/>
                      <a:pt x="100561" y="348016"/>
                      <a:pt x="140191" y="348016"/>
                    </a:cubicBezTo>
                    <a:cubicBezTo>
                      <a:pt x="143048" y="348016"/>
                      <a:pt x="145721" y="347463"/>
                      <a:pt x="148486" y="347095"/>
                    </a:cubicBezTo>
                    <a:cubicBezTo>
                      <a:pt x="143233" y="355564"/>
                      <a:pt x="140099" y="365414"/>
                      <a:pt x="140099" y="376000"/>
                    </a:cubicBezTo>
                    <a:lnTo>
                      <a:pt x="140099" y="420922"/>
                    </a:lnTo>
                    <a:lnTo>
                      <a:pt x="116229" y="420922"/>
                    </a:lnTo>
                    <a:cubicBezTo>
                      <a:pt x="105261" y="420922"/>
                      <a:pt x="96413" y="412085"/>
                      <a:pt x="96413" y="401131"/>
                    </a:cubicBezTo>
                    <a:lnTo>
                      <a:pt x="96413" y="380787"/>
                    </a:lnTo>
                    <a:cubicBezTo>
                      <a:pt x="87474" y="377013"/>
                      <a:pt x="79455" y="371950"/>
                      <a:pt x="71806" y="366150"/>
                    </a:cubicBezTo>
                    <a:lnTo>
                      <a:pt x="53742" y="376552"/>
                    </a:lnTo>
                    <a:cubicBezTo>
                      <a:pt x="49226" y="379222"/>
                      <a:pt x="43788" y="379866"/>
                      <a:pt x="38719" y="378577"/>
                    </a:cubicBezTo>
                    <a:cubicBezTo>
                      <a:pt x="33650" y="377197"/>
                      <a:pt x="29318" y="373883"/>
                      <a:pt x="26738" y="369372"/>
                    </a:cubicBezTo>
                    <a:lnTo>
                      <a:pt x="2683" y="327764"/>
                    </a:lnTo>
                    <a:cubicBezTo>
                      <a:pt x="-2847" y="318282"/>
                      <a:pt x="471" y="306131"/>
                      <a:pt x="9872" y="300700"/>
                    </a:cubicBezTo>
                    <a:lnTo>
                      <a:pt x="28120" y="290206"/>
                    </a:lnTo>
                    <a:cubicBezTo>
                      <a:pt x="27475" y="285604"/>
                      <a:pt x="26645" y="281001"/>
                      <a:pt x="26645" y="276122"/>
                    </a:cubicBezTo>
                    <a:cubicBezTo>
                      <a:pt x="26645" y="271335"/>
                      <a:pt x="27475" y="266733"/>
                      <a:pt x="28120" y="262038"/>
                    </a:cubicBezTo>
                    <a:lnTo>
                      <a:pt x="9872" y="251544"/>
                    </a:lnTo>
                    <a:cubicBezTo>
                      <a:pt x="471" y="246113"/>
                      <a:pt x="-2847" y="233962"/>
                      <a:pt x="2683" y="224572"/>
                    </a:cubicBezTo>
                    <a:lnTo>
                      <a:pt x="26738" y="182964"/>
                    </a:lnTo>
                    <a:cubicBezTo>
                      <a:pt x="29318" y="178361"/>
                      <a:pt x="33650" y="175139"/>
                      <a:pt x="38719" y="173759"/>
                    </a:cubicBezTo>
                    <a:cubicBezTo>
                      <a:pt x="43788" y="172378"/>
                      <a:pt x="49226" y="173114"/>
                      <a:pt x="53742" y="175692"/>
                    </a:cubicBezTo>
                    <a:lnTo>
                      <a:pt x="71806" y="186094"/>
                    </a:lnTo>
                    <a:cubicBezTo>
                      <a:pt x="79455" y="180386"/>
                      <a:pt x="87474" y="175231"/>
                      <a:pt x="96413" y="171457"/>
                    </a:cubicBezTo>
                    <a:lnTo>
                      <a:pt x="96413" y="151113"/>
                    </a:lnTo>
                    <a:cubicBezTo>
                      <a:pt x="96413" y="140159"/>
                      <a:pt x="105261" y="131322"/>
                      <a:pt x="116229" y="131322"/>
                    </a:cubicBezTo>
                    <a:close/>
                    <a:moveTo>
                      <a:pt x="445756" y="83476"/>
                    </a:moveTo>
                    <a:cubicBezTo>
                      <a:pt x="428335" y="83476"/>
                      <a:pt x="414140" y="97557"/>
                      <a:pt x="414140" y="115044"/>
                    </a:cubicBezTo>
                    <a:cubicBezTo>
                      <a:pt x="414140" y="132438"/>
                      <a:pt x="428335" y="146520"/>
                      <a:pt x="445756" y="146520"/>
                    </a:cubicBezTo>
                    <a:cubicBezTo>
                      <a:pt x="463176" y="146520"/>
                      <a:pt x="477371" y="132438"/>
                      <a:pt x="477371" y="115044"/>
                    </a:cubicBezTo>
                    <a:cubicBezTo>
                      <a:pt x="477371" y="97557"/>
                      <a:pt x="463176" y="83476"/>
                      <a:pt x="445756" y="83476"/>
                    </a:cubicBezTo>
                    <a:close/>
                    <a:moveTo>
                      <a:pt x="426676" y="0"/>
                    </a:moveTo>
                    <a:lnTo>
                      <a:pt x="464835" y="0"/>
                    </a:lnTo>
                    <a:cubicBezTo>
                      <a:pt x="473500" y="0"/>
                      <a:pt x="480597" y="7087"/>
                      <a:pt x="480597" y="15738"/>
                    </a:cubicBezTo>
                    <a:lnTo>
                      <a:pt x="480597" y="31936"/>
                    </a:lnTo>
                    <a:cubicBezTo>
                      <a:pt x="487694" y="34881"/>
                      <a:pt x="494054" y="38931"/>
                      <a:pt x="500138" y="43533"/>
                    </a:cubicBezTo>
                    <a:lnTo>
                      <a:pt x="514425" y="35249"/>
                    </a:lnTo>
                    <a:cubicBezTo>
                      <a:pt x="521983" y="30924"/>
                      <a:pt x="531569" y="33501"/>
                      <a:pt x="535901" y="40956"/>
                    </a:cubicBezTo>
                    <a:lnTo>
                      <a:pt x="554981" y="73996"/>
                    </a:lnTo>
                    <a:cubicBezTo>
                      <a:pt x="557101" y="77585"/>
                      <a:pt x="557654" y="81911"/>
                      <a:pt x="556640" y="85961"/>
                    </a:cubicBezTo>
                    <a:cubicBezTo>
                      <a:pt x="555534" y="89918"/>
                      <a:pt x="552861" y="93415"/>
                      <a:pt x="549266" y="95440"/>
                    </a:cubicBezTo>
                    <a:lnTo>
                      <a:pt x="534887" y="103815"/>
                    </a:lnTo>
                    <a:cubicBezTo>
                      <a:pt x="535348" y="107497"/>
                      <a:pt x="535993" y="111178"/>
                      <a:pt x="535993" y="115044"/>
                    </a:cubicBezTo>
                    <a:cubicBezTo>
                      <a:pt x="535993" y="115872"/>
                      <a:pt x="535809" y="116700"/>
                      <a:pt x="535717" y="117621"/>
                    </a:cubicBezTo>
                    <a:lnTo>
                      <a:pt x="521153" y="117621"/>
                    </a:lnTo>
                    <a:cubicBezTo>
                      <a:pt x="490828" y="117621"/>
                      <a:pt x="466126" y="142286"/>
                      <a:pt x="466126" y="172565"/>
                    </a:cubicBezTo>
                    <a:lnTo>
                      <a:pt x="466126" y="229719"/>
                    </a:lnTo>
                    <a:lnTo>
                      <a:pt x="466126" y="242604"/>
                    </a:lnTo>
                    <a:cubicBezTo>
                      <a:pt x="462715" y="237726"/>
                      <a:pt x="458383" y="233493"/>
                      <a:pt x="453590" y="229995"/>
                    </a:cubicBezTo>
                    <a:cubicBezTo>
                      <a:pt x="444465" y="223369"/>
                      <a:pt x="433404" y="219319"/>
                      <a:pt x="421330" y="219319"/>
                    </a:cubicBezTo>
                    <a:lnTo>
                      <a:pt x="411928" y="219319"/>
                    </a:lnTo>
                    <a:cubicBezTo>
                      <a:pt x="411375" y="217755"/>
                      <a:pt x="410914" y="216098"/>
                      <a:pt x="410914" y="214257"/>
                    </a:cubicBezTo>
                    <a:lnTo>
                      <a:pt x="410914" y="198059"/>
                    </a:lnTo>
                    <a:cubicBezTo>
                      <a:pt x="403817" y="195114"/>
                      <a:pt x="397457" y="191064"/>
                      <a:pt x="391373" y="186463"/>
                    </a:cubicBezTo>
                    <a:lnTo>
                      <a:pt x="377086" y="194746"/>
                    </a:lnTo>
                    <a:cubicBezTo>
                      <a:pt x="373492" y="196863"/>
                      <a:pt x="369160" y="197415"/>
                      <a:pt x="365104" y="196310"/>
                    </a:cubicBezTo>
                    <a:cubicBezTo>
                      <a:pt x="361140" y="195206"/>
                      <a:pt x="357638" y="192629"/>
                      <a:pt x="355610" y="189040"/>
                    </a:cubicBezTo>
                    <a:lnTo>
                      <a:pt x="336530" y="155999"/>
                    </a:lnTo>
                    <a:cubicBezTo>
                      <a:pt x="332198" y="148452"/>
                      <a:pt x="334687" y="138881"/>
                      <a:pt x="342245" y="134463"/>
                    </a:cubicBezTo>
                    <a:lnTo>
                      <a:pt x="356716" y="126180"/>
                    </a:lnTo>
                    <a:cubicBezTo>
                      <a:pt x="356163" y="122498"/>
                      <a:pt x="355518" y="118817"/>
                      <a:pt x="355518" y="115044"/>
                    </a:cubicBezTo>
                    <a:cubicBezTo>
                      <a:pt x="355518" y="111178"/>
                      <a:pt x="356163" y="107497"/>
                      <a:pt x="356716" y="103815"/>
                    </a:cubicBezTo>
                    <a:lnTo>
                      <a:pt x="342245" y="95440"/>
                    </a:lnTo>
                    <a:cubicBezTo>
                      <a:pt x="334687" y="91115"/>
                      <a:pt x="332198" y="81543"/>
                      <a:pt x="336530" y="73996"/>
                    </a:cubicBezTo>
                    <a:lnTo>
                      <a:pt x="355610" y="40956"/>
                    </a:lnTo>
                    <a:cubicBezTo>
                      <a:pt x="357638" y="37366"/>
                      <a:pt x="361140" y="34789"/>
                      <a:pt x="365104" y="33685"/>
                    </a:cubicBezTo>
                    <a:cubicBezTo>
                      <a:pt x="369160" y="32580"/>
                      <a:pt x="373492" y="33133"/>
                      <a:pt x="377086" y="35249"/>
                    </a:cubicBezTo>
                    <a:lnTo>
                      <a:pt x="391373" y="43533"/>
                    </a:lnTo>
                    <a:cubicBezTo>
                      <a:pt x="397457" y="38931"/>
                      <a:pt x="403817" y="34881"/>
                      <a:pt x="410914" y="31936"/>
                    </a:cubicBezTo>
                    <a:lnTo>
                      <a:pt x="410914" y="15738"/>
                    </a:lnTo>
                    <a:cubicBezTo>
                      <a:pt x="410914" y="7087"/>
                      <a:pt x="418011" y="0"/>
                      <a:pt x="42667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83" name="Google Shape;383;gdccec0092c_0_64"/>
              <p:cNvSpPr/>
              <p:nvPr/>
            </p:nvSpPr>
            <p:spPr>
              <a:xfrm>
                <a:off x="5452049" y="1808480"/>
                <a:ext cx="1275300" cy="91710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4" name="Google Shape;384;gdccec0092c_0_64"/>
              <p:cNvSpPr/>
              <p:nvPr/>
            </p:nvSpPr>
            <p:spPr>
              <a:xfrm>
                <a:off x="6089648" y="1808480"/>
                <a:ext cx="637500" cy="917100"/>
              </a:xfrm>
              <a:prstGeom prst="rect">
                <a:avLst/>
              </a:prstGeom>
              <a:solidFill>
                <a:srgbClr val="7F7F7F">
                  <a:alpha val="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5" name="Google Shape;385;gdccec0092c_0_64"/>
              <p:cNvSpPr/>
              <p:nvPr/>
            </p:nvSpPr>
            <p:spPr>
              <a:xfrm>
                <a:off x="5883302" y="2061100"/>
                <a:ext cx="413392" cy="412618"/>
              </a:xfrm>
              <a:custGeom>
                <a:rect b="b" l="l" r="r" t="t"/>
                <a:pathLst>
                  <a:path extrusionOk="0" h="604568" w="605702">
                    <a:moveTo>
                      <a:pt x="290910" y="156336"/>
                    </a:moveTo>
                    <a:cubicBezTo>
                      <a:pt x="306137" y="157147"/>
                      <a:pt x="321272" y="160032"/>
                      <a:pt x="335849" y="164992"/>
                    </a:cubicBezTo>
                    <a:lnTo>
                      <a:pt x="288310" y="212456"/>
                    </a:lnTo>
                    <a:cubicBezTo>
                      <a:pt x="257856" y="210695"/>
                      <a:pt x="226844" y="221449"/>
                      <a:pt x="203632" y="244717"/>
                    </a:cubicBezTo>
                    <a:cubicBezTo>
                      <a:pt x="160271" y="287918"/>
                      <a:pt x="160271" y="358187"/>
                      <a:pt x="203632" y="401388"/>
                    </a:cubicBezTo>
                    <a:cubicBezTo>
                      <a:pt x="246900" y="444680"/>
                      <a:pt x="317279" y="444680"/>
                      <a:pt x="360547" y="401388"/>
                    </a:cubicBezTo>
                    <a:cubicBezTo>
                      <a:pt x="383852" y="378211"/>
                      <a:pt x="394623" y="347156"/>
                      <a:pt x="392859" y="316749"/>
                    </a:cubicBezTo>
                    <a:lnTo>
                      <a:pt x="440397" y="269284"/>
                    </a:lnTo>
                    <a:cubicBezTo>
                      <a:pt x="460267" y="327595"/>
                      <a:pt x="446897" y="394620"/>
                      <a:pt x="400287" y="441065"/>
                    </a:cubicBezTo>
                    <a:cubicBezTo>
                      <a:pt x="335106" y="506236"/>
                      <a:pt x="229073" y="506236"/>
                      <a:pt x="163892" y="441065"/>
                    </a:cubicBezTo>
                    <a:cubicBezTo>
                      <a:pt x="98619" y="375987"/>
                      <a:pt x="98619" y="270118"/>
                      <a:pt x="163892" y="205040"/>
                    </a:cubicBezTo>
                    <a:cubicBezTo>
                      <a:pt x="198711" y="170137"/>
                      <a:pt x="245228" y="153902"/>
                      <a:pt x="290910" y="156336"/>
                    </a:cubicBezTo>
                    <a:close/>
                    <a:moveTo>
                      <a:pt x="246542" y="43775"/>
                    </a:moveTo>
                    <a:cubicBezTo>
                      <a:pt x="306463" y="36243"/>
                      <a:pt x="368345" y="47900"/>
                      <a:pt x="422196" y="78723"/>
                    </a:cubicBezTo>
                    <a:lnTo>
                      <a:pt x="376794" y="124054"/>
                    </a:lnTo>
                    <a:cubicBezTo>
                      <a:pt x="294811" y="85305"/>
                      <a:pt x="193980" y="99581"/>
                      <a:pt x="126109" y="167345"/>
                    </a:cubicBezTo>
                    <a:cubicBezTo>
                      <a:pt x="39948" y="253371"/>
                      <a:pt x="39948" y="392793"/>
                      <a:pt x="126109" y="478820"/>
                    </a:cubicBezTo>
                    <a:cubicBezTo>
                      <a:pt x="212271" y="564846"/>
                      <a:pt x="351912" y="564846"/>
                      <a:pt x="438073" y="478820"/>
                    </a:cubicBezTo>
                    <a:cubicBezTo>
                      <a:pt x="505944" y="411055"/>
                      <a:pt x="520428" y="310382"/>
                      <a:pt x="481432" y="228527"/>
                    </a:cubicBezTo>
                    <a:lnTo>
                      <a:pt x="526741" y="183011"/>
                    </a:lnTo>
                    <a:cubicBezTo>
                      <a:pt x="588484" y="290544"/>
                      <a:pt x="573350" y="430244"/>
                      <a:pt x="481432" y="522111"/>
                    </a:cubicBezTo>
                    <a:cubicBezTo>
                      <a:pt x="371316" y="632054"/>
                      <a:pt x="192866" y="632054"/>
                      <a:pt x="82657" y="522111"/>
                    </a:cubicBezTo>
                    <a:cubicBezTo>
                      <a:pt x="-27552" y="412168"/>
                      <a:pt x="-27552" y="233997"/>
                      <a:pt x="82657" y="123961"/>
                    </a:cubicBezTo>
                    <a:cubicBezTo>
                      <a:pt x="128662" y="78028"/>
                      <a:pt x="186622" y="51307"/>
                      <a:pt x="246542" y="43775"/>
                    </a:cubicBezTo>
                    <a:close/>
                    <a:moveTo>
                      <a:pt x="536061" y="0"/>
                    </a:moveTo>
                    <a:lnTo>
                      <a:pt x="544232" y="61368"/>
                    </a:lnTo>
                    <a:lnTo>
                      <a:pt x="605702" y="69526"/>
                    </a:lnTo>
                    <a:lnTo>
                      <a:pt x="524361" y="150732"/>
                    </a:lnTo>
                    <a:lnTo>
                      <a:pt x="498361" y="147302"/>
                    </a:lnTo>
                    <a:lnTo>
                      <a:pt x="337721" y="307767"/>
                    </a:lnTo>
                    <a:cubicBezTo>
                      <a:pt x="339021" y="312588"/>
                      <a:pt x="339764" y="317779"/>
                      <a:pt x="339764" y="323063"/>
                    </a:cubicBezTo>
                    <a:cubicBezTo>
                      <a:pt x="339764" y="354859"/>
                      <a:pt x="313950" y="380630"/>
                      <a:pt x="282101" y="380630"/>
                    </a:cubicBezTo>
                    <a:cubicBezTo>
                      <a:pt x="250251" y="380630"/>
                      <a:pt x="224437" y="354859"/>
                      <a:pt x="224437" y="323063"/>
                    </a:cubicBezTo>
                    <a:cubicBezTo>
                      <a:pt x="224437" y="291266"/>
                      <a:pt x="250251" y="265495"/>
                      <a:pt x="282101" y="265495"/>
                    </a:cubicBezTo>
                    <a:cubicBezTo>
                      <a:pt x="287393" y="265495"/>
                      <a:pt x="292500" y="266237"/>
                      <a:pt x="297422" y="267535"/>
                    </a:cubicBezTo>
                    <a:lnTo>
                      <a:pt x="458155" y="107162"/>
                    </a:lnTo>
                    <a:lnTo>
                      <a:pt x="454719" y="81206"/>
                    </a:ln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6" name="Google Shape;386;gdccec0092c_0_64"/>
              <p:cNvSpPr/>
              <p:nvPr/>
            </p:nvSpPr>
            <p:spPr>
              <a:xfrm>
                <a:off x="5452049" y="3820227"/>
                <a:ext cx="1275300" cy="917100"/>
              </a:xfrm>
              <a:prstGeom prst="rect">
                <a:avLst/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7" name="Google Shape;387;gdccec0092c_0_64"/>
              <p:cNvSpPr/>
              <p:nvPr/>
            </p:nvSpPr>
            <p:spPr>
              <a:xfrm>
                <a:off x="6089648" y="3820227"/>
                <a:ext cx="637500" cy="917100"/>
              </a:xfrm>
              <a:prstGeom prst="rect">
                <a:avLst/>
              </a:prstGeom>
              <a:solidFill>
                <a:srgbClr val="7F7F7F">
                  <a:alpha val="9800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8" name="Google Shape;388;gdccec0092c_0_64"/>
              <p:cNvSpPr/>
              <p:nvPr/>
            </p:nvSpPr>
            <p:spPr>
              <a:xfrm>
                <a:off x="5869719" y="4100795"/>
                <a:ext cx="440487" cy="356534"/>
              </a:xfrm>
              <a:custGeom>
                <a:rect b="b" l="l" r="r" t="t"/>
                <a:pathLst>
                  <a:path extrusionOk="0" h="491771" w="607568">
                    <a:moveTo>
                      <a:pt x="355420" y="250307"/>
                    </a:moveTo>
                    <a:cubicBezTo>
                      <a:pt x="354290" y="250307"/>
                      <a:pt x="353160" y="250871"/>
                      <a:pt x="352312" y="251812"/>
                    </a:cubicBezTo>
                    <a:lnTo>
                      <a:pt x="321042" y="289814"/>
                    </a:lnTo>
                    <a:cubicBezTo>
                      <a:pt x="319723" y="291507"/>
                      <a:pt x="319912" y="293953"/>
                      <a:pt x="321513" y="295364"/>
                    </a:cubicBezTo>
                    <a:lnTo>
                      <a:pt x="369736" y="338257"/>
                    </a:lnTo>
                    <a:cubicBezTo>
                      <a:pt x="370396" y="338822"/>
                      <a:pt x="371149" y="339104"/>
                      <a:pt x="371997" y="339104"/>
                    </a:cubicBezTo>
                    <a:cubicBezTo>
                      <a:pt x="372374" y="339104"/>
                      <a:pt x="372750" y="339010"/>
                      <a:pt x="373127" y="338916"/>
                    </a:cubicBezTo>
                    <a:cubicBezTo>
                      <a:pt x="374257" y="338539"/>
                      <a:pt x="375105" y="337505"/>
                      <a:pt x="375293" y="336282"/>
                    </a:cubicBezTo>
                    <a:lnTo>
                      <a:pt x="383676" y="279467"/>
                    </a:lnTo>
                    <a:cubicBezTo>
                      <a:pt x="384618" y="273164"/>
                      <a:pt x="381792" y="266768"/>
                      <a:pt x="376424" y="263287"/>
                    </a:cubicBezTo>
                    <a:lnTo>
                      <a:pt x="357681" y="250965"/>
                    </a:lnTo>
                    <a:cubicBezTo>
                      <a:pt x="357021" y="250495"/>
                      <a:pt x="356174" y="250307"/>
                      <a:pt x="355420" y="250307"/>
                    </a:cubicBezTo>
                    <a:close/>
                    <a:moveTo>
                      <a:pt x="258879" y="250307"/>
                    </a:moveTo>
                    <a:cubicBezTo>
                      <a:pt x="258125" y="250307"/>
                      <a:pt x="257372" y="250495"/>
                      <a:pt x="256712" y="250965"/>
                    </a:cubicBezTo>
                    <a:lnTo>
                      <a:pt x="237969" y="263287"/>
                    </a:lnTo>
                    <a:cubicBezTo>
                      <a:pt x="232601" y="266768"/>
                      <a:pt x="229775" y="273164"/>
                      <a:pt x="230717" y="279467"/>
                    </a:cubicBezTo>
                    <a:lnTo>
                      <a:pt x="239100" y="336282"/>
                    </a:lnTo>
                    <a:cubicBezTo>
                      <a:pt x="239288" y="337505"/>
                      <a:pt x="240136" y="338539"/>
                      <a:pt x="241266" y="338916"/>
                    </a:cubicBezTo>
                    <a:cubicBezTo>
                      <a:pt x="241643" y="339010"/>
                      <a:pt x="242019" y="339104"/>
                      <a:pt x="242396" y="339104"/>
                    </a:cubicBezTo>
                    <a:cubicBezTo>
                      <a:pt x="243244" y="339104"/>
                      <a:pt x="243997" y="338822"/>
                      <a:pt x="244657" y="338257"/>
                    </a:cubicBezTo>
                    <a:lnTo>
                      <a:pt x="292880" y="295364"/>
                    </a:lnTo>
                    <a:cubicBezTo>
                      <a:pt x="294481" y="293953"/>
                      <a:pt x="294670" y="291507"/>
                      <a:pt x="293351" y="289814"/>
                    </a:cubicBezTo>
                    <a:lnTo>
                      <a:pt x="261987" y="251812"/>
                    </a:lnTo>
                    <a:cubicBezTo>
                      <a:pt x="261233" y="250871"/>
                      <a:pt x="260103" y="250307"/>
                      <a:pt x="258879" y="250307"/>
                    </a:cubicBezTo>
                    <a:close/>
                    <a:moveTo>
                      <a:pt x="500465" y="66049"/>
                    </a:moveTo>
                    <a:cubicBezTo>
                      <a:pt x="548129" y="66049"/>
                      <a:pt x="562447" y="93516"/>
                      <a:pt x="565743" y="130673"/>
                    </a:cubicBezTo>
                    <a:cubicBezTo>
                      <a:pt x="565932" y="130673"/>
                      <a:pt x="566026" y="130673"/>
                      <a:pt x="566120" y="130673"/>
                    </a:cubicBezTo>
                    <a:cubicBezTo>
                      <a:pt x="577141" y="133118"/>
                      <a:pt x="583358" y="146664"/>
                      <a:pt x="580250" y="160962"/>
                    </a:cubicBezTo>
                    <a:cubicBezTo>
                      <a:pt x="577706" y="172532"/>
                      <a:pt x="569700" y="180904"/>
                      <a:pt x="560939" y="182503"/>
                    </a:cubicBezTo>
                    <a:cubicBezTo>
                      <a:pt x="554628" y="199529"/>
                      <a:pt x="543796" y="214016"/>
                      <a:pt x="531927" y="223799"/>
                    </a:cubicBezTo>
                    <a:cubicBezTo>
                      <a:pt x="528913" y="226338"/>
                      <a:pt x="527500" y="230383"/>
                      <a:pt x="528253" y="234240"/>
                    </a:cubicBezTo>
                    <a:lnTo>
                      <a:pt x="530797" y="246281"/>
                    </a:lnTo>
                    <a:cubicBezTo>
                      <a:pt x="532304" y="253806"/>
                      <a:pt x="538238" y="259732"/>
                      <a:pt x="545868" y="261143"/>
                    </a:cubicBezTo>
                    <a:lnTo>
                      <a:pt x="558961" y="263777"/>
                    </a:lnTo>
                    <a:cubicBezTo>
                      <a:pt x="578366" y="267634"/>
                      <a:pt x="593437" y="282684"/>
                      <a:pt x="597299" y="301968"/>
                    </a:cubicBezTo>
                    <a:lnTo>
                      <a:pt x="607002" y="350788"/>
                    </a:lnTo>
                    <a:cubicBezTo>
                      <a:pt x="608697" y="358972"/>
                      <a:pt x="606531" y="367438"/>
                      <a:pt x="601256" y="373835"/>
                    </a:cubicBezTo>
                    <a:cubicBezTo>
                      <a:pt x="595981" y="380325"/>
                      <a:pt x="588068" y="384088"/>
                      <a:pt x="579685" y="384088"/>
                    </a:cubicBezTo>
                    <a:lnTo>
                      <a:pt x="490386" y="384088"/>
                    </a:lnTo>
                    <a:lnTo>
                      <a:pt x="467685" y="310058"/>
                    </a:lnTo>
                    <a:cubicBezTo>
                      <a:pt x="461845" y="291150"/>
                      <a:pt x="448563" y="276194"/>
                      <a:pt x="431702" y="267445"/>
                    </a:cubicBezTo>
                    <a:cubicBezTo>
                      <a:pt x="434999" y="265940"/>
                      <a:pt x="438295" y="264529"/>
                      <a:pt x="441969" y="263777"/>
                    </a:cubicBezTo>
                    <a:lnTo>
                      <a:pt x="455157" y="261237"/>
                    </a:lnTo>
                    <a:cubicBezTo>
                      <a:pt x="462692" y="259732"/>
                      <a:pt x="468627" y="253806"/>
                      <a:pt x="470228" y="246281"/>
                    </a:cubicBezTo>
                    <a:lnTo>
                      <a:pt x="472677" y="234240"/>
                    </a:lnTo>
                    <a:cubicBezTo>
                      <a:pt x="473525" y="230383"/>
                      <a:pt x="472112" y="226338"/>
                      <a:pt x="469098" y="223893"/>
                    </a:cubicBezTo>
                    <a:cubicBezTo>
                      <a:pt x="457229" y="214016"/>
                      <a:pt x="446302" y="199529"/>
                      <a:pt x="439991" y="182503"/>
                    </a:cubicBezTo>
                    <a:cubicBezTo>
                      <a:pt x="434716" y="181563"/>
                      <a:pt x="429818" y="177894"/>
                      <a:pt x="426144" y="172720"/>
                    </a:cubicBezTo>
                    <a:cubicBezTo>
                      <a:pt x="433303" y="164725"/>
                      <a:pt x="438861" y="154754"/>
                      <a:pt x="441404" y="143278"/>
                    </a:cubicBezTo>
                    <a:cubicBezTo>
                      <a:pt x="444324" y="130485"/>
                      <a:pt x="443476" y="118068"/>
                      <a:pt x="439708" y="107438"/>
                    </a:cubicBezTo>
                    <a:cubicBezTo>
                      <a:pt x="447244" y="82699"/>
                      <a:pt x="464200" y="66049"/>
                      <a:pt x="500465" y="66049"/>
                    </a:cubicBezTo>
                    <a:close/>
                    <a:moveTo>
                      <a:pt x="107100" y="66049"/>
                    </a:moveTo>
                    <a:cubicBezTo>
                      <a:pt x="151561" y="66049"/>
                      <a:pt x="166820" y="90130"/>
                      <a:pt x="171341" y="123618"/>
                    </a:cubicBezTo>
                    <a:cubicBezTo>
                      <a:pt x="170965" y="129920"/>
                      <a:pt x="171436" y="136505"/>
                      <a:pt x="172849" y="143278"/>
                    </a:cubicBezTo>
                    <a:cubicBezTo>
                      <a:pt x="174921" y="152590"/>
                      <a:pt x="178971" y="161056"/>
                      <a:pt x="184246" y="168205"/>
                    </a:cubicBezTo>
                    <a:cubicBezTo>
                      <a:pt x="180573" y="175919"/>
                      <a:pt x="174356" y="181281"/>
                      <a:pt x="167574" y="182503"/>
                    </a:cubicBezTo>
                    <a:cubicBezTo>
                      <a:pt x="161263" y="199529"/>
                      <a:pt x="150336" y="214016"/>
                      <a:pt x="138468" y="223799"/>
                    </a:cubicBezTo>
                    <a:cubicBezTo>
                      <a:pt x="135453" y="226338"/>
                      <a:pt x="134040" y="230383"/>
                      <a:pt x="134794" y="234240"/>
                    </a:cubicBezTo>
                    <a:lnTo>
                      <a:pt x="137337" y="246281"/>
                    </a:lnTo>
                    <a:cubicBezTo>
                      <a:pt x="138939" y="253806"/>
                      <a:pt x="144873" y="259732"/>
                      <a:pt x="152408" y="261143"/>
                    </a:cubicBezTo>
                    <a:lnTo>
                      <a:pt x="165596" y="263777"/>
                    </a:lnTo>
                    <a:cubicBezTo>
                      <a:pt x="170494" y="264812"/>
                      <a:pt x="175203" y="266505"/>
                      <a:pt x="179442" y="268856"/>
                    </a:cubicBezTo>
                    <a:cubicBezTo>
                      <a:pt x="164088" y="277793"/>
                      <a:pt x="152126" y="292279"/>
                      <a:pt x="146662" y="310058"/>
                    </a:cubicBezTo>
                    <a:lnTo>
                      <a:pt x="123867" y="384088"/>
                    </a:lnTo>
                    <a:lnTo>
                      <a:pt x="27883" y="384088"/>
                    </a:lnTo>
                    <a:cubicBezTo>
                      <a:pt x="19499" y="384088"/>
                      <a:pt x="11587" y="380325"/>
                      <a:pt x="6312" y="373835"/>
                    </a:cubicBezTo>
                    <a:cubicBezTo>
                      <a:pt x="1037" y="367438"/>
                      <a:pt x="-1129" y="358972"/>
                      <a:pt x="566" y="350788"/>
                    </a:cubicBezTo>
                    <a:lnTo>
                      <a:pt x="10268" y="301968"/>
                    </a:lnTo>
                    <a:cubicBezTo>
                      <a:pt x="14130" y="282684"/>
                      <a:pt x="29202" y="267634"/>
                      <a:pt x="48606" y="263777"/>
                    </a:cubicBezTo>
                    <a:lnTo>
                      <a:pt x="61699" y="261237"/>
                    </a:lnTo>
                    <a:cubicBezTo>
                      <a:pt x="69328" y="259732"/>
                      <a:pt x="75263" y="253806"/>
                      <a:pt x="76770" y="246281"/>
                    </a:cubicBezTo>
                    <a:lnTo>
                      <a:pt x="79313" y="234240"/>
                    </a:lnTo>
                    <a:cubicBezTo>
                      <a:pt x="80067" y="230383"/>
                      <a:pt x="78654" y="226338"/>
                      <a:pt x="75639" y="223893"/>
                    </a:cubicBezTo>
                    <a:cubicBezTo>
                      <a:pt x="63771" y="214016"/>
                      <a:pt x="52939" y="199623"/>
                      <a:pt x="46628" y="182503"/>
                    </a:cubicBezTo>
                    <a:cubicBezTo>
                      <a:pt x="37867" y="180904"/>
                      <a:pt x="29861" y="172532"/>
                      <a:pt x="27318" y="160962"/>
                    </a:cubicBezTo>
                    <a:cubicBezTo>
                      <a:pt x="24115" y="146664"/>
                      <a:pt x="30426" y="133118"/>
                      <a:pt x="41447" y="130673"/>
                    </a:cubicBezTo>
                    <a:cubicBezTo>
                      <a:pt x="41541" y="130673"/>
                      <a:pt x="41729" y="130673"/>
                      <a:pt x="41824" y="130673"/>
                    </a:cubicBezTo>
                    <a:cubicBezTo>
                      <a:pt x="45403" y="93516"/>
                      <a:pt x="60192" y="66049"/>
                      <a:pt x="107100" y="66049"/>
                    </a:cubicBezTo>
                    <a:close/>
                    <a:moveTo>
                      <a:pt x="298626" y="0"/>
                    </a:moveTo>
                    <a:lnTo>
                      <a:pt x="315956" y="0"/>
                    </a:lnTo>
                    <a:cubicBezTo>
                      <a:pt x="363426" y="0"/>
                      <a:pt x="401854" y="38378"/>
                      <a:pt x="401854" y="85787"/>
                    </a:cubicBezTo>
                    <a:lnTo>
                      <a:pt x="401854" y="95476"/>
                    </a:lnTo>
                    <a:cubicBezTo>
                      <a:pt x="417301" y="99238"/>
                      <a:pt x="426154" y="118522"/>
                      <a:pt x="421633" y="138840"/>
                    </a:cubicBezTo>
                    <a:cubicBezTo>
                      <a:pt x="420880" y="142602"/>
                      <a:pt x="419467" y="146083"/>
                      <a:pt x="417960" y="149281"/>
                    </a:cubicBezTo>
                    <a:cubicBezTo>
                      <a:pt x="417677" y="149939"/>
                      <a:pt x="417395" y="150504"/>
                      <a:pt x="417112" y="151068"/>
                    </a:cubicBezTo>
                    <a:cubicBezTo>
                      <a:pt x="415417" y="154172"/>
                      <a:pt x="413533" y="157088"/>
                      <a:pt x="411273" y="159534"/>
                    </a:cubicBezTo>
                    <a:cubicBezTo>
                      <a:pt x="411179" y="159628"/>
                      <a:pt x="410990" y="159816"/>
                      <a:pt x="410896" y="159910"/>
                    </a:cubicBezTo>
                    <a:cubicBezTo>
                      <a:pt x="406092" y="165084"/>
                      <a:pt x="400159" y="168658"/>
                      <a:pt x="394037" y="169787"/>
                    </a:cubicBezTo>
                    <a:cubicBezTo>
                      <a:pt x="391494" y="176654"/>
                      <a:pt x="388385" y="183332"/>
                      <a:pt x="384900" y="189541"/>
                    </a:cubicBezTo>
                    <a:cubicBezTo>
                      <a:pt x="384806" y="189635"/>
                      <a:pt x="384806" y="189729"/>
                      <a:pt x="384712" y="189823"/>
                    </a:cubicBezTo>
                    <a:cubicBezTo>
                      <a:pt x="381227" y="196031"/>
                      <a:pt x="377460" y="201769"/>
                      <a:pt x="373316" y="207131"/>
                    </a:cubicBezTo>
                    <a:cubicBezTo>
                      <a:pt x="373127" y="207413"/>
                      <a:pt x="372939" y="207601"/>
                      <a:pt x="372750" y="207789"/>
                    </a:cubicBezTo>
                    <a:cubicBezTo>
                      <a:pt x="368700" y="213057"/>
                      <a:pt x="364368" y="217948"/>
                      <a:pt x="359847" y="222275"/>
                    </a:cubicBezTo>
                    <a:cubicBezTo>
                      <a:pt x="359658" y="222463"/>
                      <a:pt x="359376" y="222651"/>
                      <a:pt x="359188" y="222934"/>
                    </a:cubicBezTo>
                    <a:cubicBezTo>
                      <a:pt x="354667" y="227261"/>
                      <a:pt x="349957" y="231211"/>
                      <a:pt x="345154" y="234598"/>
                    </a:cubicBezTo>
                    <a:lnTo>
                      <a:pt x="345625" y="236855"/>
                    </a:lnTo>
                    <a:cubicBezTo>
                      <a:pt x="346567" y="236385"/>
                      <a:pt x="347603" y="235915"/>
                      <a:pt x="348639" y="235538"/>
                    </a:cubicBezTo>
                    <a:cubicBezTo>
                      <a:pt x="350899" y="234786"/>
                      <a:pt x="353065" y="234033"/>
                      <a:pt x="355514" y="234033"/>
                    </a:cubicBezTo>
                    <a:cubicBezTo>
                      <a:pt x="359470" y="234033"/>
                      <a:pt x="363238" y="235162"/>
                      <a:pt x="366628" y="237326"/>
                    </a:cubicBezTo>
                    <a:cubicBezTo>
                      <a:pt x="366628" y="237326"/>
                      <a:pt x="380756" y="246450"/>
                      <a:pt x="385371" y="249648"/>
                    </a:cubicBezTo>
                    <a:cubicBezTo>
                      <a:pt x="401854" y="261030"/>
                      <a:pt x="399876" y="279373"/>
                      <a:pt x="399876" y="279373"/>
                    </a:cubicBezTo>
                    <a:cubicBezTo>
                      <a:pt x="410990" y="279655"/>
                      <a:pt x="421822" y="283041"/>
                      <a:pt x="430016" y="289814"/>
                    </a:cubicBezTo>
                    <a:cubicBezTo>
                      <a:pt x="445180" y="302324"/>
                      <a:pt x="447535" y="313330"/>
                      <a:pt x="448382" y="316058"/>
                    </a:cubicBezTo>
                    <a:lnTo>
                      <a:pt x="481630" y="424515"/>
                    </a:lnTo>
                    <a:cubicBezTo>
                      <a:pt x="482855" y="428371"/>
                      <a:pt x="483608" y="432416"/>
                      <a:pt x="483891" y="436461"/>
                    </a:cubicBezTo>
                    <a:cubicBezTo>
                      <a:pt x="484644" y="448595"/>
                      <a:pt x="481159" y="460730"/>
                      <a:pt x="473718" y="470700"/>
                    </a:cubicBezTo>
                    <a:cubicBezTo>
                      <a:pt x="466372" y="480671"/>
                      <a:pt x="455823" y="487538"/>
                      <a:pt x="443956" y="490360"/>
                    </a:cubicBezTo>
                    <a:cubicBezTo>
                      <a:pt x="440000" y="491301"/>
                      <a:pt x="435950" y="491771"/>
                      <a:pt x="431805" y="491771"/>
                    </a:cubicBezTo>
                    <a:lnTo>
                      <a:pt x="325375" y="491771"/>
                    </a:lnTo>
                    <a:lnTo>
                      <a:pt x="337430" y="415296"/>
                    </a:lnTo>
                    <a:cubicBezTo>
                      <a:pt x="338749" y="406454"/>
                      <a:pt x="337807" y="397424"/>
                      <a:pt x="334605" y="389052"/>
                    </a:cubicBezTo>
                    <a:lnTo>
                      <a:pt x="323962" y="360927"/>
                    </a:lnTo>
                    <a:lnTo>
                      <a:pt x="337430" y="347476"/>
                    </a:lnTo>
                    <a:lnTo>
                      <a:pt x="307196" y="317281"/>
                    </a:lnTo>
                    <a:lnTo>
                      <a:pt x="276868" y="347476"/>
                    </a:lnTo>
                    <a:lnTo>
                      <a:pt x="290337" y="360927"/>
                    </a:lnTo>
                    <a:lnTo>
                      <a:pt x="279694" y="389052"/>
                    </a:lnTo>
                    <a:cubicBezTo>
                      <a:pt x="276586" y="397424"/>
                      <a:pt x="275644" y="406454"/>
                      <a:pt x="276963" y="415296"/>
                    </a:cubicBezTo>
                    <a:lnTo>
                      <a:pt x="288736" y="491771"/>
                    </a:lnTo>
                    <a:lnTo>
                      <a:pt x="182493" y="491771"/>
                    </a:lnTo>
                    <a:cubicBezTo>
                      <a:pt x="178443" y="491771"/>
                      <a:pt x="174299" y="491301"/>
                      <a:pt x="170437" y="490360"/>
                    </a:cubicBezTo>
                    <a:cubicBezTo>
                      <a:pt x="158570" y="487538"/>
                      <a:pt x="148021" y="480671"/>
                      <a:pt x="140675" y="470700"/>
                    </a:cubicBezTo>
                    <a:cubicBezTo>
                      <a:pt x="130785" y="457343"/>
                      <a:pt x="127865" y="440223"/>
                      <a:pt x="132669" y="424515"/>
                    </a:cubicBezTo>
                    <a:lnTo>
                      <a:pt x="166011" y="316058"/>
                    </a:lnTo>
                    <a:cubicBezTo>
                      <a:pt x="166858" y="313330"/>
                      <a:pt x="170908" y="300631"/>
                      <a:pt x="184377" y="289814"/>
                    </a:cubicBezTo>
                    <a:cubicBezTo>
                      <a:pt x="192666" y="283229"/>
                      <a:pt x="203403" y="279655"/>
                      <a:pt x="214517" y="279373"/>
                    </a:cubicBezTo>
                    <a:lnTo>
                      <a:pt x="214517" y="279279"/>
                    </a:lnTo>
                    <a:cubicBezTo>
                      <a:pt x="214140" y="273447"/>
                      <a:pt x="211880" y="260654"/>
                      <a:pt x="229022" y="249648"/>
                    </a:cubicBezTo>
                    <a:cubicBezTo>
                      <a:pt x="233731" y="246638"/>
                      <a:pt x="247765" y="237326"/>
                      <a:pt x="247765" y="237326"/>
                    </a:cubicBezTo>
                    <a:cubicBezTo>
                      <a:pt x="251061" y="235162"/>
                      <a:pt x="254923" y="234033"/>
                      <a:pt x="258879" y="234033"/>
                    </a:cubicBezTo>
                    <a:cubicBezTo>
                      <a:pt x="261328" y="234033"/>
                      <a:pt x="263494" y="234786"/>
                      <a:pt x="265754" y="235538"/>
                    </a:cubicBezTo>
                    <a:cubicBezTo>
                      <a:pt x="266790" y="236009"/>
                      <a:pt x="267826" y="236385"/>
                      <a:pt x="268768" y="236855"/>
                    </a:cubicBezTo>
                    <a:lnTo>
                      <a:pt x="269239" y="234598"/>
                    </a:lnTo>
                    <a:cubicBezTo>
                      <a:pt x="264436" y="231211"/>
                      <a:pt x="259726" y="227261"/>
                      <a:pt x="255205" y="222934"/>
                    </a:cubicBezTo>
                    <a:cubicBezTo>
                      <a:pt x="254923" y="222651"/>
                      <a:pt x="254735" y="222463"/>
                      <a:pt x="254546" y="222275"/>
                    </a:cubicBezTo>
                    <a:cubicBezTo>
                      <a:pt x="250025" y="217948"/>
                      <a:pt x="245693" y="213057"/>
                      <a:pt x="241548" y="207789"/>
                    </a:cubicBezTo>
                    <a:cubicBezTo>
                      <a:pt x="241454" y="207601"/>
                      <a:pt x="241266" y="207413"/>
                      <a:pt x="241077" y="207225"/>
                    </a:cubicBezTo>
                    <a:cubicBezTo>
                      <a:pt x="236933" y="201769"/>
                      <a:pt x="233072" y="196031"/>
                      <a:pt x="229681" y="189823"/>
                    </a:cubicBezTo>
                    <a:cubicBezTo>
                      <a:pt x="229587" y="189729"/>
                      <a:pt x="229587" y="189635"/>
                      <a:pt x="229493" y="189635"/>
                    </a:cubicBezTo>
                    <a:cubicBezTo>
                      <a:pt x="226008" y="183332"/>
                      <a:pt x="222899" y="176654"/>
                      <a:pt x="220356" y="169787"/>
                    </a:cubicBezTo>
                    <a:cubicBezTo>
                      <a:pt x="214140" y="168658"/>
                      <a:pt x="208301" y="165084"/>
                      <a:pt x="203497" y="159910"/>
                    </a:cubicBezTo>
                    <a:cubicBezTo>
                      <a:pt x="203309" y="159722"/>
                      <a:pt x="203214" y="159628"/>
                      <a:pt x="203120" y="159534"/>
                    </a:cubicBezTo>
                    <a:cubicBezTo>
                      <a:pt x="200860" y="157088"/>
                      <a:pt x="198976" y="154172"/>
                      <a:pt x="197281" y="151068"/>
                    </a:cubicBezTo>
                    <a:cubicBezTo>
                      <a:pt x="196998" y="150504"/>
                      <a:pt x="196716" y="149939"/>
                      <a:pt x="196433" y="149281"/>
                    </a:cubicBezTo>
                    <a:cubicBezTo>
                      <a:pt x="194832" y="146083"/>
                      <a:pt x="193513" y="142602"/>
                      <a:pt x="192666" y="138840"/>
                    </a:cubicBezTo>
                    <a:cubicBezTo>
                      <a:pt x="188145" y="118428"/>
                      <a:pt x="197092" y="99050"/>
                      <a:pt x="212727" y="95476"/>
                    </a:cubicBezTo>
                    <a:lnTo>
                      <a:pt x="212727" y="85787"/>
                    </a:lnTo>
                    <a:cubicBezTo>
                      <a:pt x="212727" y="38378"/>
                      <a:pt x="251155" y="0"/>
                      <a:pt x="298626" y="0"/>
                    </a:cubicBez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89" name="Google Shape;389;gdccec0092c_0_64"/>
            <p:cNvGrpSpPr/>
            <p:nvPr/>
          </p:nvGrpSpPr>
          <p:grpSpPr>
            <a:xfrm>
              <a:off x="660403" y="1895425"/>
              <a:ext cx="4305414" cy="1155204"/>
              <a:chOff x="673100" y="1761086"/>
              <a:chExt cx="5402703" cy="1155204"/>
            </a:xfrm>
          </p:grpSpPr>
          <p:sp>
            <p:nvSpPr>
              <p:cNvPr id="390" name="Google Shape;390;gdccec0092c_0_64"/>
              <p:cNvSpPr/>
              <p:nvPr/>
            </p:nvSpPr>
            <p:spPr>
              <a:xfrm>
                <a:off x="673103" y="2202890"/>
                <a:ext cx="5402700" cy="713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-171450" lvl="0" marL="17145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Char char="•"/>
                </a:pPr>
                <a:r>
                  <a:rPr lang="zh-CN" sz="1100">
                    <a:solidFill>
                      <a:schemeClr val="dk1"/>
                    </a:solidFill>
                  </a:rPr>
                  <a:t>Obfuscation tools were operated independently</a:t>
                </a:r>
                <a:endParaRPr/>
              </a:p>
              <a:p>
                <a:pPr indent="-171450" lvl="0" marL="17145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Char char="•"/>
                </a:pPr>
                <a:r>
                  <a:rPr lang="zh-CN" sz="1100">
                    <a:solidFill>
                      <a:schemeClr val="dk1"/>
                    </a:solidFill>
                  </a:rPr>
                  <a:t>Design of the parameters is relatively conservative</a:t>
                </a:r>
                <a:endParaRPr/>
              </a:p>
            </p:txBody>
          </p:sp>
          <p:sp>
            <p:nvSpPr>
              <p:cNvPr id="391" name="Google Shape;391;gdccec0092c_0_64"/>
              <p:cNvSpPr txBox="1"/>
              <p:nvPr/>
            </p:nvSpPr>
            <p:spPr>
              <a:xfrm>
                <a:off x="673100" y="1761086"/>
                <a:ext cx="5402700" cy="441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rm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1"/>
                    </a:solidFill>
                  </a:rPr>
                  <a:t>Limitations</a:t>
                </a:r>
                <a:endParaRPr/>
              </a:p>
            </p:txBody>
          </p:sp>
        </p:grpSp>
        <p:sp>
          <p:nvSpPr>
            <p:cNvPr id="392" name="Google Shape;392;gdccec0092c_0_64"/>
            <p:cNvSpPr/>
            <p:nvPr/>
          </p:nvSpPr>
          <p:spPr>
            <a:xfrm>
              <a:off x="7213603" y="3387404"/>
              <a:ext cx="4305300" cy="713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-171450" lvl="0" marL="171450" marR="0" rtl="0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Char char="•"/>
              </a:pPr>
              <a:r>
                <a:rPr lang="zh-CN" sz="1100">
                  <a:solidFill>
                    <a:schemeClr val="dk1"/>
                  </a:solidFill>
                </a:rPr>
                <a:t>Manual obfuscation part should be integrated into Obfuscapk</a:t>
              </a:r>
              <a:endParaRPr/>
            </a:p>
            <a:p>
              <a:pPr indent="-171450" lvl="0" marL="171450" marR="0" rtl="0" algn="r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Char char="•"/>
              </a:pPr>
              <a:r>
                <a:rPr lang="zh-CN" sz="1100">
                  <a:solidFill>
                    <a:schemeClr val="dk1"/>
                  </a:solidFill>
                </a:rPr>
                <a:t>A usable GUI should be designed </a:t>
              </a:r>
              <a:endParaRPr/>
            </a:p>
          </p:txBody>
        </p:sp>
        <p:sp>
          <p:nvSpPr>
            <p:cNvPr id="393" name="Google Shape;393;gdccec0092c_0_64"/>
            <p:cNvSpPr txBox="1"/>
            <p:nvPr/>
          </p:nvSpPr>
          <p:spPr>
            <a:xfrm>
              <a:off x="7213600" y="2945600"/>
              <a:ext cx="4305300" cy="441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rmAutofit/>
            </a:bodyPr>
            <a:lstStyle/>
            <a:p>
              <a:pPr indent="0" lvl="0" marL="0" marR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zh-CN" sz="2000">
                  <a:solidFill>
                    <a:schemeClr val="lt1"/>
                  </a:solidFill>
                </a:rPr>
                <a:t>Possible Extensions</a:t>
              </a:r>
              <a:endParaRPr/>
            </a:p>
          </p:txBody>
        </p:sp>
        <p:grpSp>
          <p:nvGrpSpPr>
            <p:cNvPr id="394" name="Google Shape;394;gdccec0092c_0_64"/>
            <p:cNvGrpSpPr/>
            <p:nvPr/>
          </p:nvGrpSpPr>
          <p:grpSpPr>
            <a:xfrm>
              <a:off x="660403" y="3701211"/>
              <a:ext cx="4305302" cy="1155204"/>
              <a:chOff x="673100" y="3694742"/>
              <a:chExt cx="4681203" cy="1155204"/>
            </a:xfrm>
          </p:grpSpPr>
          <p:sp>
            <p:nvSpPr>
              <p:cNvPr id="395" name="Google Shape;395;gdccec0092c_0_64"/>
              <p:cNvSpPr/>
              <p:nvPr/>
            </p:nvSpPr>
            <p:spPr>
              <a:xfrm>
                <a:off x="673103" y="4136546"/>
                <a:ext cx="4681200" cy="713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-171450" lvl="0" marL="17145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Char char="•"/>
                </a:pPr>
                <a:r>
                  <a:rPr lang="zh-CN" sz="1100">
                    <a:solidFill>
                      <a:schemeClr val="dk1"/>
                    </a:solidFill>
                  </a:rPr>
                  <a:t>A mapping file has been created for manual obfuscation </a:t>
                </a:r>
                <a:endParaRPr sz="1100">
                  <a:solidFill>
                    <a:schemeClr val="dk1"/>
                  </a:solidFill>
                </a:endParaRPr>
              </a:p>
              <a:p>
                <a:pPr indent="-171450" lvl="0" marL="17145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Char char="•"/>
                </a:pPr>
                <a:r>
                  <a:rPr lang="zh-CN" sz="1100">
                    <a:solidFill>
                      <a:schemeClr val="dk1"/>
                    </a:solidFill>
                  </a:rPr>
                  <a:t>Proguard also produced a mapping file </a:t>
                </a:r>
                <a:endParaRPr/>
              </a:p>
              <a:p>
                <a:pPr indent="0" lvl="0" marL="45720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6" name="Google Shape;396;gdccec0092c_0_64"/>
              <p:cNvSpPr txBox="1"/>
              <p:nvPr/>
            </p:nvSpPr>
            <p:spPr>
              <a:xfrm>
                <a:off x="673100" y="3694742"/>
                <a:ext cx="4681200" cy="441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rm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1"/>
                    </a:solidFill>
                  </a:rPr>
                  <a:t>Debugging and Updates</a:t>
                </a:r>
                <a:endParaRPr/>
              </a:p>
            </p:txBody>
          </p:sp>
        </p:grpSp>
        <p:cxnSp>
          <p:nvCxnSpPr>
            <p:cNvPr id="397" name="Google Shape;397;gdccec0092c_0_64"/>
            <p:cNvCxnSpPr/>
            <p:nvPr/>
          </p:nvCxnSpPr>
          <p:spPr>
            <a:xfrm>
              <a:off x="777708" y="3375915"/>
              <a:ext cx="4188000" cy="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gdcd85eba80_2_809"/>
          <p:cNvSpPr txBox="1"/>
          <p:nvPr>
            <p:ph type="title"/>
          </p:nvPr>
        </p:nvSpPr>
        <p:spPr>
          <a:xfrm>
            <a:off x="6477000" y="3632200"/>
            <a:ext cx="5043488" cy="8953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zh-CN"/>
              <a:t>Reverse engineering</a:t>
            </a:r>
            <a:endParaRPr/>
          </a:p>
        </p:txBody>
      </p:sp>
      <p:sp>
        <p:nvSpPr>
          <p:cNvPr id="403" name="Google Shape;403;gdcd85eba80_2_809"/>
          <p:cNvSpPr txBox="1"/>
          <p:nvPr>
            <p:ph idx="1" type="body"/>
          </p:nvPr>
        </p:nvSpPr>
        <p:spPr>
          <a:xfrm>
            <a:off x="6478116" y="4527550"/>
            <a:ext cx="5043488" cy="1015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zh-CN"/>
              <a:t>Technical details about reverse engineering of other groups’ apps.</a:t>
            </a:r>
            <a:endParaRPr/>
          </a:p>
        </p:txBody>
      </p:sp>
      <p:sp>
        <p:nvSpPr>
          <p:cNvPr id="404" name="Google Shape;404;gdcd85eba80_2_809"/>
          <p:cNvSpPr/>
          <p:nvPr/>
        </p:nvSpPr>
        <p:spPr>
          <a:xfrm>
            <a:off x="5072484" y="4145452"/>
            <a:ext cx="1023516" cy="88990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chemeClr val="dk1"/>
                </a:solidFill>
                <a:latin typeface="Impact"/>
              </a:rPr>
              <a:t>/05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8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dcd85eba80_2_438"/>
          <p:cNvSpPr txBox="1"/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zh-CN"/>
              <a:t>Our methods</a:t>
            </a:r>
            <a:endParaRPr/>
          </a:p>
        </p:txBody>
      </p:sp>
      <p:sp>
        <p:nvSpPr>
          <p:cNvPr id="410" name="Google Shape;410;gdcd85eba80_2_438"/>
          <p:cNvSpPr txBox="1"/>
          <p:nvPr>
            <p:ph idx="12" type="sldNum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411" name="Google Shape;411;gdcd85eba80_2_438" title="iSlide™ 版权声明  COPYRIGHT NOTICE"/>
          <p:cNvGrpSpPr/>
          <p:nvPr/>
        </p:nvGrpSpPr>
        <p:grpSpPr>
          <a:xfrm>
            <a:off x="660400" y="1286586"/>
            <a:ext cx="10858550" cy="5045406"/>
            <a:chOff x="660400" y="1286586"/>
            <a:chExt cx="10858550" cy="5045406"/>
          </a:xfrm>
        </p:grpSpPr>
        <p:grpSp>
          <p:nvGrpSpPr>
            <p:cNvPr id="412" name="Google Shape;412;gdcd85eba80_2_438"/>
            <p:cNvGrpSpPr/>
            <p:nvPr/>
          </p:nvGrpSpPr>
          <p:grpSpPr>
            <a:xfrm>
              <a:off x="2614216" y="1556542"/>
              <a:ext cx="8904734" cy="4775450"/>
              <a:chOff x="2614216" y="1556542"/>
              <a:chExt cx="8904734" cy="4775450"/>
            </a:xfrm>
          </p:grpSpPr>
          <p:sp>
            <p:nvSpPr>
              <p:cNvPr id="413" name="Google Shape;413;gdcd85eba80_2_438"/>
              <p:cNvSpPr/>
              <p:nvPr/>
            </p:nvSpPr>
            <p:spPr>
              <a:xfrm>
                <a:off x="6902846" y="2667198"/>
                <a:ext cx="1377554" cy="651272"/>
              </a:xfrm>
              <a:custGeom>
                <a:rect b="b" l="l" r="r" t="t"/>
                <a:pathLst>
                  <a:path extrusionOk="0" h="312" w="662">
                    <a:moveTo>
                      <a:pt x="180" y="303"/>
                    </a:moveTo>
                    <a:cubicBezTo>
                      <a:pt x="194" y="292"/>
                      <a:pt x="211" y="281"/>
                      <a:pt x="229" y="273"/>
                    </a:cubicBezTo>
                    <a:cubicBezTo>
                      <a:pt x="302" y="238"/>
                      <a:pt x="375" y="244"/>
                      <a:pt x="444" y="286"/>
                    </a:cubicBezTo>
                    <a:cubicBezTo>
                      <a:pt x="456" y="294"/>
                      <a:pt x="467" y="303"/>
                      <a:pt x="478" y="312"/>
                    </a:cubicBezTo>
                    <a:cubicBezTo>
                      <a:pt x="662" y="128"/>
                      <a:pt x="662" y="128"/>
                      <a:pt x="662" y="128"/>
                    </a:cubicBezTo>
                    <a:cubicBezTo>
                      <a:pt x="595" y="67"/>
                      <a:pt x="515" y="28"/>
                      <a:pt x="423" y="9"/>
                    </a:cubicBezTo>
                    <a:cubicBezTo>
                      <a:pt x="404" y="6"/>
                      <a:pt x="384" y="4"/>
                      <a:pt x="364" y="2"/>
                    </a:cubicBezTo>
                    <a:cubicBezTo>
                      <a:pt x="363" y="2"/>
                      <a:pt x="361" y="1"/>
                      <a:pt x="360" y="1"/>
                    </a:cubicBezTo>
                    <a:cubicBezTo>
                      <a:pt x="358" y="1"/>
                      <a:pt x="343" y="0"/>
                      <a:pt x="329" y="0"/>
                    </a:cubicBezTo>
                    <a:cubicBezTo>
                      <a:pt x="313" y="1"/>
                      <a:pt x="292" y="1"/>
                      <a:pt x="281" y="3"/>
                    </a:cubicBezTo>
                    <a:cubicBezTo>
                      <a:pt x="274" y="3"/>
                      <a:pt x="267" y="4"/>
                      <a:pt x="261" y="5"/>
                    </a:cubicBezTo>
                    <a:cubicBezTo>
                      <a:pt x="169" y="17"/>
                      <a:pt x="88" y="52"/>
                      <a:pt x="16" y="110"/>
                    </a:cubicBezTo>
                    <a:cubicBezTo>
                      <a:pt x="11" y="114"/>
                      <a:pt x="5" y="119"/>
                      <a:pt x="0" y="124"/>
                    </a:cubicBezTo>
                    <a:lnTo>
                      <a:pt x="180" y="303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4" name="Google Shape;414;gdcd85eba80_2_438"/>
              <p:cNvSpPr/>
              <p:nvPr/>
            </p:nvSpPr>
            <p:spPr>
              <a:xfrm>
                <a:off x="2614216" y="2936279"/>
                <a:ext cx="4661297" cy="1514475"/>
              </a:xfrm>
              <a:custGeom>
                <a:rect b="b" l="l" r="r" t="t"/>
                <a:pathLst>
                  <a:path extrusionOk="0" h="726" w="2239">
                    <a:moveTo>
                      <a:pt x="1927" y="472"/>
                    </a:moveTo>
                    <a:cubicBezTo>
                      <a:pt x="1931" y="483"/>
                      <a:pt x="1935" y="493"/>
                      <a:pt x="1939" y="503"/>
                    </a:cubicBezTo>
                    <a:cubicBezTo>
                      <a:pt x="1966" y="568"/>
                      <a:pt x="2005" y="622"/>
                      <a:pt x="2054" y="667"/>
                    </a:cubicBezTo>
                    <a:cubicBezTo>
                      <a:pt x="2239" y="482"/>
                      <a:pt x="2239" y="482"/>
                      <a:pt x="2239" y="482"/>
                    </a:cubicBezTo>
                    <a:cubicBezTo>
                      <a:pt x="2227" y="471"/>
                      <a:pt x="2216" y="459"/>
                      <a:pt x="2206" y="445"/>
                    </a:cubicBezTo>
                    <a:cubicBezTo>
                      <a:pt x="2177" y="407"/>
                      <a:pt x="2165" y="363"/>
                      <a:pt x="2169" y="316"/>
                    </a:cubicBezTo>
                    <a:cubicBezTo>
                      <a:pt x="2173" y="259"/>
                      <a:pt x="2196" y="213"/>
                      <a:pt x="2234" y="180"/>
                    </a:cubicBezTo>
                    <a:cubicBezTo>
                      <a:pt x="2054" y="0"/>
                      <a:pt x="2054" y="0"/>
                      <a:pt x="2054" y="0"/>
                    </a:cubicBezTo>
                    <a:cubicBezTo>
                      <a:pt x="1991" y="59"/>
                      <a:pt x="1941" y="140"/>
                      <a:pt x="1933" y="177"/>
                    </a:cubicBezTo>
                    <a:cubicBezTo>
                      <a:pt x="1933" y="178"/>
                      <a:pt x="1932" y="207"/>
                      <a:pt x="1874" y="208"/>
                    </a:cubicBezTo>
                    <a:cubicBezTo>
                      <a:pt x="1491" y="211"/>
                      <a:pt x="544" y="208"/>
                      <a:pt x="87" y="208"/>
                    </a:cubicBezTo>
                    <a:cubicBezTo>
                      <a:pt x="64" y="208"/>
                      <a:pt x="42" y="217"/>
                      <a:pt x="26" y="234"/>
                    </a:cubicBezTo>
                    <a:cubicBezTo>
                      <a:pt x="9" y="250"/>
                      <a:pt x="0" y="272"/>
                      <a:pt x="0" y="295"/>
                    </a:cubicBezTo>
                    <a:cubicBezTo>
                      <a:pt x="0" y="355"/>
                      <a:pt x="0" y="355"/>
                      <a:pt x="0" y="355"/>
                    </a:cubicBezTo>
                    <a:cubicBezTo>
                      <a:pt x="0" y="378"/>
                      <a:pt x="9" y="400"/>
                      <a:pt x="26" y="417"/>
                    </a:cubicBezTo>
                    <a:cubicBezTo>
                      <a:pt x="42" y="433"/>
                      <a:pt x="64" y="442"/>
                      <a:pt x="87" y="442"/>
                    </a:cubicBezTo>
                    <a:cubicBezTo>
                      <a:pt x="100" y="442"/>
                      <a:pt x="113" y="442"/>
                      <a:pt x="127" y="442"/>
                    </a:cubicBezTo>
                    <a:cubicBezTo>
                      <a:pt x="140" y="442"/>
                      <a:pt x="152" y="447"/>
                      <a:pt x="161" y="456"/>
                    </a:cubicBezTo>
                    <a:cubicBezTo>
                      <a:pt x="171" y="465"/>
                      <a:pt x="176" y="478"/>
                      <a:pt x="176" y="491"/>
                    </a:cubicBezTo>
                    <a:cubicBezTo>
                      <a:pt x="176" y="569"/>
                      <a:pt x="176" y="569"/>
                      <a:pt x="176" y="569"/>
                    </a:cubicBezTo>
                    <a:cubicBezTo>
                      <a:pt x="176" y="596"/>
                      <a:pt x="198" y="618"/>
                      <a:pt x="224" y="618"/>
                    </a:cubicBezTo>
                    <a:cubicBezTo>
                      <a:pt x="242" y="618"/>
                      <a:pt x="242" y="618"/>
                      <a:pt x="242" y="618"/>
                    </a:cubicBezTo>
                    <a:cubicBezTo>
                      <a:pt x="269" y="618"/>
                      <a:pt x="291" y="640"/>
                      <a:pt x="291" y="667"/>
                    </a:cubicBezTo>
                    <a:cubicBezTo>
                      <a:pt x="291" y="678"/>
                      <a:pt x="291" y="678"/>
                      <a:pt x="291" y="678"/>
                    </a:cubicBezTo>
                    <a:cubicBezTo>
                      <a:pt x="291" y="691"/>
                      <a:pt x="296" y="703"/>
                      <a:pt x="305" y="712"/>
                    </a:cubicBezTo>
                    <a:cubicBezTo>
                      <a:pt x="314" y="721"/>
                      <a:pt x="327" y="726"/>
                      <a:pt x="340" y="726"/>
                    </a:cubicBezTo>
                    <a:cubicBezTo>
                      <a:pt x="455" y="726"/>
                      <a:pt x="455" y="726"/>
                      <a:pt x="455" y="726"/>
                    </a:cubicBezTo>
                    <a:cubicBezTo>
                      <a:pt x="482" y="726"/>
                      <a:pt x="504" y="704"/>
                      <a:pt x="504" y="677"/>
                    </a:cubicBezTo>
                    <a:cubicBezTo>
                      <a:pt x="504" y="667"/>
                      <a:pt x="504" y="667"/>
                      <a:pt x="504" y="667"/>
                    </a:cubicBezTo>
                    <a:cubicBezTo>
                      <a:pt x="504" y="640"/>
                      <a:pt x="526" y="618"/>
                      <a:pt x="553" y="618"/>
                    </a:cubicBezTo>
                    <a:cubicBezTo>
                      <a:pt x="570" y="618"/>
                      <a:pt x="570" y="618"/>
                      <a:pt x="570" y="618"/>
                    </a:cubicBezTo>
                    <a:cubicBezTo>
                      <a:pt x="583" y="618"/>
                      <a:pt x="596" y="613"/>
                      <a:pt x="605" y="603"/>
                    </a:cubicBezTo>
                    <a:cubicBezTo>
                      <a:pt x="614" y="594"/>
                      <a:pt x="619" y="582"/>
                      <a:pt x="619" y="569"/>
                    </a:cubicBezTo>
                    <a:cubicBezTo>
                      <a:pt x="619" y="491"/>
                      <a:pt x="619" y="491"/>
                      <a:pt x="619" y="491"/>
                    </a:cubicBezTo>
                    <a:cubicBezTo>
                      <a:pt x="619" y="464"/>
                      <a:pt x="641" y="442"/>
                      <a:pt x="668" y="442"/>
                    </a:cubicBezTo>
                    <a:cubicBezTo>
                      <a:pt x="1092" y="442"/>
                      <a:pt x="1570" y="441"/>
                      <a:pt x="1797" y="441"/>
                    </a:cubicBezTo>
                    <a:cubicBezTo>
                      <a:pt x="1863" y="441"/>
                      <a:pt x="1922" y="455"/>
                      <a:pt x="1927" y="47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5" name="Google Shape;415;gdcd85eba80_2_438"/>
              <p:cNvSpPr/>
              <p:nvPr/>
            </p:nvSpPr>
            <p:spPr>
              <a:xfrm>
                <a:off x="6902846" y="3934023"/>
                <a:ext cx="1377554" cy="663179"/>
              </a:xfrm>
              <a:custGeom>
                <a:rect b="b" l="l" r="r" t="t"/>
                <a:pathLst>
                  <a:path extrusionOk="0" h="318" w="662">
                    <a:moveTo>
                      <a:pt x="472" y="0"/>
                    </a:moveTo>
                    <a:cubicBezTo>
                      <a:pt x="467" y="6"/>
                      <a:pt x="461" y="11"/>
                      <a:pt x="454" y="15"/>
                    </a:cubicBezTo>
                    <a:cubicBezTo>
                      <a:pt x="416" y="44"/>
                      <a:pt x="372" y="57"/>
                      <a:pt x="318" y="58"/>
                    </a:cubicBezTo>
                    <a:cubicBezTo>
                      <a:pt x="269" y="56"/>
                      <a:pt x="223" y="41"/>
                      <a:pt x="185" y="9"/>
                    </a:cubicBezTo>
                    <a:cubicBezTo>
                      <a:pt x="0" y="194"/>
                      <a:pt x="0" y="194"/>
                      <a:pt x="0" y="194"/>
                    </a:cubicBezTo>
                    <a:cubicBezTo>
                      <a:pt x="30" y="221"/>
                      <a:pt x="65" y="244"/>
                      <a:pt x="103" y="264"/>
                    </a:cubicBezTo>
                    <a:cubicBezTo>
                      <a:pt x="163" y="295"/>
                      <a:pt x="226" y="312"/>
                      <a:pt x="294" y="316"/>
                    </a:cubicBezTo>
                    <a:cubicBezTo>
                      <a:pt x="295" y="316"/>
                      <a:pt x="296" y="316"/>
                      <a:pt x="297" y="317"/>
                    </a:cubicBezTo>
                    <a:cubicBezTo>
                      <a:pt x="299" y="317"/>
                      <a:pt x="313" y="317"/>
                      <a:pt x="329" y="317"/>
                    </a:cubicBezTo>
                    <a:cubicBezTo>
                      <a:pt x="344" y="318"/>
                      <a:pt x="365" y="316"/>
                      <a:pt x="376" y="315"/>
                    </a:cubicBezTo>
                    <a:cubicBezTo>
                      <a:pt x="383" y="314"/>
                      <a:pt x="390" y="314"/>
                      <a:pt x="396" y="313"/>
                    </a:cubicBezTo>
                    <a:cubicBezTo>
                      <a:pt x="498" y="299"/>
                      <a:pt x="587" y="258"/>
                      <a:pt x="662" y="190"/>
                    </a:cubicBezTo>
                    <a:lnTo>
                      <a:pt x="472" y="0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6" name="Google Shape;416;gdcd85eba80_2_438"/>
              <p:cNvSpPr/>
              <p:nvPr/>
            </p:nvSpPr>
            <p:spPr>
              <a:xfrm>
                <a:off x="7898209" y="2944614"/>
                <a:ext cx="695325" cy="1372791"/>
              </a:xfrm>
              <a:custGeom>
                <a:rect b="b" l="l" r="r" t="t"/>
                <a:pathLst>
                  <a:path extrusionOk="0" h="658" w="334">
                    <a:moveTo>
                      <a:pt x="332" y="286"/>
                    </a:moveTo>
                    <a:cubicBezTo>
                      <a:pt x="331" y="279"/>
                      <a:pt x="330" y="274"/>
                      <a:pt x="329" y="267"/>
                    </a:cubicBezTo>
                    <a:cubicBezTo>
                      <a:pt x="318" y="185"/>
                      <a:pt x="285" y="111"/>
                      <a:pt x="232" y="46"/>
                    </a:cubicBezTo>
                    <a:cubicBezTo>
                      <a:pt x="218" y="30"/>
                      <a:pt x="204" y="15"/>
                      <a:pt x="190" y="0"/>
                    </a:cubicBezTo>
                    <a:cubicBezTo>
                      <a:pt x="5" y="185"/>
                      <a:pt x="5" y="185"/>
                      <a:pt x="5" y="185"/>
                    </a:cubicBezTo>
                    <a:cubicBezTo>
                      <a:pt x="33" y="212"/>
                      <a:pt x="51" y="246"/>
                      <a:pt x="58" y="287"/>
                    </a:cubicBezTo>
                    <a:cubicBezTo>
                      <a:pt x="71" y="360"/>
                      <a:pt x="50" y="421"/>
                      <a:pt x="0" y="469"/>
                    </a:cubicBezTo>
                    <a:cubicBezTo>
                      <a:pt x="190" y="658"/>
                      <a:pt x="190" y="658"/>
                      <a:pt x="190" y="658"/>
                    </a:cubicBezTo>
                    <a:cubicBezTo>
                      <a:pt x="191" y="657"/>
                      <a:pt x="192" y="656"/>
                      <a:pt x="193" y="655"/>
                    </a:cubicBezTo>
                    <a:cubicBezTo>
                      <a:pt x="261" y="590"/>
                      <a:pt x="306" y="512"/>
                      <a:pt x="325" y="419"/>
                    </a:cubicBezTo>
                    <a:cubicBezTo>
                      <a:pt x="329" y="401"/>
                      <a:pt x="330" y="382"/>
                      <a:pt x="333" y="364"/>
                    </a:cubicBezTo>
                    <a:cubicBezTo>
                      <a:pt x="333" y="363"/>
                      <a:pt x="333" y="362"/>
                      <a:pt x="333" y="360"/>
                    </a:cubicBezTo>
                    <a:cubicBezTo>
                      <a:pt x="334" y="359"/>
                      <a:pt x="334" y="345"/>
                      <a:pt x="334" y="330"/>
                    </a:cubicBezTo>
                    <a:cubicBezTo>
                      <a:pt x="334" y="316"/>
                      <a:pt x="333" y="296"/>
                      <a:pt x="332" y="286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35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417" name="Google Shape;417;gdcd85eba80_2_438"/>
              <p:cNvGrpSpPr/>
              <p:nvPr/>
            </p:nvGrpSpPr>
            <p:grpSpPr>
              <a:xfrm>
                <a:off x="8593534" y="2974578"/>
                <a:ext cx="2925366" cy="1315244"/>
                <a:chOff x="8593534" y="2974578"/>
                <a:chExt cx="2925366" cy="1315244"/>
              </a:xfrm>
            </p:grpSpPr>
            <p:sp>
              <p:nvSpPr>
                <p:cNvPr id="418" name="Google Shape;418;gdcd85eba80_2_438"/>
                <p:cNvSpPr txBox="1"/>
                <p:nvPr/>
              </p:nvSpPr>
              <p:spPr>
                <a:xfrm>
                  <a:off x="8593534" y="2974578"/>
                  <a:ext cx="2925366" cy="44180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b" bIns="45700" lIns="91425" spcFirstLastPara="1" rIns="91425" wrap="square" tIns="45700">
                  <a:norm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zh-CN" sz="2000">
                      <a:solidFill>
                        <a:schemeClr val="dk1"/>
                      </a:solidFill>
                    </a:rPr>
                    <a:t>Step2</a:t>
                  </a:r>
                  <a:endParaRPr/>
                </a:p>
              </p:txBody>
            </p:sp>
            <p:sp>
              <p:nvSpPr>
                <p:cNvPr id="419" name="Google Shape;419;gdcd85eba80_2_438"/>
                <p:cNvSpPr/>
                <p:nvPr/>
              </p:nvSpPr>
              <p:spPr>
                <a:xfrm>
                  <a:off x="8593534" y="3416383"/>
                  <a:ext cx="2925366" cy="8734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-171450" lvl="0" marL="171450" marR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Char char="•"/>
                  </a:pPr>
                  <a:r>
                    <a:rPr lang="zh-CN" sz="1100">
                      <a:solidFill>
                        <a:schemeClr val="dk1"/>
                      </a:solidFill>
                    </a:rPr>
                    <a:t>Always start with onCreate() function</a:t>
                  </a:r>
                  <a:endParaRPr/>
                </a:p>
                <a:p>
                  <a:pPr indent="-171450" lvl="0" marL="171450" marR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Char char="•"/>
                  </a:pPr>
                  <a:r>
                    <a:rPr lang="zh-CN" sz="1100">
                      <a:solidFill>
                        <a:schemeClr val="dk1"/>
                      </a:solidFill>
                    </a:rPr>
                    <a:t>Analyze </a:t>
                  </a:r>
                  <a:r>
                    <a:rPr lang="zh-CN" sz="1100">
                      <a:solidFill>
                        <a:schemeClr val="dk1"/>
                      </a:solidFill>
                    </a:rPr>
                    <a:t>according</a:t>
                  </a:r>
                  <a:r>
                    <a:rPr lang="zh-CN" sz="1100">
                      <a:solidFill>
                        <a:schemeClr val="dk1"/>
                      </a:solidFill>
                    </a:rPr>
                    <a:t> to the run--time output and recover the variables’ usages.</a:t>
                  </a:r>
                  <a:endParaRPr sz="1100">
                    <a:solidFill>
                      <a:schemeClr val="dk1"/>
                    </a:solidFill>
                  </a:endParaRPr>
                </a:p>
                <a:p>
                  <a:pPr indent="-171450" lvl="0" marL="171450" marR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Char char="•"/>
                  </a:pPr>
                  <a:r>
                    <a:rPr lang="zh-CN" sz="1100">
                      <a:solidFill>
                        <a:schemeClr val="dk1"/>
                      </a:solidFill>
                    </a:rPr>
                    <a:t>Look for classes, try to recover the business logic of the application.</a:t>
                  </a:r>
                  <a:endParaRPr sz="1100">
                    <a:solidFill>
                      <a:schemeClr val="dk1"/>
                    </a:solidFill>
                  </a:endParaRPr>
                </a:p>
              </p:txBody>
            </p:sp>
          </p:grpSp>
          <p:grpSp>
            <p:nvGrpSpPr>
              <p:cNvPr id="420" name="Google Shape;420;gdcd85eba80_2_438"/>
              <p:cNvGrpSpPr/>
              <p:nvPr/>
            </p:nvGrpSpPr>
            <p:grpSpPr>
              <a:xfrm>
                <a:off x="6902846" y="4597202"/>
                <a:ext cx="4616104" cy="1734790"/>
                <a:chOff x="6902846" y="4728170"/>
                <a:chExt cx="4616104" cy="1734790"/>
              </a:xfrm>
            </p:grpSpPr>
            <p:sp>
              <p:nvSpPr>
                <p:cNvPr id="421" name="Google Shape;421;gdcd85eba80_2_438"/>
                <p:cNvSpPr txBox="1"/>
                <p:nvPr/>
              </p:nvSpPr>
              <p:spPr>
                <a:xfrm>
                  <a:off x="6902846" y="4728170"/>
                  <a:ext cx="4616054" cy="44180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b" bIns="45700" lIns="91425" spcFirstLastPara="1" rIns="91425" wrap="square" tIns="45700">
                  <a:norm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zh-CN" sz="2000">
                      <a:solidFill>
                        <a:schemeClr val="dk1"/>
                      </a:solidFill>
                    </a:rPr>
                    <a:t>Step3</a:t>
                  </a:r>
                  <a:endParaRPr/>
                </a:p>
              </p:txBody>
            </p:sp>
            <p:sp>
              <p:nvSpPr>
                <p:cNvPr id="422" name="Google Shape;422;gdcd85eba80_2_438"/>
                <p:cNvSpPr/>
                <p:nvPr/>
              </p:nvSpPr>
              <p:spPr>
                <a:xfrm>
                  <a:off x="6902850" y="5169960"/>
                  <a:ext cx="4616100" cy="129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-171450" lvl="0" marL="17145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Char char="•"/>
                  </a:pPr>
                  <a:r>
                    <a:rPr lang="zh-CN"/>
                    <a:t>Delete trash codes, mostly are try-catches.</a:t>
                  </a:r>
                  <a:endParaRPr/>
                </a:p>
                <a:p>
                  <a:pPr indent="-190500" lvl="0" marL="17145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400"/>
                    <a:buChar char="•"/>
                  </a:pPr>
                  <a:r>
                    <a:rPr lang="zh-CN"/>
                    <a:t>If time allows, rebuid a new project in Android Studio.</a:t>
                  </a:r>
                  <a:endParaRPr/>
                </a:p>
              </p:txBody>
            </p:sp>
          </p:grpSp>
          <p:grpSp>
            <p:nvGrpSpPr>
              <p:cNvPr id="423" name="Google Shape;423;gdcd85eba80_2_438"/>
              <p:cNvGrpSpPr/>
              <p:nvPr/>
            </p:nvGrpSpPr>
            <p:grpSpPr>
              <a:xfrm>
                <a:off x="6902846" y="1556542"/>
                <a:ext cx="4616054" cy="1110656"/>
                <a:chOff x="6902846" y="1287859"/>
                <a:chExt cx="4616054" cy="1110656"/>
              </a:xfrm>
            </p:grpSpPr>
            <p:sp>
              <p:nvSpPr>
                <p:cNvPr id="424" name="Google Shape;424;gdcd85eba80_2_438"/>
                <p:cNvSpPr txBox="1"/>
                <p:nvPr/>
              </p:nvSpPr>
              <p:spPr>
                <a:xfrm>
                  <a:off x="6902846" y="1287859"/>
                  <a:ext cx="4616054" cy="441805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b" bIns="45700" lIns="91425" spcFirstLastPara="1" rIns="91425" wrap="square" tIns="45700">
                  <a:norm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zh-CN" sz="2000">
                      <a:solidFill>
                        <a:schemeClr val="dk1"/>
                      </a:solidFill>
                    </a:rPr>
                    <a:t>Step 1</a:t>
                  </a:r>
                  <a:endParaRPr/>
                </a:p>
              </p:txBody>
            </p:sp>
            <p:sp>
              <p:nvSpPr>
                <p:cNvPr id="425" name="Google Shape;425;gdcd85eba80_2_438"/>
                <p:cNvSpPr/>
                <p:nvPr/>
              </p:nvSpPr>
              <p:spPr>
                <a:xfrm>
                  <a:off x="6902846" y="1729665"/>
                  <a:ext cx="4616054" cy="66885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noAutofit/>
                </a:bodyPr>
                <a:lstStyle/>
                <a:p>
                  <a:pPr indent="-171450" lvl="0" marL="171450" marR="0" rtl="0" algn="l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Char char="•"/>
                  </a:pPr>
                  <a:r>
                    <a:rPr lang="zh-CN" sz="1100">
                      <a:solidFill>
                        <a:schemeClr val="dk1"/>
                      </a:solidFill>
                    </a:rPr>
                    <a:t>Export .gradle project from JADX and open in Android Studio for better structure understanding and code reading.</a:t>
                  </a:r>
                  <a:endParaRPr/>
                </a:p>
              </p:txBody>
            </p:sp>
          </p:grpSp>
          <p:sp>
            <p:nvSpPr>
              <p:cNvPr id="426" name="Google Shape;426;gdcd85eba80_2_438"/>
              <p:cNvSpPr/>
              <p:nvPr/>
            </p:nvSpPr>
            <p:spPr>
              <a:xfrm>
                <a:off x="7398064" y="4167585"/>
                <a:ext cx="387118" cy="299640"/>
              </a:xfrm>
              <a:custGeom>
                <a:rect b="b" l="l" r="r" t="t"/>
                <a:pathLst>
                  <a:path extrusionOk="0" h="491771" w="607568">
                    <a:moveTo>
                      <a:pt x="355420" y="250307"/>
                    </a:moveTo>
                    <a:cubicBezTo>
                      <a:pt x="354290" y="250307"/>
                      <a:pt x="353160" y="250871"/>
                      <a:pt x="352312" y="251812"/>
                    </a:cubicBezTo>
                    <a:lnTo>
                      <a:pt x="321042" y="289814"/>
                    </a:lnTo>
                    <a:cubicBezTo>
                      <a:pt x="319723" y="291507"/>
                      <a:pt x="319912" y="293953"/>
                      <a:pt x="321513" y="295364"/>
                    </a:cubicBezTo>
                    <a:lnTo>
                      <a:pt x="369736" y="338257"/>
                    </a:lnTo>
                    <a:cubicBezTo>
                      <a:pt x="370396" y="338822"/>
                      <a:pt x="371149" y="339104"/>
                      <a:pt x="371997" y="339104"/>
                    </a:cubicBezTo>
                    <a:cubicBezTo>
                      <a:pt x="372374" y="339104"/>
                      <a:pt x="372750" y="339010"/>
                      <a:pt x="373127" y="338916"/>
                    </a:cubicBezTo>
                    <a:cubicBezTo>
                      <a:pt x="374257" y="338539"/>
                      <a:pt x="375105" y="337505"/>
                      <a:pt x="375293" y="336282"/>
                    </a:cubicBezTo>
                    <a:lnTo>
                      <a:pt x="383676" y="279467"/>
                    </a:lnTo>
                    <a:cubicBezTo>
                      <a:pt x="384618" y="273164"/>
                      <a:pt x="381792" y="266768"/>
                      <a:pt x="376424" y="263287"/>
                    </a:cubicBezTo>
                    <a:lnTo>
                      <a:pt x="357681" y="250965"/>
                    </a:lnTo>
                    <a:cubicBezTo>
                      <a:pt x="357021" y="250495"/>
                      <a:pt x="356174" y="250307"/>
                      <a:pt x="355420" y="250307"/>
                    </a:cubicBezTo>
                    <a:close/>
                    <a:moveTo>
                      <a:pt x="258879" y="250307"/>
                    </a:moveTo>
                    <a:cubicBezTo>
                      <a:pt x="258125" y="250307"/>
                      <a:pt x="257372" y="250495"/>
                      <a:pt x="256712" y="250965"/>
                    </a:cubicBezTo>
                    <a:lnTo>
                      <a:pt x="237969" y="263287"/>
                    </a:lnTo>
                    <a:cubicBezTo>
                      <a:pt x="232601" y="266768"/>
                      <a:pt x="229775" y="273164"/>
                      <a:pt x="230717" y="279467"/>
                    </a:cubicBezTo>
                    <a:lnTo>
                      <a:pt x="239100" y="336282"/>
                    </a:lnTo>
                    <a:cubicBezTo>
                      <a:pt x="239288" y="337505"/>
                      <a:pt x="240136" y="338539"/>
                      <a:pt x="241266" y="338916"/>
                    </a:cubicBezTo>
                    <a:cubicBezTo>
                      <a:pt x="241643" y="339010"/>
                      <a:pt x="242019" y="339104"/>
                      <a:pt x="242396" y="339104"/>
                    </a:cubicBezTo>
                    <a:cubicBezTo>
                      <a:pt x="243244" y="339104"/>
                      <a:pt x="243997" y="338822"/>
                      <a:pt x="244657" y="338257"/>
                    </a:cubicBezTo>
                    <a:lnTo>
                      <a:pt x="292880" y="295364"/>
                    </a:lnTo>
                    <a:cubicBezTo>
                      <a:pt x="294481" y="293953"/>
                      <a:pt x="294670" y="291507"/>
                      <a:pt x="293351" y="289814"/>
                    </a:cubicBezTo>
                    <a:lnTo>
                      <a:pt x="261987" y="251812"/>
                    </a:lnTo>
                    <a:cubicBezTo>
                      <a:pt x="261233" y="250871"/>
                      <a:pt x="260103" y="250307"/>
                      <a:pt x="258879" y="250307"/>
                    </a:cubicBezTo>
                    <a:close/>
                    <a:moveTo>
                      <a:pt x="500465" y="66049"/>
                    </a:moveTo>
                    <a:cubicBezTo>
                      <a:pt x="548129" y="66049"/>
                      <a:pt x="562447" y="93516"/>
                      <a:pt x="565743" y="130673"/>
                    </a:cubicBezTo>
                    <a:cubicBezTo>
                      <a:pt x="565932" y="130673"/>
                      <a:pt x="566026" y="130673"/>
                      <a:pt x="566120" y="130673"/>
                    </a:cubicBezTo>
                    <a:cubicBezTo>
                      <a:pt x="577141" y="133118"/>
                      <a:pt x="583358" y="146664"/>
                      <a:pt x="580250" y="160962"/>
                    </a:cubicBezTo>
                    <a:cubicBezTo>
                      <a:pt x="577706" y="172532"/>
                      <a:pt x="569700" y="180904"/>
                      <a:pt x="560939" y="182503"/>
                    </a:cubicBezTo>
                    <a:cubicBezTo>
                      <a:pt x="554628" y="199529"/>
                      <a:pt x="543796" y="214016"/>
                      <a:pt x="531927" y="223799"/>
                    </a:cubicBezTo>
                    <a:cubicBezTo>
                      <a:pt x="528913" y="226338"/>
                      <a:pt x="527500" y="230383"/>
                      <a:pt x="528253" y="234240"/>
                    </a:cubicBezTo>
                    <a:lnTo>
                      <a:pt x="530797" y="246281"/>
                    </a:lnTo>
                    <a:cubicBezTo>
                      <a:pt x="532304" y="253806"/>
                      <a:pt x="538238" y="259732"/>
                      <a:pt x="545868" y="261143"/>
                    </a:cubicBezTo>
                    <a:lnTo>
                      <a:pt x="558961" y="263777"/>
                    </a:lnTo>
                    <a:cubicBezTo>
                      <a:pt x="578366" y="267634"/>
                      <a:pt x="593437" y="282684"/>
                      <a:pt x="597299" y="301968"/>
                    </a:cubicBezTo>
                    <a:lnTo>
                      <a:pt x="607002" y="350788"/>
                    </a:lnTo>
                    <a:cubicBezTo>
                      <a:pt x="608697" y="358972"/>
                      <a:pt x="606531" y="367438"/>
                      <a:pt x="601256" y="373835"/>
                    </a:cubicBezTo>
                    <a:cubicBezTo>
                      <a:pt x="595981" y="380325"/>
                      <a:pt x="588068" y="384088"/>
                      <a:pt x="579685" y="384088"/>
                    </a:cubicBezTo>
                    <a:lnTo>
                      <a:pt x="490386" y="384088"/>
                    </a:lnTo>
                    <a:lnTo>
                      <a:pt x="467685" y="310058"/>
                    </a:lnTo>
                    <a:cubicBezTo>
                      <a:pt x="461845" y="291150"/>
                      <a:pt x="448563" y="276194"/>
                      <a:pt x="431702" y="267445"/>
                    </a:cubicBezTo>
                    <a:cubicBezTo>
                      <a:pt x="434999" y="265940"/>
                      <a:pt x="438295" y="264529"/>
                      <a:pt x="441969" y="263777"/>
                    </a:cubicBezTo>
                    <a:lnTo>
                      <a:pt x="455157" y="261237"/>
                    </a:lnTo>
                    <a:cubicBezTo>
                      <a:pt x="462692" y="259732"/>
                      <a:pt x="468627" y="253806"/>
                      <a:pt x="470228" y="246281"/>
                    </a:cubicBezTo>
                    <a:lnTo>
                      <a:pt x="472677" y="234240"/>
                    </a:lnTo>
                    <a:cubicBezTo>
                      <a:pt x="473525" y="230383"/>
                      <a:pt x="472112" y="226338"/>
                      <a:pt x="469098" y="223893"/>
                    </a:cubicBezTo>
                    <a:cubicBezTo>
                      <a:pt x="457229" y="214016"/>
                      <a:pt x="446302" y="199529"/>
                      <a:pt x="439991" y="182503"/>
                    </a:cubicBezTo>
                    <a:cubicBezTo>
                      <a:pt x="434716" y="181563"/>
                      <a:pt x="429818" y="177894"/>
                      <a:pt x="426144" y="172720"/>
                    </a:cubicBezTo>
                    <a:cubicBezTo>
                      <a:pt x="433303" y="164725"/>
                      <a:pt x="438861" y="154754"/>
                      <a:pt x="441404" y="143278"/>
                    </a:cubicBezTo>
                    <a:cubicBezTo>
                      <a:pt x="444324" y="130485"/>
                      <a:pt x="443476" y="118068"/>
                      <a:pt x="439708" y="107438"/>
                    </a:cubicBezTo>
                    <a:cubicBezTo>
                      <a:pt x="447244" y="82699"/>
                      <a:pt x="464200" y="66049"/>
                      <a:pt x="500465" y="66049"/>
                    </a:cubicBezTo>
                    <a:close/>
                    <a:moveTo>
                      <a:pt x="107100" y="66049"/>
                    </a:moveTo>
                    <a:cubicBezTo>
                      <a:pt x="151561" y="66049"/>
                      <a:pt x="166820" y="90130"/>
                      <a:pt x="171341" y="123618"/>
                    </a:cubicBezTo>
                    <a:cubicBezTo>
                      <a:pt x="170965" y="129920"/>
                      <a:pt x="171436" y="136505"/>
                      <a:pt x="172849" y="143278"/>
                    </a:cubicBezTo>
                    <a:cubicBezTo>
                      <a:pt x="174921" y="152590"/>
                      <a:pt x="178971" y="161056"/>
                      <a:pt x="184246" y="168205"/>
                    </a:cubicBezTo>
                    <a:cubicBezTo>
                      <a:pt x="180573" y="175919"/>
                      <a:pt x="174356" y="181281"/>
                      <a:pt x="167574" y="182503"/>
                    </a:cubicBezTo>
                    <a:cubicBezTo>
                      <a:pt x="161263" y="199529"/>
                      <a:pt x="150336" y="214016"/>
                      <a:pt x="138468" y="223799"/>
                    </a:cubicBezTo>
                    <a:cubicBezTo>
                      <a:pt x="135453" y="226338"/>
                      <a:pt x="134040" y="230383"/>
                      <a:pt x="134794" y="234240"/>
                    </a:cubicBezTo>
                    <a:lnTo>
                      <a:pt x="137337" y="246281"/>
                    </a:lnTo>
                    <a:cubicBezTo>
                      <a:pt x="138939" y="253806"/>
                      <a:pt x="144873" y="259732"/>
                      <a:pt x="152408" y="261143"/>
                    </a:cubicBezTo>
                    <a:lnTo>
                      <a:pt x="165596" y="263777"/>
                    </a:lnTo>
                    <a:cubicBezTo>
                      <a:pt x="170494" y="264812"/>
                      <a:pt x="175203" y="266505"/>
                      <a:pt x="179442" y="268856"/>
                    </a:cubicBezTo>
                    <a:cubicBezTo>
                      <a:pt x="164088" y="277793"/>
                      <a:pt x="152126" y="292279"/>
                      <a:pt x="146662" y="310058"/>
                    </a:cubicBezTo>
                    <a:lnTo>
                      <a:pt x="123867" y="384088"/>
                    </a:lnTo>
                    <a:lnTo>
                      <a:pt x="27883" y="384088"/>
                    </a:lnTo>
                    <a:cubicBezTo>
                      <a:pt x="19499" y="384088"/>
                      <a:pt x="11587" y="380325"/>
                      <a:pt x="6312" y="373835"/>
                    </a:cubicBezTo>
                    <a:cubicBezTo>
                      <a:pt x="1037" y="367438"/>
                      <a:pt x="-1129" y="358972"/>
                      <a:pt x="566" y="350788"/>
                    </a:cubicBezTo>
                    <a:lnTo>
                      <a:pt x="10268" y="301968"/>
                    </a:lnTo>
                    <a:cubicBezTo>
                      <a:pt x="14130" y="282684"/>
                      <a:pt x="29202" y="267634"/>
                      <a:pt x="48606" y="263777"/>
                    </a:cubicBezTo>
                    <a:lnTo>
                      <a:pt x="61699" y="261237"/>
                    </a:lnTo>
                    <a:cubicBezTo>
                      <a:pt x="69328" y="259732"/>
                      <a:pt x="75263" y="253806"/>
                      <a:pt x="76770" y="246281"/>
                    </a:cubicBezTo>
                    <a:lnTo>
                      <a:pt x="79313" y="234240"/>
                    </a:lnTo>
                    <a:cubicBezTo>
                      <a:pt x="80067" y="230383"/>
                      <a:pt x="78654" y="226338"/>
                      <a:pt x="75639" y="223893"/>
                    </a:cubicBezTo>
                    <a:cubicBezTo>
                      <a:pt x="63771" y="214016"/>
                      <a:pt x="52939" y="199623"/>
                      <a:pt x="46628" y="182503"/>
                    </a:cubicBezTo>
                    <a:cubicBezTo>
                      <a:pt x="37867" y="180904"/>
                      <a:pt x="29861" y="172532"/>
                      <a:pt x="27318" y="160962"/>
                    </a:cubicBezTo>
                    <a:cubicBezTo>
                      <a:pt x="24115" y="146664"/>
                      <a:pt x="30426" y="133118"/>
                      <a:pt x="41447" y="130673"/>
                    </a:cubicBezTo>
                    <a:cubicBezTo>
                      <a:pt x="41541" y="130673"/>
                      <a:pt x="41729" y="130673"/>
                      <a:pt x="41824" y="130673"/>
                    </a:cubicBezTo>
                    <a:cubicBezTo>
                      <a:pt x="45403" y="93516"/>
                      <a:pt x="60192" y="66049"/>
                      <a:pt x="107100" y="66049"/>
                    </a:cubicBezTo>
                    <a:close/>
                    <a:moveTo>
                      <a:pt x="298626" y="0"/>
                    </a:moveTo>
                    <a:lnTo>
                      <a:pt x="315956" y="0"/>
                    </a:lnTo>
                    <a:cubicBezTo>
                      <a:pt x="363426" y="0"/>
                      <a:pt x="401854" y="38378"/>
                      <a:pt x="401854" y="85787"/>
                    </a:cubicBezTo>
                    <a:lnTo>
                      <a:pt x="401854" y="95476"/>
                    </a:lnTo>
                    <a:cubicBezTo>
                      <a:pt x="417301" y="99238"/>
                      <a:pt x="426154" y="118522"/>
                      <a:pt x="421633" y="138840"/>
                    </a:cubicBezTo>
                    <a:cubicBezTo>
                      <a:pt x="420880" y="142602"/>
                      <a:pt x="419467" y="146083"/>
                      <a:pt x="417960" y="149281"/>
                    </a:cubicBezTo>
                    <a:cubicBezTo>
                      <a:pt x="417677" y="149939"/>
                      <a:pt x="417395" y="150504"/>
                      <a:pt x="417112" y="151068"/>
                    </a:cubicBezTo>
                    <a:cubicBezTo>
                      <a:pt x="415417" y="154172"/>
                      <a:pt x="413533" y="157088"/>
                      <a:pt x="411273" y="159534"/>
                    </a:cubicBezTo>
                    <a:cubicBezTo>
                      <a:pt x="411179" y="159628"/>
                      <a:pt x="410990" y="159816"/>
                      <a:pt x="410896" y="159910"/>
                    </a:cubicBezTo>
                    <a:cubicBezTo>
                      <a:pt x="406092" y="165084"/>
                      <a:pt x="400159" y="168658"/>
                      <a:pt x="394037" y="169787"/>
                    </a:cubicBezTo>
                    <a:cubicBezTo>
                      <a:pt x="391494" y="176654"/>
                      <a:pt x="388385" y="183332"/>
                      <a:pt x="384900" y="189541"/>
                    </a:cubicBezTo>
                    <a:cubicBezTo>
                      <a:pt x="384806" y="189635"/>
                      <a:pt x="384806" y="189729"/>
                      <a:pt x="384712" y="189823"/>
                    </a:cubicBezTo>
                    <a:cubicBezTo>
                      <a:pt x="381227" y="196031"/>
                      <a:pt x="377460" y="201769"/>
                      <a:pt x="373316" y="207131"/>
                    </a:cubicBezTo>
                    <a:cubicBezTo>
                      <a:pt x="373127" y="207413"/>
                      <a:pt x="372939" y="207601"/>
                      <a:pt x="372750" y="207789"/>
                    </a:cubicBezTo>
                    <a:cubicBezTo>
                      <a:pt x="368700" y="213057"/>
                      <a:pt x="364368" y="217948"/>
                      <a:pt x="359847" y="222275"/>
                    </a:cubicBezTo>
                    <a:cubicBezTo>
                      <a:pt x="359658" y="222463"/>
                      <a:pt x="359376" y="222651"/>
                      <a:pt x="359188" y="222934"/>
                    </a:cubicBezTo>
                    <a:cubicBezTo>
                      <a:pt x="354667" y="227261"/>
                      <a:pt x="349957" y="231211"/>
                      <a:pt x="345154" y="234598"/>
                    </a:cubicBezTo>
                    <a:lnTo>
                      <a:pt x="345625" y="236855"/>
                    </a:lnTo>
                    <a:cubicBezTo>
                      <a:pt x="346567" y="236385"/>
                      <a:pt x="347603" y="235915"/>
                      <a:pt x="348639" y="235538"/>
                    </a:cubicBezTo>
                    <a:cubicBezTo>
                      <a:pt x="350899" y="234786"/>
                      <a:pt x="353065" y="234033"/>
                      <a:pt x="355514" y="234033"/>
                    </a:cubicBezTo>
                    <a:cubicBezTo>
                      <a:pt x="359470" y="234033"/>
                      <a:pt x="363238" y="235162"/>
                      <a:pt x="366628" y="237326"/>
                    </a:cubicBezTo>
                    <a:cubicBezTo>
                      <a:pt x="366628" y="237326"/>
                      <a:pt x="380756" y="246450"/>
                      <a:pt x="385371" y="249648"/>
                    </a:cubicBezTo>
                    <a:cubicBezTo>
                      <a:pt x="401854" y="261030"/>
                      <a:pt x="399876" y="279373"/>
                      <a:pt x="399876" y="279373"/>
                    </a:cubicBezTo>
                    <a:cubicBezTo>
                      <a:pt x="410990" y="279655"/>
                      <a:pt x="421822" y="283041"/>
                      <a:pt x="430016" y="289814"/>
                    </a:cubicBezTo>
                    <a:cubicBezTo>
                      <a:pt x="445180" y="302324"/>
                      <a:pt x="447535" y="313330"/>
                      <a:pt x="448382" y="316058"/>
                    </a:cubicBezTo>
                    <a:lnTo>
                      <a:pt x="481630" y="424515"/>
                    </a:lnTo>
                    <a:cubicBezTo>
                      <a:pt x="482855" y="428371"/>
                      <a:pt x="483608" y="432416"/>
                      <a:pt x="483891" y="436461"/>
                    </a:cubicBezTo>
                    <a:cubicBezTo>
                      <a:pt x="484644" y="448595"/>
                      <a:pt x="481159" y="460730"/>
                      <a:pt x="473718" y="470700"/>
                    </a:cubicBezTo>
                    <a:cubicBezTo>
                      <a:pt x="466372" y="480671"/>
                      <a:pt x="455823" y="487538"/>
                      <a:pt x="443956" y="490360"/>
                    </a:cubicBezTo>
                    <a:cubicBezTo>
                      <a:pt x="440000" y="491301"/>
                      <a:pt x="435950" y="491771"/>
                      <a:pt x="431805" y="491771"/>
                    </a:cubicBezTo>
                    <a:lnTo>
                      <a:pt x="325375" y="491771"/>
                    </a:lnTo>
                    <a:lnTo>
                      <a:pt x="337430" y="415296"/>
                    </a:lnTo>
                    <a:cubicBezTo>
                      <a:pt x="338749" y="406454"/>
                      <a:pt x="337807" y="397424"/>
                      <a:pt x="334605" y="389052"/>
                    </a:cubicBezTo>
                    <a:lnTo>
                      <a:pt x="323962" y="360927"/>
                    </a:lnTo>
                    <a:lnTo>
                      <a:pt x="337430" y="347476"/>
                    </a:lnTo>
                    <a:lnTo>
                      <a:pt x="307196" y="317281"/>
                    </a:lnTo>
                    <a:lnTo>
                      <a:pt x="276868" y="347476"/>
                    </a:lnTo>
                    <a:lnTo>
                      <a:pt x="290337" y="360927"/>
                    </a:lnTo>
                    <a:lnTo>
                      <a:pt x="279694" y="389052"/>
                    </a:lnTo>
                    <a:cubicBezTo>
                      <a:pt x="276586" y="397424"/>
                      <a:pt x="275644" y="406454"/>
                      <a:pt x="276963" y="415296"/>
                    </a:cubicBezTo>
                    <a:lnTo>
                      <a:pt x="288736" y="491771"/>
                    </a:lnTo>
                    <a:lnTo>
                      <a:pt x="182493" y="491771"/>
                    </a:lnTo>
                    <a:cubicBezTo>
                      <a:pt x="178443" y="491771"/>
                      <a:pt x="174299" y="491301"/>
                      <a:pt x="170437" y="490360"/>
                    </a:cubicBezTo>
                    <a:cubicBezTo>
                      <a:pt x="158570" y="487538"/>
                      <a:pt x="148021" y="480671"/>
                      <a:pt x="140675" y="470700"/>
                    </a:cubicBezTo>
                    <a:cubicBezTo>
                      <a:pt x="130785" y="457343"/>
                      <a:pt x="127865" y="440223"/>
                      <a:pt x="132669" y="424515"/>
                    </a:cubicBezTo>
                    <a:lnTo>
                      <a:pt x="166011" y="316058"/>
                    </a:lnTo>
                    <a:cubicBezTo>
                      <a:pt x="166858" y="313330"/>
                      <a:pt x="170908" y="300631"/>
                      <a:pt x="184377" y="289814"/>
                    </a:cubicBezTo>
                    <a:cubicBezTo>
                      <a:pt x="192666" y="283229"/>
                      <a:pt x="203403" y="279655"/>
                      <a:pt x="214517" y="279373"/>
                    </a:cubicBezTo>
                    <a:lnTo>
                      <a:pt x="214517" y="279279"/>
                    </a:lnTo>
                    <a:cubicBezTo>
                      <a:pt x="214140" y="273447"/>
                      <a:pt x="211880" y="260654"/>
                      <a:pt x="229022" y="249648"/>
                    </a:cubicBezTo>
                    <a:cubicBezTo>
                      <a:pt x="233731" y="246638"/>
                      <a:pt x="247765" y="237326"/>
                      <a:pt x="247765" y="237326"/>
                    </a:cubicBezTo>
                    <a:cubicBezTo>
                      <a:pt x="251061" y="235162"/>
                      <a:pt x="254923" y="234033"/>
                      <a:pt x="258879" y="234033"/>
                    </a:cubicBezTo>
                    <a:cubicBezTo>
                      <a:pt x="261328" y="234033"/>
                      <a:pt x="263494" y="234786"/>
                      <a:pt x="265754" y="235538"/>
                    </a:cubicBezTo>
                    <a:cubicBezTo>
                      <a:pt x="266790" y="236009"/>
                      <a:pt x="267826" y="236385"/>
                      <a:pt x="268768" y="236855"/>
                    </a:cubicBezTo>
                    <a:lnTo>
                      <a:pt x="269239" y="234598"/>
                    </a:lnTo>
                    <a:cubicBezTo>
                      <a:pt x="264436" y="231211"/>
                      <a:pt x="259726" y="227261"/>
                      <a:pt x="255205" y="222934"/>
                    </a:cubicBezTo>
                    <a:cubicBezTo>
                      <a:pt x="254923" y="222651"/>
                      <a:pt x="254735" y="222463"/>
                      <a:pt x="254546" y="222275"/>
                    </a:cubicBezTo>
                    <a:cubicBezTo>
                      <a:pt x="250025" y="217948"/>
                      <a:pt x="245693" y="213057"/>
                      <a:pt x="241548" y="207789"/>
                    </a:cubicBezTo>
                    <a:cubicBezTo>
                      <a:pt x="241454" y="207601"/>
                      <a:pt x="241266" y="207413"/>
                      <a:pt x="241077" y="207225"/>
                    </a:cubicBezTo>
                    <a:cubicBezTo>
                      <a:pt x="236933" y="201769"/>
                      <a:pt x="233072" y="196031"/>
                      <a:pt x="229681" y="189823"/>
                    </a:cubicBezTo>
                    <a:cubicBezTo>
                      <a:pt x="229587" y="189729"/>
                      <a:pt x="229587" y="189635"/>
                      <a:pt x="229493" y="189635"/>
                    </a:cubicBezTo>
                    <a:cubicBezTo>
                      <a:pt x="226008" y="183332"/>
                      <a:pt x="222899" y="176654"/>
                      <a:pt x="220356" y="169787"/>
                    </a:cubicBezTo>
                    <a:cubicBezTo>
                      <a:pt x="214140" y="168658"/>
                      <a:pt x="208301" y="165084"/>
                      <a:pt x="203497" y="159910"/>
                    </a:cubicBezTo>
                    <a:cubicBezTo>
                      <a:pt x="203309" y="159722"/>
                      <a:pt x="203214" y="159628"/>
                      <a:pt x="203120" y="159534"/>
                    </a:cubicBezTo>
                    <a:cubicBezTo>
                      <a:pt x="200860" y="157088"/>
                      <a:pt x="198976" y="154172"/>
                      <a:pt x="197281" y="151068"/>
                    </a:cubicBezTo>
                    <a:cubicBezTo>
                      <a:pt x="196998" y="150504"/>
                      <a:pt x="196716" y="149939"/>
                      <a:pt x="196433" y="149281"/>
                    </a:cubicBezTo>
                    <a:cubicBezTo>
                      <a:pt x="194832" y="146083"/>
                      <a:pt x="193513" y="142602"/>
                      <a:pt x="192666" y="138840"/>
                    </a:cubicBezTo>
                    <a:cubicBezTo>
                      <a:pt x="188145" y="118428"/>
                      <a:pt x="197092" y="99050"/>
                      <a:pt x="212727" y="95476"/>
                    </a:cubicBezTo>
                    <a:lnTo>
                      <a:pt x="212727" y="85787"/>
                    </a:lnTo>
                    <a:cubicBezTo>
                      <a:pt x="212727" y="38378"/>
                      <a:pt x="251155" y="0"/>
                      <a:pt x="29862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65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7" name="Google Shape;427;gdcd85eba80_2_438"/>
              <p:cNvSpPr/>
              <p:nvPr/>
            </p:nvSpPr>
            <p:spPr>
              <a:xfrm>
                <a:off x="7412134" y="2771153"/>
                <a:ext cx="358978" cy="330252"/>
              </a:xfrm>
              <a:custGeom>
                <a:rect b="b" l="l" r="r" t="t"/>
                <a:pathLst>
                  <a:path extrusionOk="0" h="585693" w="608814">
                    <a:moveTo>
                      <a:pt x="195114" y="351627"/>
                    </a:moveTo>
                    <a:lnTo>
                      <a:pt x="258290" y="351627"/>
                    </a:lnTo>
                    <a:cubicBezTo>
                      <a:pt x="271848" y="351627"/>
                      <a:pt x="282731" y="362580"/>
                      <a:pt x="282731" y="376018"/>
                    </a:cubicBezTo>
                    <a:lnTo>
                      <a:pt x="282731" y="561210"/>
                    </a:lnTo>
                    <a:cubicBezTo>
                      <a:pt x="282731" y="574740"/>
                      <a:pt x="271848" y="585693"/>
                      <a:pt x="258290" y="585693"/>
                    </a:cubicBezTo>
                    <a:lnTo>
                      <a:pt x="195114" y="585693"/>
                    </a:lnTo>
                    <a:cubicBezTo>
                      <a:pt x="181556" y="585693"/>
                      <a:pt x="170673" y="574740"/>
                      <a:pt x="170673" y="561210"/>
                    </a:cubicBezTo>
                    <a:lnTo>
                      <a:pt x="170673" y="376018"/>
                    </a:lnTo>
                    <a:cubicBezTo>
                      <a:pt x="170673" y="362580"/>
                      <a:pt x="181556" y="351627"/>
                      <a:pt x="195114" y="351627"/>
                    </a:cubicBezTo>
                    <a:close/>
                    <a:moveTo>
                      <a:pt x="358100" y="249872"/>
                    </a:moveTo>
                    <a:lnTo>
                      <a:pt x="421316" y="249872"/>
                    </a:lnTo>
                    <a:cubicBezTo>
                      <a:pt x="434771" y="249872"/>
                      <a:pt x="445737" y="260735"/>
                      <a:pt x="445737" y="274267"/>
                    </a:cubicBezTo>
                    <a:lnTo>
                      <a:pt x="445737" y="561206"/>
                    </a:lnTo>
                    <a:cubicBezTo>
                      <a:pt x="445737" y="574738"/>
                      <a:pt x="434771" y="585693"/>
                      <a:pt x="421316" y="585693"/>
                    </a:cubicBezTo>
                    <a:lnTo>
                      <a:pt x="358100" y="585693"/>
                    </a:lnTo>
                    <a:cubicBezTo>
                      <a:pt x="344645" y="585693"/>
                      <a:pt x="333679" y="574738"/>
                      <a:pt x="333679" y="561206"/>
                    </a:cubicBezTo>
                    <a:lnTo>
                      <a:pt x="333679" y="274267"/>
                    </a:lnTo>
                    <a:cubicBezTo>
                      <a:pt x="333679" y="260735"/>
                      <a:pt x="344645" y="249872"/>
                      <a:pt x="358100" y="249872"/>
                    </a:cubicBezTo>
                    <a:close/>
                    <a:moveTo>
                      <a:pt x="140260" y="224680"/>
                    </a:moveTo>
                    <a:cubicBezTo>
                      <a:pt x="168749" y="224680"/>
                      <a:pt x="191844" y="247711"/>
                      <a:pt x="191844" y="276122"/>
                    </a:cubicBezTo>
                    <a:cubicBezTo>
                      <a:pt x="191844" y="304533"/>
                      <a:pt x="168749" y="327564"/>
                      <a:pt x="140260" y="327564"/>
                    </a:cubicBezTo>
                    <a:cubicBezTo>
                      <a:pt x="111771" y="327564"/>
                      <a:pt x="88676" y="304533"/>
                      <a:pt x="88676" y="276122"/>
                    </a:cubicBezTo>
                    <a:cubicBezTo>
                      <a:pt x="88676" y="247711"/>
                      <a:pt x="111771" y="224680"/>
                      <a:pt x="140260" y="224680"/>
                    </a:cubicBezTo>
                    <a:close/>
                    <a:moveTo>
                      <a:pt x="521177" y="148117"/>
                    </a:moveTo>
                    <a:lnTo>
                      <a:pt x="584301" y="148117"/>
                    </a:lnTo>
                    <a:cubicBezTo>
                      <a:pt x="597848" y="148117"/>
                      <a:pt x="608814" y="159070"/>
                      <a:pt x="608814" y="172601"/>
                    </a:cubicBezTo>
                    <a:lnTo>
                      <a:pt x="608814" y="561209"/>
                    </a:lnTo>
                    <a:cubicBezTo>
                      <a:pt x="608814" y="574740"/>
                      <a:pt x="597848" y="585693"/>
                      <a:pt x="584301" y="585693"/>
                    </a:cubicBezTo>
                    <a:lnTo>
                      <a:pt x="521177" y="585693"/>
                    </a:lnTo>
                    <a:cubicBezTo>
                      <a:pt x="507722" y="585693"/>
                      <a:pt x="496756" y="574740"/>
                      <a:pt x="496756" y="561209"/>
                    </a:cubicBezTo>
                    <a:lnTo>
                      <a:pt x="496756" y="172601"/>
                    </a:lnTo>
                    <a:cubicBezTo>
                      <a:pt x="496756" y="159070"/>
                      <a:pt x="507722" y="148117"/>
                      <a:pt x="521177" y="148117"/>
                    </a:cubicBezTo>
                    <a:close/>
                    <a:moveTo>
                      <a:pt x="116229" y="131322"/>
                    </a:moveTo>
                    <a:lnTo>
                      <a:pt x="164246" y="131322"/>
                    </a:lnTo>
                    <a:cubicBezTo>
                      <a:pt x="175214" y="131322"/>
                      <a:pt x="184061" y="140159"/>
                      <a:pt x="184061" y="151113"/>
                    </a:cubicBezTo>
                    <a:lnTo>
                      <a:pt x="184061" y="171457"/>
                    </a:lnTo>
                    <a:cubicBezTo>
                      <a:pt x="193001" y="175231"/>
                      <a:pt x="201019" y="180386"/>
                      <a:pt x="208669" y="186094"/>
                    </a:cubicBezTo>
                    <a:lnTo>
                      <a:pt x="226641" y="175692"/>
                    </a:lnTo>
                    <a:cubicBezTo>
                      <a:pt x="236134" y="170261"/>
                      <a:pt x="248300" y="173482"/>
                      <a:pt x="253737" y="182964"/>
                    </a:cubicBezTo>
                    <a:lnTo>
                      <a:pt x="277792" y="224572"/>
                    </a:lnTo>
                    <a:cubicBezTo>
                      <a:pt x="280465" y="229083"/>
                      <a:pt x="281110" y="234514"/>
                      <a:pt x="279727" y="239577"/>
                    </a:cubicBezTo>
                    <a:cubicBezTo>
                      <a:pt x="278437" y="244640"/>
                      <a:pt x="275119" y="248966"/>
                      <a:pt x="270511" y="251544"/>
                    </a:cubicBezTo>
                    <a:lnTo>
                      <a:pt x="252355" y="262038"/>
                    </a:lnTo>
                    <a:cubicBezTo>
                      <a:pt x="253000" y="266733"/>
                      <a:pt x="253829" y="271335"/>
                      <a:pt x="253829" y="276122"/>
                    </a:cubicBezTo>
                    <a:cubicBezTo>
                      <a:pt x="253829" y="281001"/>
                      <a:pt x="253000" y="285604"/>
                      <a:pt x="252355" y="290206"/>
                    </a:cubicBezTo>
                    <a:lnTo>
                      <a:pt x="270511" y="300700"/>
                    </a:lnTo>
                    <a:cubicBezTo>
                      <a:pt x="279174" y="305671"/>
                      <a:pt x="282308" y="316165"/>
                      <a:pt x="278714" y="325094"/>
                    </a:cubicBezTo>
                    <a:cubicBezTo>
                      <a:pt x="272354" y="322609"/>
                      <a:pt x="265442" y="321136"/>
                      <a:pt x="258253" y="321136"/>
                    </a:cubicBezTo>
                    <a:lnTo>
                      <a:pt x="195858" y="321136"/>
                    </a:lnTo>
                    <a:cubicBezTo>
                      <a:pt x="205904" y="308709"/>
                      <a:pt x="212171" y="293244"/>
                      <a:pt x="212171" y="276122"/>
                    </a:cubicBezTo>
                    <a:cubicBezTo>
                      <a:pt x="212171" y="236539"/>
                      <a:pt x="179914" y="204320"/>
                      <a:pt x="140191" y="204320"/>
                    </a:cubicBezTo>
                    <a:cubicBezTo>
                      <a:pt x="100561" y="204320"/>
                      <a:pt x="68304" y="236539"/>
                      <a:pt x="68304" y="276122"/>
                    </a:cubicBezTo>
                    <a:cubicBezTo>
                      <a:pt x="68304" y="315797"/>
                      <a:pt x="100561" y="348016"/>
                      <a:pt x="140191" y="348016"/>
                    </a:cubicBezTo>
                    <a:cubicBezTo>
                      <a:pt x="143048" y="348016"/>
                      <a:pt x="145721" y="347463"/>
                      <a:pt x="148486" y="347095"/>
                    </a:cubicBezTo>
                    <a:cubicBezTo>
                      <a:pt x="143233" y="355564"/>
                      <a:pt x="140099" y="365414"/>
                      <a:pt x="140099" y="376000"/>
                    </a:cubicBezTo>
                    <a:lnTo>
                      <a:pt x="140099" y="420922"/>
                    </a:lnTo>
                    <a:lnTo>
                      <a:pt x="116229" y="420922"/>
                    </a:lnTo>
                    <a:cubicBezTo>
                      <a:pt x="105261" y="420922"/>
                      <a:pt x="96413" y="412085"/>
                      <a:pt x="96413" y="401131"/>
                    </a:cubicBezTo>
                    <a:lnTo>
                      <a:pt x="96413" y="380787"/>
                    </a:lnTo>
                    <a:cubicBezTo>
                      <a:pt x="87474" y="377013"/>
                      <a:pt x="79455" y="371950"/>
                      <a:pt x="71806" y="366150"/>
                    </a:cubicBezTo>
                    <a:lnTo>
                      <a:pt x="53742" y="376552"/>
                    </a:lnTo>
                    <a:cubicBezTo>
                      <a:pt x="49226" y="379222"/>
                      <a:pt x="43788" y="379866"/>
                      <a:pt x="38719" y="378577"/>
                    </a:cubicBezTo>
                    <a:cubicBezTo>
                      <a:pt x="33650" y="377197"/>
                      <a:pt x="29318" y="373883"/>
                      <a:pt x="26738" y="369372"/>
                    </a:cubicBezTo>
                    <a:lnTo>
                      <a:pt x="2683" y="327764"/>
                    </a:lnTo>
                    <a:cubicBezTo>
                      <a:pt x="-2847" y="318282"/>
                      <a:pt x="471" y="306131"/>
                      <a:pt x="9872" y="300700"/>
                    </a:cubicBezTo>
                    <a:lnTo>
                      <a:pt x="28120" y="290206"/>
                    </a:lnTo>
                    <a:cubicBezTo>
                      <a:pt x="27475" y="285604"/>
                      <a:pt x="26645" y="281001"/>
                      <a:pt x="26645" y="276122"/>
                    </a:cubicBezTo>
                    <a:cubicBezTo>
                      <a:pt x="26645" y="271335"/>
                      <a:pt x="27475" y="266733"/>
                      <a:pt x="28120" y="262038"/>
                    </a:cubicBezTo>
                    <a:lnTo>
                      <a:pt x="9872" y="251544"/>
                    </a:lnTo>
                    <a:cubicBezTo>
                      <a:pt x="471" y="246113"/>
                      <a:pt x="-2847" y="233962"/>
                      <a:pt x="2683" y="224572"/>
                    </a:cubicBezTo>
                    <a:lnTo>
                      <a:pt x="26738" y="182964"/>
                    </a:lnTo>
                    <a:cubicBezTo>
                      <a:pt x="29318" y="178361"/>
                      <a:pt x="33650" y="175139"/>
                      <a:pt x="38719" y="173759"/>
                    </a:cubicBezTo>
                    <a:cubicBezTo>
                      <a:pt x="43788" y="172378"/>
                      <a:pt x="49226" y="173114"/>
                      <a:pt x="53742" y="175692"/>
                    </a:cubicBezTo>
                    <a:lnTo>
                      <a:pt x="71806" y="186094"/>
                    </a:lnTo>
                    <a:cubicBezTo>
                      <a:pt x="79455" y="180386"/>
                      <a:pt x="87474" y="175231"/>
                      <a:pt x="96413" y="171457"/>
                    </a:cubicBezTo>
                    <a:lnTo>
                      <a:pt x="96413" y="151113"/>
                    </a:lnTo>
                    <a:cubicBezTo>
                      <a:pt x="96413" y="140159"/>
                      <a:pt x="105261" y="131322"/>
                      <a:pt x="116229" y="131322"/>
                    </a:cubicBezTo>
                    <a:close/>
                    <a:moveTo>
                      <a:pt x="445756" y="83476"/>
                    </a:moveTo>
                    <a:cubicBezTo>
                      <a:pt x="428335" y="83476"/>
                      <a:pt x="414140" y="97557"/>
                      <a:pt x="414140" y="115044"/>
                    </a:cubicBezTo>
                    <a:cubicBezTo>
                      <a:pt x="414140" y="132438"/>
                      <a:pt x="428335" y="146520"/>
                      <a:pt x="445756" y="146520"/>
                    </a:cubicBezTo>
                    <a:cubicBezTo>
                      <a:pt x="463176" y="146520"/>
                      <a:pt x="477371" y="132438"/>
                      <a:pt x="477371" y="115044"/>
                    </a:cubicBezTo>
                    <a:cubicBezTo>
                      <a:pt x="477371" y="97557"/>
                      <a:pt x="463176" y="83476"/>
                      <a:pt x="445756" y="83476"/>
                    </a:cubicBezTo>
                    <a:close/>
                    <a:moveTo>
                      <a:pt x="426676" y="0"/>
                    </a:moveTo>
                    <a:lnTo>
                      <a:pt x="464835" y="0"/>
                    </a:lnTo>
                    <a:cubicBezTo>
                      <a:pt x="473500" y="0"/>
                      <a:pt x="480597" y="7087"/>
                      <a:pt x="480597" y="15738"/>
                    </a:cubicBezTo>
                    <a:lnTo>
                      <a:pt x="480597" y="31936"/>
                    </a:lnTo>
                    <a:cubicBezTo>
                      <a:pt x="487694" y="34881"/>
                      <a:pt x="494054" y="38931"/>
                      <a:pt x="500138" y="43533"/>
                    </a:cubicBezTo>
                    <a:lnTo>
                      <a:pt x="514425" y="35249"/>
                    </a:lnTo>
                    <a:cubicBezTo>
                      <a:pt x="521983" y="30924"/>
                      <a:pt x="531569" y="33501"/>
                      <a:pt x="535901" y="40956"/>
                    </a:cubicBezTo>
                    <a:lnTo>
                      <a:pt x="554981" y="73996"/>
                    </a:lnTo>
                    <a:cubicBezTo>
                      <a:pt x="557101" y="77585"/>
                      <a:pt x="557654" y="81911"/>
                      <a:pt x="556640" y="85961"/>
                    </a:cubicBezTo>
                    <a:cubicBezTo>
                      <a:pt x="555534" y="89918"/>
                      <a:pt x="552861" y="93415"/>
                      <a:pt x="549266" y="95440"/>
                    </a:cubicBezTo>
                    <a:lnTo>
                      <a:pt x="534887" y="103815"/>
                    </a:lnTo>
                    <a:cubicBezTo>
                      <a:pt x="535348" y="107497"/>
                      <a:pt x="535993" y="111178"/>
                      <a:pt x="535993" y="115044"/>
                    </a:cubicBezTo>
                    <a:cubicBezTo>
                      <a:pt x="535993" y="115872"/>
                      <a:pt x="535809" y="116700"/>
                      <a:pt x="535717" y="117621"/>
                    </a:cubicBezTo>
                    <a:lnTo>
                      <a:pt x="521153" y="117621"/>
                    </a:lnTo>
                    <a:cubicBezTo>
                      <a:pt x="490828" y="117621"/>
                      <a:pt x="466126" y="142286"/>
                      <a:pt x="466126" y="172565"/>
                    </a:cubicBezTo>
                    <a:lnTo>
                      <a:pt x="466126" y="229719"/>
                    </a:lnTo>
                    <a:lnTo>
                      <a:pt x="466126" y="242604"/>
                    </a:lnTo>
                    <a:cubicBezTo>
                      <a:pt x="462715" y="237726"/>
                      <a:pt x="458383" y="233493"/>
                      <a:pt x="453590" y="229995"/>
                    </a:cubicBezTo>
                    <a:cubicBezTo>
                      <a:pt x="444465" y="223369"/>
                      <a:pt x="433404" y="219319"/>
                      <a:pt x="421330" y="219319"/>
                    </a:cubicBezTo>
                    <a:lnTo>
                      <a:pt x="411928" y="219319"/>
                    </a:lnTo>
                    <a:cubicBezTo>
                      <a:pt x="411375" y="217755"/>
                      <a:pt x="410914" y="216098"/>
                      <a:pt x="410914" y="214257"/>
                    </a:cubicBezTo>
                    <a:lnTo>
                      <a:pt x="410914" y="198059"/>
                    </a:lnTo>
                    <a:cubicBezTo>
                      <a:pt x="403817" y="195114"/>
                      <a:pt x="397457" y="191064"/>
                      <a:pt x="391373" y="186463"/>
                    </a:cubicBezTo>
                    <a:lnTo>
                      <a:pt x="377086" y="194746"/>
                    </a:lnTo>
                    <a:cubicBezTo>
                      <a:pt x="373492" y="196863"/>
                      <a:pt x="369160" y="197415"/>
                      <a:pt x="365104" y="196310"/>
                    </a:cubicBezTo>
                    <a:cubicBezTo>
                      <a:pt x="361140" y="195206"/>
                      <a:pt x="357638" y="192629"/>
                      <a:pt x="355610" y="189040"/>
                    </a:cubicBezTo>
                    <a:lnTo>
                      <a:pt x="336530" y="155999"/>
                    </a:lnTo>
                    <a:cubicBezTo>
                      <a:pt x="332198" y="148452"/>
                      <a:pt x="334687" y="138881"/>
                      <a:pt x="342245" y="134463"/>
                    </a:cubicBezTo>
                    <a:lnTo>
                      <a:pt x="356716" y="126180"/>
                    </a:lnTo>
                    <a:cubicBezTo>
                      <a:pt x="356163" y="122498"/>
                      <a:pt x="355518" y="118817"/>
                      <a:pt x="355518" y="115044"/>
                    </a:cubicBezTo>
                    <a:cubicBezTo>
                      <a:pt x="355518" y="111178"/>
                      <a:pt x="356163" y="107497"/>
                      <a:pt x="356716" y="103815"/>
                    </a:cubicBezTo>
                    <a:lnTo>
                      <a:pt x="342245" y="95440"/>
                    </a:lnTo>
                    <a:cubicBezTo>
                      <a:pt x="334687" y="91115"/>
                      <a:pt x="332198" y="81543"/>
                      <a:pt x="336530" y="73996"/>
                    </a:cubicBezTo>
                    <a:lnTo>
                      <a:pt x="355610" y="40956"/>
                    </a:lnTo>
                    <a:cubicBezTo>
                      <a:pt x="357638" y="37366"/>
                      <a:pt x="361140" y="34789"/>
                      <a:pt x="365104" y="33685"/>
                    </a:cubicBezTo>
                    <a:cubicBezTo>
                      <a:pt x="369160" y="32580"/>
                      <a:pt x="373492" y="33133"/>
                      <a:pt x="377086" y="35249"/>
                    </a:cubicBezTo>
                    <a:lnTo>
                      <a:pt x="391373" y="43533"/>
                    </a:lnTo>
                    <a:cubicBezTo>
                      <a:pt x="397457" y="38931"/>
                      <a:pt x="403817" y="34881"/>
                      <a:pt x="410914" y="31936"/>
                    </a:cubicBezTo>
                    <a:lnTo>
                      <a:pt x="410914" y="15738"/>
                    </a:lnTo>
                    <a:cubicBezTo>
                      <a:pt x="410914" y="7087"/>
                      <a:pt x="418011" y="0"/>
                      <a:pt x="42667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65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8" name="Google Shape;428;gdcd85eba80_2_438"/>
              <p:cNvSpPr/>
              <p:nvPr/>
            </p:nvSpPr>
            <p:spPr>
              <a:xfrm>
                <a:off x="8116639" y="3480400"/>
                <a:ext cx="327522" cy="301218"/>
              </a:xfrm>
              <a:custGeom>
                <a:rect b="b" l="l" r="r" t="t"/>
                <a:pathLst>
                  <a:path extrusionOk="0" h="586216" w="609549">
                    <a:moveTo>
                      <a:pt x="61288" y="383285"/>
                    </a:moveTo>
                    <a:cubicBezTo>
                      <a:pt x="64829" y="383106"/>
                      <a:pt x="68448" y="384367"/>
                      <a:pt x="71162" y="387101"/>
                    </a:cubicBezTo>
                    <a:lnTo>
                      <a:pt x="120018" y="435892"/>
                    </a:lnTo>
                    <a:cubicBezTo>
                      <a:pt x="125113" y="440933"/>
                      <a:pt x="125113" y="449160"/>
                      <a:pt x="120018" y="454200"/>
                    </a:cubicBezTo>
                    <a:lnTo>
                      <a:pt x="56639" y="517543"/>
                    </a:lnTo>
                    <a:cubicBezTo>
                      <a:pt x="50211" y="523963"/>
                      <a:pt x="39211" y="522013"/>
                      <a:pt x="35592" y="513644"/>
                    </a:cubicBezTo>
                    <a:cubicBezTo>
                      <a:pt x="17783" y="472794"/>
                      <a:pt x="23211" y="424288"/>
                      <a:pt x="51877" y="388099"/>
                    </a:cubicBezTo>
                    <a:cubicBezTo>
                      <a:pt x="54282" y="385079"/>
                      <a:pt x="57746" y="383463"/>
                      <a:pt x="61288" y="383285"/>
                    </a:cubicBezTo>
                    <a:close/>
                    <a:moveTo>
                      <a:pt x="235245" y="302810"/>
                    </a:moveTo>
                    <a:lnTo>
                      <a:pt x="306042" y="373466"/>
                    </a:lnTo>
                    <a:lnTo>
                      <a:pt x="258717" y="420680"/>
                    </a:lnTo>
                    <a:cubicBezTo>
                      <a:pt x="274667" y="464329"/>
                      <a:pt x="265192" y="515300"/>
                      <a:pt x="230246" y="550152"/>
                    </a:cubicBezTo>
                    <a:cubicBezTo>
                      <a:pt x="192919" y="587430"/>
                      <a:pt x="137644" y="595798"/>
                      <a:pt x="92223" y="575305"/>
                    </a:cubicBezTo>
                    <a:cubicBezTo>
                      <a:pt x="84701" y="571882"/>
                      <a:pt x="82892" y="561992"/>
                      <a:pt x="88748" y="556143"/>
                    </a:cubicBezTo>
                    <a:lnTo>
                      <a:pt x="165115" y="479877"/>
                    </a:lnTo>
                    <a:cubicBezTo>
                      <a:pt x="174399" y="470605"/>
                      <a:pt x="174399" y="455580"/>
                      <a:pt x="165115" y="446308"/>
                    </a:cubicBezTo>
                    <a:lnTo>
                      <a:pt x="88700" y="369995"/>
                    </a:lnTo>
                    <a:cubicBezTo>
                      <a:pt x="82844" y="364194"/>
                      <a:pt x="84653" y="354399"/>
                      <a:pt x="92128" y="350976"/>
                    </a:cubicBezTo>
                    <a:cubicBezTo>
                      <a:pt x="122789" y="337092"/>
                      <a:pt x="157973" y="336379"/>
                      <a:pt x="189111" y="348884"/>
                    </a:cubicBezTo>
                    <a:close/>
                    <a:moveTo>
                      <a:pt x="257958" y="161679"/>
                    </a:moveTo>
                    <a:lnTo>
                      <a:pt x="317251" y="220879"/>
                    </a:lnTo>
                    <a:lnTo>
                      <a:pt x="388070" y="291586"/>
                    </a:lnTo>
                    <a:lnTo>
                      <a:pt x="604906" y="508130"/>
                    </a:lnTo>
                    <a:cubicBezTo>
                      <a:pt x="611097" y="514311"/>
                      <a:pt x="611097" y="524344"/>
                      <a:pt x="604906" y="530526"/>
                    </a:cubicBezTo>
                    <a:lnTo>
                      <a:pt x="556567" y="578789"/>
                    </a:lnTo>
                    <a:cubicBezTo>
                      <a:pt x="553471" y="581880"/>
                      <a:pt x="549423" y="583449"/>
                      <a:pt x="545327" y="583449"/>
                    </a:cubicBezTo>
                    <a:cubicBezTo>
                      <a:pt x="541279" y="583449"/>
                      <a:pt x="537231" y="581880"/>
                      <a:pt x="534135" y="578789"/>
                    </a:cubicBezTo>
                    <a:lnTo>
                      <a:pt x="317251" y="362293"/>
                    </a:lnTo>
                    <a:lnTo>
                      <a:pt x="246481" y="291586"/>
                    </a:lnTo>
                    <a:lnTo>
                      <a:pt x="187140" y="232339"/>
                    </a:lnTo>
                    <a:close/>
                    <a:moveTo>
                      <a:pt x="58606" y="160814"/>
                    </a:moveTo>
                    <a:lnTo>
                      <a:pt x="126401" y="228498"/>
                    </a:lnTo>
                    <a:lnTo>
                      <a:pt x="111975" y="242899"/>
                    </a:lnTo>
                    <a:lnTo>
                      <a:pt x="119307" y="250219"/>
                    </a:lnTo>
                    <a:cubicBezTo>
                      <a:pt x="126877" y="257824"/>
                      <a:pt x="126877" y="270087"/>
                      <a:pt x="119307" y="277692"/>
                    </a:cubicBezTo>
                    <a:lnTo>
                      <a:pt x="115641" y="281352"/>
                    </a:lnTo>
                    <a:cubicBezTo>
                      <a:pt x="108024" y="288909"/>
                      <a:pt x="95741" y="288909"/>
                      <a:pt x="88123" y="281352"/>
                    </a:cubicBezTo>
                    <a:lnTo>
                      <a:pt x="5712" y="199029"/>
                    </a:lnTo>
                    <a:cubicBezTo>
                      <a:pt x="-1905" y="191424"/>
                      <a:pt x="-1905" y="179161"/>
                      <a:pt x="5712" y="171604"/>
                    </a:cubicBezTo>
                    <a:lnTo>
                      <a:pt x="9378" y="167944"/>
                    </a:lnTo>
                    <a:cubicBezTo>
                      <a:pt x="16948" y="160339"/>
                      <a:pt x="29231" y="160339"/>
                      <a:pt x="36849" y="167944"/>
                    </a:cubicBezTo>
                    <a:lnTo>
                      <a:pt x="44180" y="175264"/>
                    </a:lnTo>
                    <a:close/>
                    <a:moveTo>
                      <a:pt x="585775" y="66370"/>
                    </a:moveTo>
                    <a:cubicBezTo>
                      <a:pt x="589775" y="67101"/>
                      <a:pt x="593430" y="69680"/>
                      <a:pt x="595263" y="73839"/>
                    </a:cubicBezTo>
                    <a:cubicBezTo>
                      <a:pt x="613072" y="114675"/>
                      <a:pt x="607644" y="163212"/>
                      <a:pt x="578978" y="199341"/>
                    </a:cubicBezTo>
                    <a:cubicBezTo>
                      <a:pt x="574168" y="205379"/>
                      <a:pt x="565121" y="205854"/>
                      <a:pt x="559693" y="200387"/>
                    </a:cubicBezTo>
                    <a:lnTo>
                      <a:pt x="510789" y="151612"/>
                    </a:lnTo>
                    <a:cubicBezTo>
                      <a:pt x="505742" y="146526"/>
                      <a:pt x="505742" y="138349"/>
                      <a:pt x="510789" y="133262"/>
                    </a:cubicBezTo>
                    <a:lnTo>
                      <a:pt x="574216" y="69988"/>
                    </a:lnTo>
                    <a:cubicBezTo>
                      <a:pt x="577430" y="66756"/>
                      <a:pt x="581775" y="65639"/>
                      <a:pt x="585775" y="66370"/>
                    </a:cubicBezTo>
                    <a:close/>
                    <a:moveTo>
                      <a:pt x="158702" y="26758"/>
                    </a:moveTo>
                    <a:cubicBezTo>
                      <a:pt x="163655" y="26758"/>
                      <a:pt x="168654" y="28660"/>
                      <a:pt x="172463" y="32464"/>
                    </a:cubicBezTo>
                    <a:lnTo>
                      <a:pt x="179701" y="39691"/>
                    </a:lnTo>
                    <a:lnTo>
                      <a:pt x="246935" y="106831"/>
                    </a:lnTo>
                    <a:lnTo>
                      <a:pt x="254886" y="114819"/>
                    </a:lnTo>
                    <a:cubicBezTo>
                      <a:pt x="261457" y="121334"/>
                      <a:pt x="262362" y="131414"/>
                      <a:pt x="257600" y="138879"/>
                    </a:cubicBezTo>
                    <a:cubicBezTo>
                      <a:pt x="256839" y="140068"/>
                      <a:pt x="255934" y="141209"/>
                      <a:pt x="254886" y="142255"/>
                    </a:cubicBezTo>
                    <a:lnTo>
                      <a:pt x="252315" y="144823"/>
                    </a:lnTo>
                    <a:lnTo>
                      <a:pt x="246696" y="150434"/>
                    </a:lnTo>
                    <a:lnTo>
                      <a:pt x="175892" y="221140"/>
                    </a:lnTo>
                    <a:lnTo>
                      <a:pt x="172463" y="224611"/>
                    </a:lnTo>
                    <a:cubicBezTo>
                      <a:pt x="171702" y="225324"/>
                      <a:pt x="170940" y="225990"/>
                      <a:pt x="170130" y="226560"/>
                    </a:cubicBezTo>
                    <a:cubicBezTo>
                      <a:pt x="167749" y="228319"/>
                      <a:pt x="165083" y="229413"/>
                      <a:pt x="162274" y="229936"/>
                    </a:cubicBezTo>
                    <a:cubicBezTo>
                      <a:pt x="161083" y="230174"/>
                      <a:pt x="159893" y="230269"/>
                      <a:pt x="158702" y="230269"/>
                    </a:cubicBezTo>
                    <a:cubicBezTo>
                      <a:pt x="153703" y="230269"/>
                      <a:pt x="148751" y="228367"/>
                      <a:pt x="144942" y="224611"/>
                    </a:cubicBezTo>
                    <a:lnTo>
                      <a:pt x="137609" y="217288"/>
                    </a:lnTo>
                    <a:lnTo>
                      <a:pt x="69804" y="149578"/>
                    </a:lnTo>
                    <a:lnTo>
                      <a:pt x="62519" y="142255"/>
                    </a:lnTo>
                    <a:cubicBezTo>
                      <a:pt x="54900" y="134647"/>
                      <a:pt x="54900" y="122380"/>
                      <a:pt x="62519" y="114819"/>
                    </a:cubicBezTo>
                    <a:lnTo>
                      <a:pt x="144942" y="32464"/>
                    </a:lnTo>
                    <a:cubicBezTo>
                      <a:pt x="148751" y="28660"/>
                      <a:pt x="153750" y="26758"/>
                      <a:pt x="158702" y="26758"/>
                    </a:cubicBezTo>
                    <a:close/>
                    <a:moveTo>
                      <a:pt x="254809" y="6542"/>
                    </a:moveTo>
                    <a:cubicBezTo>
                      <a:pt x="277279" y="4029"/>
                      <a:pt x="300492" y="9424"/>
                      <a:pt x="321015" y="29913"/>
                    </a:cubicBezTo>
                    <a:cubicBezTo>
                      <a:pt x="380347" y="89193"/>
                      <a:pt x="337205" y="46124"/>
                      <a:pt x="260017" y="97465"/>
                    </a:cubicBezTo>
                    <a:lnTo>
                      <a:pt x="193067" y="30626"/>
                    </a:lnTo>
                    <a:cubicBezTo>
                      <a:pt x="210614" y="19479"/>
                      <a:pt x="232340" y="9056"/>
                      <a:pt x="254809" y="6542"/>
                    </a:cubicBezTo>
                    <a:close/>
                    <a:moveTo>
                      <a:pt x="503105" y="953"/>
                    </a:moveTo>
                    <a:cubicBezTo>
                      <a:pt x="515252" y="2468"/>
                      <a:pt x="527216" y="5788"/>
                      <a:pt x="538560" y="10911"/>
                    </a:cubicBezTo>
                    <a:cubicBezTo>
                      <a:pt x="546131" y="14334"/>
                      <a:pt x="547940" y="24224"/>
                      <a:pt x="542083" y="30073"/>
                    </a:cubicBezTo>
                    <a:lnTo>
                      <a:pt x="465709" y="106341"/>
                    </a:lnTo>
                    <a:cubicBezTo>
                      <a:pt x="456424" y="115613"/>
                      <a:pt x="456424" y="130639"/>
                      <a:pt x="465709" y="139911"/>
                    </a:cubicBezTo>
                    <a:lnTo>
                      <a:pt x="542131" y="216227"/>
                    </a:lnTo>
                    <a:cubicBezTo>
                      <a:pt x="547940" y="222028"/>
                      <a:pt x="546178" y="231823"/>
                      <a:pt x="538655" y="235246"/>
                    </a:cubicBezTo>
                    <a:cubicBezTo>
                      <a:pt x="508181" y="249035"/>
                      <a:pt x="473184" y="249844"/>
                      <a:pt x="442187" y="237528"/>
                    </a:cubicBezTo>
                    <a:lnTo>
                      <a:pt x="399238" y="280370"/>
                    </a:lnTo>
                    <a:lnTo>
                      <a:pt x="328482" y="209712"/>
                    </a:lnTo>
                    <a:lnTo>
                      <a:pt x="372240" y="166015"/>
                    </a:lnTo>
                    <a:cubicBezTo>
                      <a:pt x="356051" y="122270"/>
                      <a:pt x="365527" y="71060"/>
                      <a:pt x="400571" y="36064"/>
                    </a:cubicBezTo>
                    <a:cubicBezTo>
                      <a:pt x="428569" y="8106"/>
                      <a:pt x="466664" y="-3592"/>
                      <a:pt x="503105" y="953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665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429" name="Google Shape;429;gdcd85eba80_2_438"/>
            <p:cNvGrpSpPr/>
            <p:nvPr/>
          </p:nvGrpSpPr>
          <p:grpSpPr>
            <a:xfrm>
              <a:off x="660400" y="1286586"/>
              <a:ext cx="4240206" cy="1621118"/>
              <a:chOff x="660400" y="4512982"/>
              <a:chExt cx="4240206" cy="1621118"/>
            </a:xfrm>
          </p:grpSpPr>
          <p:sp>
            <p:nvSpPr>
              <p:cNvPr id="430" name="Google Shape;430;gdcd85eba80_2_438"/>
              <p:cNvSpPr/>
              <p:nvPr/>
            </p:nvSpPr>
            <p:spPr>
              <a:xfrm>
                <a:off x="660400" y="4954787"/>
                <a:ext cx="4240206" cy="117931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We mix-used JADX,JDA and Deguard for our reverse engineering. </a:t>
                </a:r>
                <a:endParaRPr sz="1100">
                  <a:solidFill>
                    <a:schemeClr val="dk1"/>
                  </a:solidFill>
                </a:endParaRPr>
              </a:p>
              <a:p>
                <a:pPr indent="0" lvl="0" marL="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For each app we assigned, we applied all three tools to decompile and choose the best outcome for our further </a:t>
                </a:r>
                <a:r>
                  <a:rPr lang="zh-CN" sz="1100">
                    <a:solidFill>
                      <a:schemeClr val="dk1"/>
                    </a:solidFill>
                  </a:rPr>
                  <a:t>manual</a:t>
                </a:r>
                <a:r>
                  <a:rPr lang="zh-CN" sz="1100">
                    <a:solidFill>
                      <a:schemeClr val="dk1"/>
                    </a:solidFill>
                  </a:rPr>
                  <a:t> work.</a:t>
                </a:r>
                <a:endParaRPr sz="1100">
                  <a:solidFill>
                    <a:schemeClr val="dk1"/>
                  </a:solidFill>
                </a:endParaRPr>
              </a:p>
            </p:txBody>
          </p:sp>
          <p:sp>
            <p:nvSpPr>
              <p:cNvPr id="431" name="Google Shape;431;gdcd85eba80_2_438"/>
              <p:cNvSpPr txBox="1"/>
              <p:nvPr/>
            </p:nvSpPr>
            <p:spPr>
              <a:xfrm>
                <a:off x="660400" y="4512982"/>
                <a:ext cx="4240206" cy="44180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rm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1"/>
                    </a:solidFill>
                  </a:rPr>
                  <a:t>Tools</a:t>
                </a:r>
                <a:endParaRPr/>
              </a:p>
            </p:txBody>
          </p:sp>
        </p:grp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gdcd85eba80_2_167"/>
          <p:cNvSpPr txBox="1"/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zh-CN"/>
              <a:t>Reverse Engineering</a:t>
            </a:r>
            <a:endParaRPr/>
          </a:p>
        </p:txBody>
      </p:sp>
      <p:sp>
        <p:nvSpPr>
          <p:cNvPr id="437" name="Google Shape;437;gdcd85eba80_2_167"/>
          <p:cNvSpPr txBox="1"/>
          <p:nvPr>
            <p:ph idx="12" type="sldNum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438" name="Google Shape;438;gdcd85eba80_2_167" title="iSlide™ 版权声明  COPYRIGHT NOTICE"/>
          <p:cNvGrpSpPr/>
          <p:nvPr/>
        </p:nvGrpSpPr>
        <p:grpSpPr>
          <a:xfrm>
            <a:off x="669925" y="1461731"/>
            <a:ext cx="10852150" cy="4825723"/>
            <a:chOff x="669925" y="1461703"/>
            <a:chExt cx="10852150" cy="4556868"/>
          </a:xfrm>
        </p:grpSpPr>
        <p:sp>
          <p:nvSpPr>
            <p:cNvPr id="439" name="Google Shape;439;gdcd85eba80_2_167"/>
            <p:cNvSpPr/>
            <p:nvPr/>
          </p:nvSpPr>
          <p:spPr>
            <a:xfrm>
              <a:off x="5053800" y="2581361"/>
              <a:ext cx="2084400" cy="208481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gdcd85eba80_2_167"/>
            <p:cNvSpPr/>
            <p:nvPr/>
          </p:nvSpPr>
          <p:spPr>
            <a:xfrm>
              <a:off x="3928063" y="1461703"/>
              <a:ext cx="2084400" cy="2084812"/>
            </a:xfrm>
            <a:prstGeom prst="pie">
              <a:avLst>
                <a:gd fmla="val 13300998" name="adj1"/>
                <a:gd fmla="val 10753292" name="adj2"/>
              </a:avLst>
            </a:pr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1" name="Google Shape;441;gdcd85eba80_2_167"/>
            <p:cNvSpPr/>
            <p:nvPr/>
          </p:nvSpPr>
          <p:spPr>
            <a:xfrm>
              <a:off x="6191511" y="1461703"/>
              <a:ext cx="2084400" cy="2084812"/>
            </a:xfrm>
            <a:prstGeom prst="pie">
              <a:avLst>
                <a:gd fmla="val 0" name="adj1"/>
                <a:gd fmla="val 19151492" name="adj2"/>
              </a:avLst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2" name="Google Shape;442;gdcd85eba80_2_167"/>
            <p:cNvSpPr/>
            <p:nvPr/>
          </p:nvSpPr>
          <p:spPr>
            <a:xfrm>
              <a:off x="6454366" y="1734085"/>
              <a:ext cx="1558691" cy="1558692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3" name="Google Shape;443;gdcd85eba80_2_167"/>
            <p:cNvSpPr/>
            <p:nvPr/>
          </p:nvSpPr>
          <p:spPr>
            <a:xfrm>
              <a:off x="5320614" y="2844421"/>
              <a:ext cx="1558691" cy="1558692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4" name="Google Shape;444;gdcd85eba80_2_167"/>
            <p:cNvSpPr/>
            <p:nvPr/>
          </p:nvSpPr>
          <p:spPr>
            <a:xfrm>
              <a:off x="4186863" y="1734085"/>
              <a:ext cx="1558691" cy="1558692"/>
            </a:xfrm>
            <a:custGeom>
              <a:rect b="b" l="l" r="r" t="t"/>
              <a:pathLst>
                <a:path extrusionOk="0"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45" name="Google Shape;445;gdcd85eba80_2_167"/>
            <p:cNvGrpSpPr/>
            <p:nvPr/>
          </p:nvGrpSpPr>
          <p:grpSpPr>
            <a:xfrm>
              <a:off x="669925" y="1591393"/>
              <a:ext cx="3093055" cy="1111889"/>
              <a:chOff x="669925" y="3161137"/>
              <a:chExt cx="3093055" cy="1111889"/>
            </a:xfrm>
          </p:grpSpPr>
          <p:sp>
            <p:nvSpPr>
              <p:cNvPr id="446" name="Google Shape;446;gdcd85eba80_2_167"/>
              <p:cNvSpPr/>
              <p:nvPr/>
            </p:nvSpPr>
            <p:spPr>
              <a:xfrm>
                <a:off x="669925" y="3548735"/>
                <a:ext cx="3093055" cy="7242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-171450" lvl="0" marL="171450" marR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Char char="•"/>
                </a:pPr>
                <a:r>
                  <a:rPr lang="zh-CN" sz="1100">
                    <a:solidFill>
                      <a:schemeClr val="dk1"/>
                    </a:solidFill>
                  </a:rPr>
                  <a:t>Using multiple tools to analyze the code is necessary.</a:t>
                </a:r>
                <a:r>
                  <a:rPr lang="zh-CN" sz="1100">
                    <a:solidFill>
                      <a:schemeClr val="dk1"/>
                    </a:solidFill>
                  </a:rPr>
                  <a:t> </a:t>
                </a:r>
                <a:endParaRPr/>
              </a:p>
              <a:p>
                <a:pPr indent="-171450" lvl="0" marL="171450" marR="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Char char="•"/>
                </a:pPr>
                <a:r>
                  <a:rPr lang="zh-CN" sz="1100">
                    <a:solidFill>
                      <a:schemeClr val="dk1"/>
                    </a:solidFill>
                  </a:rPr>
                  <a:t>There are still a wide range of tools to try.  </a:t>
                </a:r>
                <a:endParaRPr/>
              </a:p>
            </p:txBody>
          </p:sp>
          <p:sp>
            <p:nvSpPr>
              <p:cNvPr id="447" name="Google Shape;447;gdcd85eba80_2_167"/>
              <p:cNvSpPr txBox="1"/>
              <p:nvPr/>
            </p:nvSpPr>
            <p:spPr>
              <a:xfrm>
                <a:off x="669925" y="3161137"/>
                <a:ext cx="3093055" cy="3875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45700" lIns="91425" spcFirstLastPara="1" rIns="91425" wrap="square" tIns="45700">
                <a:normAutofit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Arial"/>
                  <a:buNone/>
                </a:pPr>
                <a:r>
                  <a:rPr b="1" lang="zh-CN" sz="2000">
                    <a:solidFill>
                      <a:schemeClr val="dk1"/>
                    </a:solidFill>
                  </a:rPr>
                  <a:t>Tools</a:t>
                </a:r>
                <a:endParaRPr/>
              </a:p>
            </p:txBody>
          </p:sp>
        </p:grpSp>
        <p:grpSp>
          <p:nvGrpSpPr>
            <p:cNvPr id="448" name="Google Shape;448;gdcd85eba80_2_167"/>
            <p:cNvGrpSpPr/>
            <p:nvPr/>
          </p:nvGrpSpPr>
          <p:grpSpPr>
            <a:xfrm>
              <a:off x="8429020" y="1591393"/>
              <a:ext cx="3093055" cy="1843796"/>
              <a:chOff x="8429020" y="3161137"/>
              <a:chExt cx="3093055" cy="1843796"/>
            </a:xfrm>
          </p:grpSpPr>
          <p:sp>
            <p:nvSpPr>
              <p:cNvPr id="449" name="Google Shape;449;gdcd85eba80_2_167"/>
              <p:cNvSpPr/>
              <p:nvPr/>
            </p:nvSpPr>
            <p:spPr>
              <a:xfrm>
                <a:off x="8429025" y="3548733"/>
                <a:ext cx="3093000" cy="1456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-171450" lvl="0" marL="17145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Char char="•"/>
                </a:pPr>
                <a:r>
                  <a:rPr lang="zh-CN" sz="1100">
                    <a:solidFill>
                      <a:schemeClr val="dk1"/>
                    </a:solidFill>
                  </a:rPr>
                  <a:t>It is time consuming to recover split classes with juck classes refer to each other as well as containing junk codes.</a:t>
                </a:r>
                <a:endParaRPr sz="1100">
                  <a:solidFill>
                    <a:schemeClr val="dk1"/>
                  </a:solidFill>
                </a:endParaRPr>
              </a:p>
              <a:p>
                <a:pPr indent="-171450" lvl="0" marL="17145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Char char="•"/>
                </a:pPr>
                <a:r>
                  <a:rPr lang="zh-CN" sz="1100">
                    <a:solidFill>
                      <a:schemeClr val="dk1"/>
                    </a:solidFill>
                  </a:rPr>
                  <a:t>An experienced hacker may find out the logic immediately, we need much more time to find related classes and find out whether it is used or not.</a:t>
                </a:r>
                <a:endParaRPr sz="1100">
                  <a:solidFill>
                    <a:schemeClr val="dk1"/>
                  </a:solidFill>
                </a:endParaRPr>
              </a:p>
            </p:txBody>
          </p:sp>
          <p:sp>
            <p:nvSpPr>
              <p:cNvPr id="450" name="Google Shape;450;gdcd85eba80_2_167"/>
              <p:cNvSpPr txBox="1"/>
              <p:nvPr/>
            </p:nvSpPr>
            <p:spPr>
              <a:xfrm>
                <a:off x="8429020" y="3161137"/>
                <a:ext cx="3093055" cy="3875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45700" lIns="91425" spcFirstLastPara="1" rIns="91425" wrap="square" tIns="45700">
                <a:norm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Arial"/>
                  <a:buNone/>
                </a:pPr>
                <a:r>
                  <a:rPr b="1" lang="zh-CN" sz="2000">
                    <a:solidFill>
                      <a:schemeClr val="dk1"/>
                    </a:solidFill>
                  </a:rPr>
                  <a:t>Time consuming</a:t>
                </a:r>
                <a:endParaRPr/>
              </a:p>
            </p:txBody>
          </p:sp>
        </p:grpSp>
        <p:grpSp>
          <p:nvGrpSpPr>
            <p:cNvPr id="451" name="Google Shape;451;gdcd85eba80_2_167"/>
            <p:cNvGrpSpPr/>
            <p:nvPr/>
          </p:nvGrpSpPr>
          <p:grpSpPr>
            <a:xfrm>
              <a:off x="4165503" y="4956212"/>
              <a:ext cx="3860995" cy="1062359"/>
              <a:chOff x="4489903" y="5178105"/>
              <a:chExt cx="3860995" cy="1062359"/>
            </a:xfrm>
          </p:grpSpPr>
          <p:sp>
            <p:nvSpPr>
              <p:cNvPr id="452" name="Google Shape;452;gdcd85eba80_2_167"/>
              <p:cNvSpPr/>
              <p:nvPr/>
            </p:nvSpPr>
            <p:spPr>
              <a:xfrm>
                <a:off x="4489903" y="5565704"/>
                <a:ext cx="3860995" cy="6747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-171450" lvl="0" marL="17145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Char char="•"/>
                </a:pPr>
                <a:r>
                  <a:rPr lang="zh-CN" sz="1100">
                    <a:solidFill>
                      <a:schemeClr val="dk1"/>
                    </a:solidFill>
                  </a:rPr>
                  <a:t>Knowledge of Java and Android iis very important in reverse engineering</a:t>
                </a:r>
                <a:endParaRPr sz="1100">
                  <a:solidFill>
                    <a:schemeClr val="dk1"/>
                  </a:solidFill>
                </a:endParaRPr>
              </a:p>
              <a:p>
                <a:pPr indent="-171450" lvl="0" marL="17145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Char char="•"/>
                </a:pPr>
                <a:r>
                  <a:rPr lang="zh-CN" sz="1100">
                    <a:solidFill>
                      <a:schemeClr val="dk1"/>
                    </a:solidFill>
                  </a:rPr>
                  <a:t>It is also helpful if you can read smali code directly.  </a:t>
                </a:r>
                <a:endParaRPr sz="1100">
                  <a:solidFill>
                    <a:schemeClr val="dk1"/>
                  </a:solidFill>
                </a:endParaRPr>
              </a:p>
              <a:p>
                <a:pPr indent="0" lvl="0" marL="457200" rtl="0" algn="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,</a:t>
                </a:r>
                <a:endParaRPr sz="1100">
                  <a:solidFill>
                    <a:schemeClr val="dk1"/>
                  </a:solidFill>
                </a:endParaRPr>
              </a:p>
              <a:p>
                <a:pPr indent="0" lvl="0" marL="0" marR="0" rtl="0" algn="ctr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 </a:t>
                </a:r>
                <a:endParaRPr/>
              </a:p>
            </p:txBody>
          </p:sp>
          <p:sp>
            <p:nvSpPr>
              <p:cNvPr id="453" name="Google Shape;453;gdcd85eba80_2_167"/>
              <p:cNvSpPr txBox="1"/>
              <p:nvPr/>
            </p:nvSpPr>
            <p:spPr>
              <a:xfrm>
                <a:off x="4489903" y="5178105"/>
                <a:ext cx="3860995" cy="3875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45700" lIns="91425" spcFirstLastPara="1" rIns="91425" wrap="square" tIns="45700">
                <a:norm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1"/>
                    </a:solidFill>
                  </a:rPr>
                  <a:t>Experiences</a:t>
                </a:r>
                <a:endParaRPr/>
              </a:p>
            </p:txBody>
          </p:sp>
        </p:grpSp>
        <p:sp>
          <p:nvSpPr>
            <p:cNvPr id="454" name="Google Shape;454;gdcd85eba80_2_167"/>
            <p:cNvSpPr/>
            <p:nvPr/>
          </p:nvSpPr>
          <p:spPr>
            <a:xfrm>
              <a:off x="6976956" y="2266427"/>
              <a:ext cx="513510" cy="494008"/>
            </a:xfrm>
            <a:custGeom>
              <a:rect b="b" l="l" r="r" t="t"/>
              <a:pathLst>
                <a:path extrusionOk="0" h="585693" w="608814">
                  <a:moveTo>
                    <a:pt x="195114" y="351627"/>
                  </a:moveTo>
                  <a:lnTo>
                    <a:pt x="258290" y="351627"/>
                  </a:lnTo>
                  <a:cubicBezTo>
                    <a:pt x="271848" y="351627"/>
                    <a:pt x="282731" y="362580"/>
                    <a:pt x="282731" y="376018"/>
                  </a:cubicBezTo>
                  <a:lnTo>
                    <a:pt x="282731" y="561210"/>
                  </a:lnTo>
                  <a:cubicBezTo>
                    <a:pt x="282731" y="574740"/>
                    <a:pt x="271848" y="585693"/>
                    <a:pt x="258290" y="585693"/>
                  </a:cubicBezTo>
                  <a:lnTo>
                    <a:pt x="195114" y="585693"/>
                  </a:lnTo>
                  <a:cubicBezTo>
                    <a:pt x="181556" y="585693"/>
                    <a:pt x="170673" y="574740"/>
                    <a:pt x="170673" y="561210"/>
                  </a:cubicBezTo>
                  <a:lnTo>
                    <a:pt x="170673" y="376018"/>
                  </a:lnTo>
                  <a:cubicBezTo>
                    <a:pt x="170673" y="362580"/>
                    <a:pt x="181556" y="351627"/>
                    <a:pt x="195114" y="351627"/>
                  </a:cubicBezTo>
                  <a:close/>
                  <a:moveTo>
                    <a:pt x="358100" y="249872"/>
                  </a:moveTo>
                  <a:lnTo>
                    <a:pt x="421316" y="249872"/>
                  </a:lnTo>
                  <a:cubicBezTo>
                    <a:pt x="434771" y="249872"/>
                    <a:pt x="445737" y="260735"/>
                    <a:pt x="445737" y="274267"/>
                  </a:cubicBezTo>
                  <a:lnTo>
                    <a:pt x="445737" y="561206"/>
                  </a:lnTo>
                  <a:cubicBezTo>
                    <a:pt x="445737" y="574738"/>
                    <a:pt x="434771" y="585693"/>
                    <a:pt x="421316" y="585693"/>
                  </a:cubicBezTo>
                  <a:lnTo>
                    <a:pt x="358100" y="585693"/>
                  </a:lnTo>
                  <a:cubicBezTo>
                    <a:pt x="344645" y="585693"/>
                    <a:pt x="333679" y="574738"/>
                    <a:pt x="333679" y="561206"/>
                  </a:cubicBezTo>
                  <a:lnTo>
                    <a:pt x="333679" y="274267"/>
                  </a:lnTo>
                  <a:cubicBezTo>
                    <a:pt x="333679" y="260735"/>
                    <a:pt x="344645" y="249872"/>
                    <a:pt x="358100" y="249872"/>
                  </a:cubicBezTo>
                  <a:close/>
                  <a:moveTo>
                    <a:pt x="140260" y="224680"/>
                  </a:moveTo>
                  <a:cubicBezTo>
                    <a:pt x="168749" y="224680"/>
                    <a:pt x="191844" y="247711"/>
                    <a:pt x="191844" y="276122"/>
                  </a:cubicBezTo>
                  <a:cubicBezTo>
                    <a:pt x="191844" y="304533"/>
                    <a:pt x="168749" y="327564"/>
                    <a:pt x="140260" y="327564"/>
                  </a:cubicBezTo>
                  <a:cubicBezTo>
                    <a:pt x="111771" y="327564"/>
                    <a:pt x="88676" y="304533"/>
                    <a:pt x="88676" y="276122"/>
                  </a:cubicBezTo>
                  <a:cubicBezTo>
                    <a:pt x="88676" y="247711"/>
                    <a:pt x="111771" y="224680"/>
                    <a:pt x="140260" y="224680"/>
                  </a:cubicBezTo>
                  <a:close/>
                  <a:moveTo>
                    <a:pt x="521177" y="148117"/>
                  </a:moveTo>
                  <a:lnTo>
                    <a:pt x="584301" y="148117"/>
                  </a:lnTo>
                  <a:cubicBezTo>
                    <a:pt x="597848" y="148117"/>
                    <a:pt x="608814" y="159070"/>
                    <a:pt x="608814" y="172601"/>
                  </a:cubicBezTo>
                  <a:lnTo>
                    <a:pt x="608814" y="561209"/>
                  </a:lnTo>
                  <a:cubicBezTo>
                    <a:pt x="608814" y="574740"/>
                    <a:pt x="597848" y="585693"/>
                    <a:pt x="584301" y="585693"/>
                  </a:cubicBezTo>
                  <a:lnTo>
                    <a:pt x="521177" y="585693"/>
                  </a:lnTo>
                  <a:cubicBezTo>
                    <a:pt x="507722" y="585693"/>
                    <a:pt x="496756" y="574740"/>
                    <a:pt x="496756" y="561209"/>
                  </a:cubicBezTo>
                  <a:lnTo>
                    <a:pt x="496756" y="172601"/>
                  </a:lnTo>
                  <a:cubicBezTo>
                    <a:pt x="496756" y="159070"/>
                    <a:pt x="507722" y="148117"/>
                    <a:pt x="521177" y="148117"/>
                  </a:cubicBezTo>
                  <a:close/>
                  <a:moveTo>
                    <a:pt x="116229" y="131322"/>
                  </a:moveTo>
                  <a:lnTo>
                    <a:pt x="164246" y="131322"/>
                  </a:lnTo>
                  <a:cubicBezTo>
                    <a:pt x="175214" y="131322"/>
                    <a:pt x="184061" y="140159"/>
                    <a:pt x="184061" y="151113"/>
                  </a:cubicBezTo>
                  <a:lnTo>
                    <a:pt x="184061" y="171457"/>
                  </a:lnTo>
                  <a:cubicBezTo>
                    <a:pt x="193001" y="175231"/>
                    <a:pt x="201019" y="180386"/>
                    <a:pt x="208669" y="186094"/>
                  </a:cubicBezTo>
                  <a:lnTo>
                    <a:pt x="226641" y="175692"/>
                  </a:lnTo>
                  <a:cubicBezTo>
                    <a:pt x="236134" y="170261"/>
                    <a:pt x="248300" y="173482"/>
                    <a:pt x="253737" y="182964"/>
                  </a:cubicBezTo>
                  <a:lnTo>
                    <a:pt x="277792" y="224572"/>
                  </a:lnTo>
                  <a:cubicBezTo>
                    <a:pt x="280465" y="229083"/>
                    <a:pt x="281110" y="234514"/>
                    <a:pt x="279727" y="239577"/>
                  </a:cubicBezTo>
                  <a:cubicBezTo>
                    <a:pt x="278437" y="244640"/>
                    <a:pt x="275119" y="248966"/>
                    <a:pt x="270511" y="251544"/>
                  </a:cubicBezTo>
                  <a:lnTo>
                    <a:pt x="252355" y="262038"/>
                  </a:lnTo>
                  <a:cubicBezTo>
                    <a:pt x="253000" y="266733"/>
                    <a:pt x="253829" y="271335"/>
                    <a:pt x="253829" y="276122"/>
                  </a:cubicBezTo>
                  <a:cubicBezTo>
                    <a:pt x="253829" y="281001"/>
                    <a:pt x="253000" y="285604"/>
                    <a:pt x="252355" y="290206"/>
                  </a:cubicBezTo>
                  <a:lnTo>
                    <a:pt x="270511" y="300700"/>
                  </a:lnTo>
                  <a:cubicBezTo>
                    <a:pt x="279174" y="305671"/>
                    <a:pt x="282308" y="316165"/>
                    <a:pt x="278714" y="325094"/>
                  </a:cubicBezTo>
                  <a:cubicBezTo>
                    <a:pt x="272354" y="322609"/>
                    <a:pt x="265442" y="321136"/>
                    <a:pt x="258253" y="321136"/>
                  </a:cubicBezTo>
                  <a:lnTo>
                    <a:pt x="195858" y="321136"/>
                  </a:lnTo>
                  <a:cubicBezTo>
                    <a:pt x="205904" y="308709"/>
                    <a:pt x="212171" y="293244"/>
                    <a:pt x="212171" y="276122"/>
                  </a:cubicBezTo>
                  <a:cubicBezTo>
                    <a:pt x="212171" y="236539"/>
                    <a:pt x="179914" y="204320"/>
                    <a:pt x="140191" y="204320"/>
                  </a:cubicBezTo>
                  <a:cubicBezTo>
                    <a:pt x="100561" y="204320"/>
                    <a:pt x="68304" y="236539"/>
                    <a:pt x="68304" y="276122"/>
                  </a:cubicBezTo>
                  <a:cubicBezTo>
                    <a:pt x="68304" y="315797"/>
                    <a:pt x="100561" y="348016"/>
                    <a:pt x="140191" y="348016"/>
                  </a:cubicBezTo>
                  <a:cubicBezTo>
                    <a:pt x="143048" y="348016"/>
                    <a:pt x="145721" y="347463"/>
                    <a:pt x="148486" y="347095"/>
                  </a:cubicBezTo>
                  <a:cubicBezTo>
                    <a:pt x="143233" y="355564"/>
                    <a:pt x="140099" y="365414"/>
                    <a:pt x="140099" y="376000"/>
                  </a:cubicBezTo>
                  <a:lnTo>
                    <a:pt x="140099" y="420922"/>
                  </a:lnTo>
                  <a:lnTo>
                    <a:pt x="116229" y="420922"/>
                  </a:lnTo>
                  <a:cubicBezTo>
                    <a:pt x="105261" y="420922"/>
                    <a:pt x="96413" y="412085"/>
                    <a:pt x="96413" y="401131"/>
                  </a:cubicBezTo>
                  <a:lnTo>
                    <a:pt x="96413" y="380787"/>
                  </a:lnTo>
                  <a:cubicBezTo>
                    <a:pt x="87474" y="377013"/>
                    <a:pt x="79455" y="371950"/>
                    <a:pt x="71806" y="366150"/>
                  </a:cubicBezTo>
                  <a:lnTo>
                    <a:pt x="53742" y="376552"/>
                  </a:lnTo>
                  <a:cubicBezTo>
                    <a:pt x="49226" y="379222"/>
                    <a:pt x="43788" y="379866"/>
                    <a:pt x="38719" y="378577"/>
                  </a:cubicBezTo>
                  <a:cubicBezTo>
                    <a:pt x="33650" y="377197"/>
                    <a:pt x="29318" y="373883"/>
                    <a:pt x="26738" y="369372"/>
                  </a:cubicBezTo>
                  <a:lnTo>
                    <a:pt x="2683" y="327764"/>
                  </a:lnTo>
                  <a:cubicBezTo>
                    <a:pt x="-2847" y="318282"/>
                    <a:pt x="471" y="306131"/>
                    <a:pt x="9872" y="300700"/>
                  </a:cubicBezTo>
                  <a:lnTo>
                    <a:pt x="28120" y="290206"/>
                  </a:lnTo>
                  <a:cubicBezTo>
                    <a:pt x="27475" y="285604"/>
                    <a:pt x="26645" y="281001"/>
                    <a:pt x="26645" y="276122"/>
                  </a:cubicBezTo>
                  <a:cubicBezTo>
                    <a:pt x="26645" y="271335"/>
                    <a:pt x="27475" y="266733"/>
                    <a:pt x="28120" y="262038"/>
                  </a:cubicBezTo>
                  <a:lnTo>
                    <a:pt x="9872" y="251544"/>
                  </a:lnTo>
                  <a:cubicBezTo>
                    <a:pt x="471" y="246113"/>
                    <a:pt x="-2847" y="233962"/>
                    <a:pt x="2683" y="224572"/>
                  </a:cubicBezTo>
                  <a:lnTo>
                    <a:pt x="26738" y="182964"/>
                  </a:lnTo>
                  <a:cubicBezTo>
                    <a:pt x="29318" y="178361"/>
                    <a:pt x="33650" y="175139"/>
                    <a:pt x="38719" y="173759"/>
                  </a:cubicBezTo>
                  <a:cubicBezTo>
                    <a:pt x="43788" y="172378"/>
                    <a:pt x="49226" y="173114"/>
                    <a:pt x="53742" y="175692"/>
                  </a:cubicBezTo>
                  <a:lnTo>
                    <a:pt x="71806" y="186094"/>
                  </a:lnTo>
                  <a:cubicBezTo>
                    <a:pt x="79455" y="180386"/>
                    <a:pt x="87474" y="175231"/>
                    <a:pt x="96413" y="171457"/>
                  </a:cubicBezTo>
                  <a:lnTo>
                    <a:pt x="96413" y="151113"/>
                  </a:lnTo>
                  <a:cubicBezTo>
                    <a:pt x="96413" y="140159"/>
                    <a:pt x="105261" y="131322"/>
                    <a:pt x="116229" y="131322"/>
                  </a:cubicBezTo>
                  <a:close/>
                  <a:moveTo>
                    <a:pt x="445756" y="83476"/>
                  </a:moveTo>
                  <a:cubicBezTo>
                    <a:pt x="428335" y="83476"/>
                    <a:pt x="414140" y="97557"/>
                    <a:pt x="414140" y="115044"/>
                  </a:cubicBezTo>
                  <a:cubicBezTo>
                    <a:pt x="414140" y="132438"/>
                    <a:pt x="428335" y="146520"/>
                    <a:pt x="445756" y="146520"/>
                  </a:cubicBezTo>
                  <a:cubicBezTo>
                    <a:pt x="463176" y="146520"/>
                    <a:pt x="477371" y="132438"/>
                    <a:pt x="477371" y="115044"/>
                  </a:cubicBezTo>
                  <a:cubicBezTo>
                    <a:pt x="477371" y="97557"/>
                    <a:pt x="463176" y="83476"/>
                    <a:pt x="445756" y="83476"/>
                  </a:cubicBezTo>
                  <a:close/>
                  <a:moveTo>
                    <a:pt x="426676" y="0"/>
                  </a:moveTo>
                  <a:lnTo>
                    <a:pt x="464835" y="0"/>
                  </a:lnTo>
                  <a:cubicBezTo>
                    <a:pt x="473500" y="0"/>
                    <a:pt x="480597" y="7087"/>
                    <a:pt x="480597" y="15738"/>
                  </a:cubicBezTo>
                  <a:lnTo>
                    <a:pt x="480597" y="31936"/>
                  </a:lnTo>
                  <a:cubicBezTo>
                    <a:pt x="487694" y="34881"/>
                    <a:pt x="494054" y="38931"/>
                    <a:pt x="500138" y="43533"/>
                  </a:cubicBezTo>
                  <a:lnTo>
                    <a:pt x="514425" y="35249"/>
                  </a:lnTo>
                  <a:cubicBezTo>
                    <a:pt x="521983" y="30924"/>
                    <a:pt x="531569" y="33501"/>
                    <a:pt x="535901" y="40956"/>
                  </a:cubicBezTo>
                  <a:lnTo>
                    <a:pt x="554981" y="73996"/>
                  </a:lnTo>
                  <a:cubicBezTo>
                    <a:pt x="557101" y="77585"/>
                    <a:pt x="557654" y="81911"/>
                    <a:pt x="556640" y="85961"/>
                  </a:cubicBezTo>
                  <a:cubicBezTo>
                    <a:pt x="555534" y="89918"/>
                    <a:pt x="552861" y="93415"/>
                    <a:pt x="549266" y="95440"/>
                  </a:cubicBezTo>
                  <a:lnTo>
                    <a:pt x="534887" y="103815"/>
                  </a:lnTo>
                  <a:cubicBezTo>
                    <a:pt x="535348" y="107497"/>
                    <a:pt x="535993" y="111178"/>
                    <a:pt x="535993" y="115044"/>
                  </a:cubicBezTo>
                  <a:cubicBezTo>
                    <a:pt x="535993" y="115872"/>
                    <a:pt x="535809" y="116700"/>
                    <a:pt x="535717" y="117621"/>
                  </a:cubicBezTo>
                  <a:lnTo>
                    <a:pt x="521153" y="117621"/>
                  </a:lnTo>
                  <a:cubicBezTo>
                    <a:pt x="490828" y="117621"/>
                    <a:pt x="466126" y="142286"/>
                    <a:pt x="466126" y="172565"/>
                  </a:cubicBezTo>
                  <a:lnTo>
                    <a:pt x="466126" y="229719"/>
                  </a:lnTo>
                  <a:lnTo>
                    <a:pt x="466126" y="242604"/>
                  </a:lnTo>
                  <a:cubicBezTo>
                    <a:pt x="462715" y="237726"/>
                    <a:pt x="458383" y="233493"/>
                    <a:pt x="453590" y="229995"/>
                  </a:cubicBezTo>
                  <a:cubicBezTo>
                    <a:pt x="444465" y="223369"/>
                    <a:pt x="433404" y="219319"/>
                    <a:pt x="421330" y="219319"/>
                  </a:cubicBezTo>
                  <a:lnTo>
                    <a:pt x="411928" y="219319"/>
                  </a:lnTo>
                  <a:cubicBezTo>
                    <a:pt x="411375" y="217755"/>
                    <a:pt x="410914" y="216098"/>
                    <a:pt x="410914" y="214257"/>
                  </a:cubicBezTo>
                  <a:lnTo>
                    <a:pt x="410914" y="198059"/>
                  </a:lnTo>
                  <a:cubicBezTo>
                    <a:pt x="403817" y="195114"/>
                    <a:pt x="397457" y="191064"/>
                    <a:pt x="391373" y="186463"/>
                  </a:cubicBezTo>
                  <a:lnTo>
                    <a:pt x="377086" y="194746"/>
                  </a:lnTo>
                  <a:cubicBezTo>
                    <a:pt x="373492" y="196863"/>
                    <a:pt x="369160" y="197415"/>
                    <a:pt x="365104" y="196310"/>
                  </a:cubicBezTo>
                  <a:cubicBezTo>
                    <a:pt x="361140" y="195206"/>
                    <a:pt x="357638" y="192629"/>
                    <a:pt x="355610" y="189040"/>
                  </a:cubicBezTo>
                  <a:lnTo>
                    <a:pt x="336530" y="155999"/>
                  </a:lnTo>
                  <a:cubicBezTo>
                    <a:pt x="332198" y="148452"/>
                    <a:pt x="334687" y="138881"/>
                    <a:pt x="342245" y="134463"/>
                  </a:cubicBezTo>
                  <a:lnTo>
                    <a:pt x="356716" y="126180"/>
                  </a:lnTo>
                  <a:cubicBezTo>
                    <a:pt x="356163" y="122498"/>
                    <a:pt x="355518" y="118817"/>
                    <a:pt x="355518" y="115044"/>
                  </a:cubicBezTo>
                  <a:cubicBezTo>
                    <a:pt x="355518" y="111178"/>
                    <a:pt x="356163" y="107497"/>
                    <a:pt x="356716" y="103815"/>
                  </a:cubicBezTo>
                  <a:lnTo>
                    <a:pt x="342245" y="95440"/>
                  </a:lnTo>
                  <a:cubicBezTo>
                    <a:pt x="334687" y="91115"/>
                    <a:pt x="332198" y="81543"/>
                    <a:pt x="336530" y="73996"/>
                  </a:cubicBezTo>
                  <a:lnTo>
                    <a:pt x="355610" y="40956"/>
                  </a:lnTo>
                  <a:cubicBezTo>
                    <a:pt x="357638" y="37366"/>
                    <a:pt x="361140" y="34789"/>
                    <a:pt x="365104" y="33685"/>
                  </a:cubicBezTo>
                  <a:cubicBezTo>
                    <a:pt x="369160" y="32580"/>
                    <a:pt x="373492" y="33133"/>
                    <a:pt x="377086" y="35249"/>
                  </a:cubicBezTo>
                  <a:lnTo>
                    <a:pt x="391373" y="43533"/>
                  </a:lnTo>
                  <a:cubicBezTo>
                    <a:pt x="397457" y="38931"/>
                    <a:pt x="403817" y="34881"/>
                    <a:pt x="410914" y="31936"/>
                  </a:cubicBezTo>
                  <a:lnTo>
                    <a:pt x="410914" y="15738"/>
                  </a:lnTo>
                  <a:cubicBezTo>
                    <a:pt x="410914" y="7087"/>
                    <a:pt x="418011" y="0"/>
                    <a:pt x="4266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gdcd85eba80_2_167"/>
            <p:cNvSpPr/>
            <p:nvPr/>
          </p:nvSpPr>
          <p:spPr>
            <a:xfrm>
              <a:off x="4709455" y="2266506"/>
              <a:ext cx="513506" cy="493850"/>
            </a:xfrm>
            <a:custGeom>
              <a:rect b="b" l="l" r="r" t="t"/>
              <a:pathLst>
                <a:path extrusionOk="0" h="586216" w="609549">
                  <a:moveTo>
                    <a:pt x="61288" y="383285"/>
                  </a:moveTo>
                  <a:cubicBezTo>
                    <a:pt x="64829" y="383106"/>
                    <a:pt x="68448" y="384367"/>
                    <a:pt x="71162" y="387101"/>
                  </a:cubicBezTo>
                  <a:lnTo>
                    <a:pt x="120018" y="435892"/>
                  </a:lnTo>
                  <a:cubicBezTo>
                    <a:pt x="125113" y="440933"/>
                    <a:pt x="125113" y="449160"/>
                    <a:pt x="120018" y="454200"/>
                  </a:cubicBezTo>
                  <a:lnTo>
                    <a:pt x="56639" y="517543"/>
                  </a:lnTo>
                  <a:cubicBezTo>
                    <a:pt x="50211" y="523963"/>
                    <a:pt x="39211" y="522013"/>
                    <a:pt x="35592" y="513644"/>
                  </a:cubicBezTo>
                  <a:cubicBezTo>
                    <a:pt x="17783" y="472794"/>
                    <a:pt x="23211" y="424288"/>
                    <a:pt x="51877" y="388099"/>
                  </a:cubicBezTo>
                  <a:cubicBezTo>
                    <a:pt x="54282" y="385079"/>
                    <a:pt x="57746" y="383463"/>
                    <a:pt x="61288" y="383285"/>
                  </a:cubicBezTo>
                  <a:close/>
                  <a:moveTo>
                    <a:pt x="235245" y="302810"/>
                  </a:moveTo>
                  <a:lnTo>
                    <a:pt x="306042" y="373466"/>
                  </a:lnTo>
                  <a:lnTo>
                    <a:pt x="258717" y="420680"/>
                  </a:lnTo>
                  <a:cubicBezTo>
                    <a:pt x="274667" y="464329"/>
                    <a:pt x="265192" y="515300"/>
                    <a:pt x="230246" y="550152"/>
                  </a:cubicBezTo>
                  <a:cubicBezTo>
                    <a:pt x="192919" y="587430"/>
                    <a:pt x="137644" y="595798"/>
                    <a:pt x="92223" y="575305"/>
                  </a:cubicBezTo>
                  <a:cubicBezTo>
                    <a:pt x="84701" y="571882"/>
                    <a:pt x="82892" y="561992"/>
                    <a:pt x="88748" y="556143"/>
                  </a:cubicBezTo>
                  <a:lnTo>
                    <a:pt x="165115" y="479877"/>
                  </a:lnTo>
                  <a:cubicBezTo>
                    <a:pt x="174399" y="470605"/>
                    <a:pt x="174399" y="455580"/>
                    <a:pt x="165115" y="446308"/>
                  </a:cubicBezTo>
                  <a:lnTo>
                    <a:pt x="88700" y="369995"/>
                  </a:lnTo>
                  <a:cubicBezTo>
                    <a:pt x="82844" y="364194"/>
                    <a:pt x="84653" y="354399"/>
                    <a:pt x="92128" y="350976"/>
                  </a:cubicBezTo>
                  <a:cubicBezTo>
                    <a:pt x="122789" y="337092"/>
                    <a:pt x="157973" y="336379"/>
                    <a:pt x="189111" y="348884"/>
                  </a:cubicBezTo>
                  <a:close/>
                  <a:moveTo>
                    <a:pt x="257958" y="161679"/>
                  </a:moveTo>
                  <a:lnTo>
                    <a:pt x="317251" y="220879"/>
                  </a:lnTo>
                  <a:lnTo>
                    <a:pt x="388070" y="291586"/>
                  </a:lnTo>
                  <a:lnTo>
                    <a:pt x="604906" y="508130"/>
                  </a:lnTo>
                  <a:cubicBezTo>
                    <a:pt x="611097" y="514311"/>
                    <a:pt x="611097" y="524344"/>
                    <a:pt x="604906" y="530526"/>
                  </a:cubicBezTo>
                  <a:lnTo>
                    <a:pt x="556567" y="578789"/>
                  </a:lnTo>
                  <a:cubicBezTo>
                    <a:pt x="553471" y="581880"/>
                    <a:pt x="549423" y="583449"/>
                    <a:pt x="545327" y="583449"/>
                  </a:cubicBezTo>
                  <a:cubicBezTo>
                    <a:pt x="541279" y="583449"/>
                    <a:pt x="537231" y="581880"/>
                    <a:pt x="534135" y="578789"/>
                  </a:cubicBezTo>
                  <a:lnTo>
                    <a:pt x="317251" y="362293"/>
                  </a:lnTo>
                  <a:lnTo>
                    <a:pt x="246481" y="291586"/>
                  </a:lnTo>
                  <a:lnTo>
                    <a:pt x="187140" y="232339"/>
                  </a:lnTo>
                  <a:close/>
                  <a:moveTo>
                    <a:pt x="58606" y="160814"/>
                  </a:moveTo>
                  <a:lnTo>
                    <a:pt x="126401" y="228498"/>
                  </a:lnTo>
                  <a:lnTo>
                    <a:pt x="111975" y="242899"/>
                  </a:lnTo>
                  <a:lnTo>
                    <a:pt x="119307" y="250219"/>
                  </a:lnTo>
                  <a:cubicBezTo>
                    <a:pt x="126877" y="257824"/>
                    <a:pt x="126877" y="270087"/>
                    <a:pt x="119307" y="277692"/>
                  </a:cubicBezTo>
                  <a:lnTo>
                    <a:pt x="115641" y="281352"/>
                  </a:lnTo>
                  <a:cubicBezTo>
                    <a:pt x="108024" y="288909"/>
                    <a:pt x="95741" y="288909"/>
                    <a:pt x="88123" y="281352"/>
                  </a:cubicBezTo>
                  <a:lnTo>
                    <a:pt x="5712" y="199029"/>
                  </a:lnTo>
                  <a:cubicBezTo>
                    <a:pt x="-1905" y="191424"/>
                    <a:pt x="-1905" y="179161"/>
                    <a:pt x="5712" y="171604"/>
                  </a:cubicBezTo>
                  <a:lnTo>
                    <a:pt x="9378" y="167944"/>
                  </a:lnTo>
                  <a:cubicBezTo>
                    <a:pt x="16948" y="160339"/>
                    <a:pt x="29231" y="160339"/>
                    <a:pt x="36849" y="167944"/>
                  </a:cubicBezTo>
                  <a:lnTo>
                    <a:pt x="44180" y="175264"/>
                  </a:lnTo>
                  <a:close/>
                  <a:moveTo>
                    <a:pt x="585775" y="66370"/>
                  </a:moveTo>
                  <a:cubicBezTo>
                    <a:pt x="589775" y="67101"/>
                    <a:pt x="593430" y="69680"/>
                    <a:pt x="595263" y="73839"/>
                  </a:cubicBezTo>
                  <a:cubicBezTo>
                    <a:pt x="613072" y="114675"/>
                    <a:pt x="607644" y="163212"/>
                    <a:pt x="578978" y="199341"/>
                  </a:cubicBezTo>
                  <a:cubicBezTo>
                    <a:pt x="574168" y="205379"/>
                    <a:pt x="565121" y="205854"/>
                    <a:pt x="559693" y="200387"/>
                  </a:cubicBezTo>
                  <a:lnTo>
                    <a:pt x="510789" y="151612"/>
                  </a:lnTo>
                  <a:cubicBezTo>
                    <a:pt x="505742" y="146526"/>
                    <a:pt x="505742" y="138349"/>
                    <a:pt x="510789" y="133262"/>
                  </a:cubicBezTo>
                  <a:lnTo>
                    <a:pt x="574216" y="69988"/>
                  </a:lnTo>
                  <a:cubicBezTo>
                    <a:pt x="577430" y="66756"/>
                    <a:pt x="581775" y="65639"/>
                    <a:pt x="585775" y="66370"/>
                  </a:cubicBezTo>
                  <a:close/>
                  <a:moveTo>
                    <a:pt x="158702" y="26758"/>
                  </a:moveTo>
                  <a:cubicBezTo>
                    <a:pt x="163655" y="26758"/>
                    <a:pt x="168654" y="28660"/>
                    <a:pt x="172463" y="32464"/>
                  </a:cubicBezTo>
                  <a:lnTo>
                    <a:pt x="179701" y="39691"/>
                  </a:lnTo>
                  <a:lnTo>
                    <a:pt x="246935" y="106831"/>
                  </a:lnTo>
                  <a:lnTo>
                    <a:pt x="254886" y="114819"/>
                  </a:lnTo>
                  <a:cubicBezTo>
                    <a:pt x="261457" y="121334"/>
                    <a:pt x="262362" y="131414"/>
                    <a:pt x="257600" y="138879"/>
                  </a:cubicBezTo>
                  <a:cubicBezTo>
                    <a:pt x="256839" y="140068"/>
                    <a:pt x="255934" y="141209"/>
                    <a:pt x="254886" y="142255"/>
                  </a:cubicBezTo>
                  <a:lnTo>
                    <a:pt x="252315" y="144823"/>
                  </a:lnTo>
                  <a:lnTo>
                    <a:pt x="246696" y="150434"/>
                  </a:lnTo>
                  <a:lnTo>
                    <a:pt x="175892" y="221140"/>
                  </a:lnTo>
                  <a:lnTo>
                    <a:pt x="172463" y="224611"/>
                  </a:lnTo>
                  <a:cubicBezTo>
                    <a:pt x="171702" y="225324"/>
                    <a:pt x="170940" y="225990"/>
                    <a:pt x="170130" y="226560"/>
                  </a:cubicBezTo>
                  <a:cubicBezTo>
                    <a:pt x="167749" y="228319"/>
                    <a:pt x="165083" y="229413"/>
                    <a:pt x="162274" y="229936"/>
                  </a:cubicBezTo>
                  <a:cubicBezTo>
                    <a:pt x="161083" y="230174"/>
                    <a:pt x="159893" y="230269"/>
                    <a:pt x="158702" y="230269"/>
                  </a:cubicBezTo>
                  <a:cubicBezTo>
                    <a:pt x="153703" y="230269"/>
                    <a:pt x="148751" y="228367"/>
                    <a:pt x="144942" y="224611"/>
                  </a:cubicBezTo>
                  <a:lnTo>
                    <a:pt x="137609" y="217288"/>
                  </a:lnTo>
                  <a:lnTo>
                    <a:pt x="69804" y="149578"/>
                  </a:lnTo>
                  <a:lnTo>
                    <a:pt x="62519" y="142255"/>
                  </a:lnTo>
                  <a:cubicBezTo>
                    <a:pt x="54900" y="134647"/>
                    <a:pt x="54900" y="122380"/>
                    <a:pt x="62519" y="114819"/>
                  </a:cubicBezTo>
                  <a:lnTo>
                    <a:pt x="144942" y="32464"/>
                  </a:lnTo>
                  <a:cubicBezTo>
                    <a:pt x="148751" y="28660"/>
                    <a:pt x="153750" y="26758"/>
                    <a:pt x="158702" y="26758"/>
                  </a:cubicBezTo>
                  <a:close/>
                  <a:moveTo>
                    <a:pt x="254809" y="6542"/>
                  </a:moveTo>
                  <a:cubicBezTo>
                    <a:pt x="277279" y="4029"/>
                    <a:pt x="300492" y="9424"/>
                    <a:pt x="321015" y="29913"/>
                  </a:cubicBezTo>
                  <a:cubicBezTo>
                    <a:pt x="380347" y="89193"/>
                    <a:pt x="337205" y="46124"/>
                    <a:pt x="260017" y="97465"/>
                  </a:cubicBezTo>
                  <a:lnTo>
                    <a:pt x="193067" y="30626"/>
                  </a:lnTo>
                  <a:cubicBezTo>
                    <a:pt x="210614" y="19479"/>
                    <a:pt x="232340" y="9056"/>
                    <a:pt x="254809" y="6542"/>
                  </a:cubicBezTo>
                  <a:close/>
                  <a:moveTo>
                    <a:pt x="503105" y="953"/>
                  </a:moveTo>
                  <a:cubicBezTo>
                    <a:pt x="515252" y="2468"/>
                    <a:pt x="527216" y="5788"/>
                    <a:pt x="538560" y="10911"/>
                  </a:cubicBezTo>
                  <a:cubicBezTo>
                    <a:pt x="546131" y="14334"/>
                    <a:pt x="547940" y="24224"/>
                    <a:pt x="542083" y="30073"/>
                  </a:cubicBezTo>
                  <a:lnTo>
                    <a:pt x="465709" y="106341"/>
                  </a:lnTo>
                  <a:cubicBezTo>
                    <a:pt x="456424" y="115613"/>
                    <a:pt x="456424" y="130639"/>
                    <a:pt x="465709" y="139911"/>
                  </a:cubicBezTo>
                  <a:lnTo>
                    <a:pt x="542131" y="216227"/>
                  </a:lnTo>
                  <a:cubicBezTo>
                    <a:pt x="547940" y="222028"/>
                    <a:pt x="546178" y="231823"/>
                    <a:pt x="538655" y="235246"/>
                  </a:cubicBezTo>
                  <a:cubicBezTo>
                    <a:pt x="508181" y="249035"/>
                    <a:pt x="473184" y="249844"/>
                    <a:pt x="442187" y="237528"/>
                  </a:cubicBezTo>
                  <a:lnTo>
                    <a:pt x="399238" y="280370"/>
                  </a:lnTo>
                  <a:lnTo>
                    <a:pt x="328482" y="209712"/>
                  </a:lnTo>
                  <a:lnTo>
                    <a:pt x="372240" y="166015"/>
                  </a:lnTo>
                  <a:cubicBezTo>
                    <a:pt x="356051" y="122270"/>
                    <a:pt x="365527" y="71060"/>
                    <a:pt x="400571" y="36064"/>
                  </a:cubicBezTo>
                  <a:cubicBezTo>
                    <a:pt x="428569" y="8106"/>
                    <a:pt x="466664" y="-3592"/>
                    <a:pt x="503105" y="953"/>
                  </a:cubicBez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gdcd85eba80_2_167"/>
            <p:cNvSpPr/>
            <p:nvPr/>
          </p:nvSpPr>
          <p:spPr>
            <a:xfrm>
              <a:off x="5812411" y="3391023"/>
              <a:ext cx="575096" cy="465488"/>
            </a:xfrm>
            <a:custGeom>
              <a:rect b="b" l="l" r="r" t="t"/>
              <a:pathLst>
                <a:path extrusionOk="0" h="491771" w="607568">
                  <a:moveTo>
                    <a:pt x="355420" y="250307"/>
                  </a:moveTo>
                  <a:cubicBezTo>
                    <a:pt x="354290" y="250307"/>
                    <a:pt x="353160" y="250871"/>
                    <a:pt x="352312" y="251812"/>
                  </a:cubicBezTo>
                  <a:lnTo>
                    <a:pt x="321042" y="289814"/>
                  </a:lnTo>
                  <a:cubicBezTo>
                    <a:pt x="319723" y="291507"/>
                    <a:pt x="319912" y="293953"/>
                    <a:pt x="321513" y="295364"/>
                  </a:cubicBezTo>
                  <a:lnTo>
                    <a:pt x="369736" y="338257"/>
                  </a:lnTo>
                  <a:cubicBezTo>
                    <a:pt x="370396" y="338822"/>
                    <a:pt x="371149" y="339104"/>
                    <a:pt x="371997" y="339104"/>
                  </a:cubicBezTo>
                  <a:cubicBezTo>
                    <a:pt x="372374" y="339104"/>
                    <a:pt x="372750" y="339010"/>
                    <a:pt x="373127" y="338916"/>
                  </a:cubicBezTo>
                  <a:cubicBezTo>
                    <a:pt x="374257" y="338539"/>
                    <a:pt x="375105" y="337505"/>
                    <a:pt x="375293" y="336282"/>
                  </a:cubicBezTo>
                  <a:lnTo>
                    <a:pt x="383676" y="279467"/>
                  </a:lnTo>
                  <a:cubicBezTo>
                    <a:pt x="384618" y="273164"/>
                    <a:pt x="381792" y="266768"/>
                    <a:pt x="376424" y="263287"/>
                  </a:cubicBezTo>
                  <a:lnTo>
                    <a:pt x="357681" y="250965"/>
                  </a:lnTo>
                  <a:cubicBezTo>
                    <a:pt x="357021" y="250495"/>
                    <a:pt x="356174" y="250307"/>
                    <a:pt x="355420" y="250307"/>
                  </a:cubicBezTo>
                  <a:close/>
                  <a:moveTo>
                    <a:pt x="258879" y="250307"/>
                  </a:moveTo>
                  <a:cubicBezTo>
                    <a:pt x="258125" y="250307"/>
                    <a:pt x="257372" y="250495"/>
                    <a:pt x="256712" y="250965"/>
                  </a:cubicBezTo>
                  <a:lnTo>
                    <a:pt x="237969" y="263287"/>
                  </a:lnTo>
                  <a:cubicBezTo>
                    <a:pt x="232601" y="266768"/>
                    <a:pt x="229775" y="273164"/>
                    <a:pt x="230717" y="279467"/>
                  </a:cubicBezTo>
                  <a:lnTo>
                    <a:pt x="239100" y="336282"/>
                  </a:lnTo>
                  <a:cubicBezTo>
                    <a:pt x="239288" y="337505"/>
                    <a:pt x="240136" y="338539"/>
                    <a:pt x="241266" y="338916"/>
                  </a:cubicBezTo>
                  <a:cubicBezTo>
                    <a:pt x="241643" y="339010"/>
                    <a:pt x="242019" y="339104"/>
                    <a:pt x="242396" y="339104"/>
                  </a:cubicBezTo>
                  <a:cubicBezTo>
                    <a:pt x="243244" y="339104"/>
                    <a:pt x="243997" y="338822"/>
                    <a:pt x="244657" y="338257"/>
                  </a:cubicBezTo>
                  <a:lnTo>
                    <a:pt x="292880" y="295364"/>
                  </a:lnTo>
                  <a:cubicBezTo>
                    <a:pt x="294481" y="293953"/>
                    <a:pt x="294670" y="291507"/>
                    <a:pt x="293351" y="289814"/>
                  </a:cubicBezTo>
                  <a:lnTo>
                    <a:pt x="261987" y="251812"/>
                  </a:lnTo>
                  <a:cubicBezTo>
                    <a:pt x="261233" y="250871"/>
                    <a:pt x="260103" y="250307"/>
                    <a:pt x="258879" y="250307"/>
                  </a:cubicBezTo>
                  <a:close/>
                  <a:moveTo>
                    <a:pt x="500465" y="66049"/>
                  </a:moveTo>
                  <a:cubicBezTo>
                    <a:pt x="548129" y="66049"/>
                    <a:pt x="562447" y="93516"/>
                    <a:pt x="565743" y="130673"/>
                  </a:cubicBezTo>
                  <a:cubicBezTo>
                    <a:pt x="565932" y="130673"/>
                    <a:pt x="566026" y="130673"/>
                    <a:pt x="566120" y="130673"/>
                  </a:cubicBezTo>
                  <a:cubicBezTo>
                    <a:pt x="577141" y="133118"/>
                    <a:pt x="583358" y="146664"/>
                    <a:pt x="580250" y="160962"/>
                  </a:cubicBezTo>
                  <a:cubicBezTo>
                    <a:pt x="577706" y="172532"/>
                    <a:pt x="569700" y="180904"/>
                    <a:pt x="560939" y="182503"/>
                  </a:cubicBezTo>
                  <a:cubicBezTo>
                    <a:pt x="554628" y="199529"/>
                    <a:pt x="543796" y="214016"/>
                    <a:pt x="531927" y="223799"/>
                  </a:cubicBezTo>
                  <a:cubicBezTo>
                    <a:pt x="528913" y="226338"/>
                    <a:pt x="527500" y="230383"/>
                    <a:pt x="528253" y="234240"/>
                  </a:cubicBezTo>
                  <a:lnTo>
                    <a:pt x="530797" y="246281"/>
                  </a:lnTo>
                  <a:cubicBezTo>
                    <a:pt x="532304" y="253806"/>
                    <a:pt x="538238" y="259732"/>
                    <a:pt x="545868" y="261143"/>
                  </a:cubicBezTo>
                  <a:lnTo>
                    <a:pt x="558961" y="263777"/>
                  </a:lnTo>
                  <a:cubicBezTo>
                    <a:pt x="578366" y="267634"/>
                    <a:pt x="593437" y="282684"/>
                    <a:pt x="597299" y="301968"/>
                  </a:cubicBezTo>
                  <a:lnTo>
                    <a:pt x="607002" y="350788"/>
                  </a:lnTo>
                  <a:cubicBezTo>
                    <a:pt x="608697" y="358972"/>
                    <a:pt x="606531" y="367438"/>
                    <a:pt x="601256" y="373835"/>
                  </a:cubicBezTo>
                  <a:cubicBezTo>
                    <a:pt x="595981" y="380325"/>
                    <a:pt x="588068" y="384088"/>
                    <a:pt x="579685" y="384088"/>
                  </a:cubicBezTo>
                  <a:lnTo>
                    <a:pt x="490386" y="384088"/>
                  </a:lnTo>
                  <a:lnTo>
                    <a:pt x="467685" y="310058"/>
                  </a:lnTo>
                  <a:cubicBezTo>
                    <a:pt x="461845" y="291150"/>
                    <a:pt x="448563" y="276194"/>
                    <a:pt x="431702" y="267445"/>
                  </a:cubicBezTo>
                  <a:cubicBezTo>
                    <a:pt x="434999" y="265940"/>
                    <a:pt x="438295" y="264529"/>
                    <a:pt x="441969" y="263777"/>
                  </a:cubicBezTo>
                  <a:lnTo>
                    <a:pt x="455157" y="261237"/>
                  </a:lnTo>
                  <a:cubicBezTo>
                    <a:pt x="462692" y="259732"/>
                    <a:pt x="468627" y="253806"/>
                    <a:pt x="470228" y="246281"/>
                  </a:cubicBezTo>
                  <a:lnTo>
                    <a:pt x="472677" y="234240"/>
                  </a:lnTo>
                  <a:cubicBezTo>
                    <a:pt x="473525" y="230383"/>
                    <a:pt x="472112" y="226338"/>
                    <a:pt x="469098" y="223893"/>
                  </a:cubicBezTo>
                  <a:cubicBezTo>
                    <a:pt x="457229" y="214016"/>
                    <a:pt x="446302" y="199529"/>
                    <a:pt x="439991" y="182503"/>
                  </a:cubicBezTo>
                  <a:cubicBezTo>
                    <a:pt x="434716" y="181563"/>
                    <a:pt x="429818" y="177894"/>
                    <a:pt x="426144" y="172720"/>
                  </a:cubicBezTo>
                  <a:cubicBezTo>
                    <a:pt x="433303" y="164725"/>
                    <a:pt x="438861" y="154754"/>
                    <a:pt x="441404" y="143278"/>
                  </a:cubicBezTo>
                  <a:cubicBezTo>
                    <a:pt x="444324" y="130485"/>
                    <a:pt x="443476" y="118068"/>
                    <a:pt x="439708" y="107438"/>
                  </a:cubicBezTo>
                  <a:cubicBezTo>
                    <a:pt x="447244" y="82699"/>
                    <a:pt x="464200" y="66049"/>
                    <a:pt x="500465" y="66049"/>
                  </a:cubicBezTo>
                  <a:close/>
                  <a:moveTo>
                    <a:pt x="107100" y="66049"/>
                  </a:moveTo>
                  <a:cubicBezTo>
                    <a:pt x="151561" y="66049"/>
                    <a:pt x="166820" y="90130"/>
                    <a:pt x="171341" y="123618"/>
                  </a:cubicBezTo>
                  <a:cubicBezTo>
                    <a:pt x="170965" y="129920"/>
                    <a:pt x="171436" y="136505"/>
                    <a:pt x="172849" y="143278"/>
                  </a:cubicBezTo>
                  <a:cubicBezTo>
                    <a:pt x="174921" y="152590"/>
                    <a:pt x="178971" y="161056"/>
                    <a:pt x="184246" y="168205"/>
                  </a:cubicBezTo>
                  <a:cubicBezTo>
                    <a:pt x="180573" y="175919"/>
                    <a:pt x="174356" y="181281"/>
                    <a:pt x="167574" y="182503"/>
                  </a:cubicBezTo>
                  <a:cubicBezTo>
                    <a:pt x="161263" y="199529"/>
                    <a:pt x="150336" y="214016"/>
                    <a:pt x="138468" y="223799"/>
                  </a:cubicBezTo>
                  <a:cubicBezTo>
                    <a:pt x="135453" y="226338"/>
                    <a:pt x="134040" y="230383"/>
                    <a:pt x="134794" y="234240"/>
                  </a:cubicBezTo>
                  <a:lnTo>
                    <a:pt x="137337" y="246281"/>
                  </a:lnTo>
                  <a:cubicBezTo>
                    <a:pt x="138939" y="253806"/>
                    <a:pt x="144873" y="259732"/>
                    <a:pt x="152408" y="261143"/>
                  </a:cubicBezTo>
                  <a:lnTo>
                    <a:pt x="165596" y="263777"/>
                  </a:lnTo>
                  <a:cubicBezTo>
                    <a:pt x="170494" y="264812"/>
                    <a:pt x="175203" y="266505"/>
                    <a:pt x="179442" y="268856"/>
                  </a:cubicBezTo>
                  <a:cubicBezTo>
                    <a:pt x="164088" y="277793"/>
                    <a:pt x="152126" y="292279"/>
                    <a:pt x="146662" y="310058"/>
                  </a:cubicBezTo>
                  <a:lnTo>
                    <a:pt x="123867" y="384088"/>
                  </a:lnTo>
                  <a:lnTo>
                    <a:pt x="27883" y="384088"/>
                  </a:lnTo>
                  <a:cubicBezTo>
                    <a:pt x="19499" y="384088"/>
                    <a:pt x="11587" y="380325"/>
                    <a:pt x="6312" y="373835"/>
                  </a:cubicBezTo>
                  <a:cubicBezTo>
                    <a:pt x="1037" y="367438"/>
                    <a:pt x="-1129" y="358972"/>
                    <a:pt x="566" y="350788"/>
                  </a:cubicBezTo>
                  <a:lnTo>
                    <a:pt x="10268" y="301968"/>
                  </a:lnTo>
                  <a:cubicBezTo>
                    <a:pt x="14130" y="282684"/>
                    <a:pt x="29202" y="267634"/>
                    <a:pt x="48606" y="263777"/>
                  </a:cubicBezTo>
                  <a:lnTo>
                    <a:pt x="61699" y="261237"/>
                  </a:lnTo>
                  <a:cubicBezTo>
                    <a:pt x="69328" y="259732"/>
                    <a:pt x="75263" y="253806"/>
                    <a:pt x="76770" y="246281"/>
                  </a:cubicBezTo>
                  <a:lnTo>
                    <a:pt x="79313" y="234240"/>
                  </a:lnTo>
                  <a:cubicBezTo>
                    <a:pt x="80067" y="230383"/>
                    <a:pt x="78654" y="226338"/>
                    <a:pt x="75639" y="223893"/>
                  </a:cubicBezTo>
                  <a:cubicBezTo>
                    <a:pt x="63771" y="214016"/>
                    <a:pt x="52939" y="199623"/>
                    <a:pt x="46628" y="182503"/>
                  </a:cubicBezTo>
                  <a:cubicBezTo>
                    <a:pt x="37867" y="180904"/>
                    <a:pt x="29861" y="172532"/>
                    <a:pt x="27318" y="160962"/>
                  </a:cubicBezTo>
                  <a:cubicBezTo>
                    <a:pt x="24115" y="146664"/>
                    <a:pt x="30426" y="133118"/>
                    <a:pt x="41447" y="130673"/>
                  </a:cubicBezTo>
                  <a:cubicBezTo>
                    <a:pt x="41541" y="130673"/>
                    <a:pt x="41729" y="130673"/>
                    <a:pt x="41824" y="130673"/>
                  </a:cubicBezTo>
                  <a:cubicBezTo>
                    <a:pt x="45403" y="93516"/>
                    <a:pt x="60192" y="66049"/>
                    <a:pt x="107100" y="66049"/>
                  </a:cubicBezTo>
                  <a:close/>
                  <a:moveTo>
                    <a:pt x="298626" y="0"/>
                  </a:moveTo>
                  <a:lnTo>
                    <a:pt x="315956" y="0"/>
                  </a:lnTo>
                  <a:cubicBezTo>
                    <a:pt x="363426" y="0"/>
                    <a:pt x="401854" y="38378"/>
                    <a:pt x="401854" y="85787"/>
                  </a:cubicBezTo>
                  <a:lnTo>
                    <a:pt x="401854" y="95476"/>
                  </a:lnTo>
                  <a:cubicBezTo>
                    <a:pt x="417301" y="99238"/>
                    <a:pt x="426154" y="118522"/>
                    <a:pt x="421633" y="138840"/>
                  </a:cubicBezTo>
                  <a:cubicBezTo>
                    <a:pt x="420880" y="142602"/>
                    <a:pt x="419467" y="146083"/>
                    <a:pt x="417960" y="149281"/>
                  </a:cubicBezTo>
                  <a:cubicBezTo>
                    <a:pt x="417677" y="149939"/>
                    <a:pt x="417395" y="150504"/>
                    <a:pt x="417112" y="151068"/>
                  </a:cubicBezTo>
                  <a:cubicBezTo>
                    <a:pt x="415417" y="154172"/>
                    <a:pt x="413533" y="157088"/>
                    <a:pt x="411273" y="159534"/>
                  </a:cubicBezTo>
                  <a:cubicBezTo>
                    <a:pt x="411179" y="159628"/>
                    <a:pt x="410990" y="159816"/>
                    <a:pt x="410896" y="159910"/>
                  </a:cubicBezTo>
                  <a:cubicBezTo>
                    <a:pt x="406092" y="165084"/>
                    <a:pt x="400159" y="168658"/>
                    <a:pt x="394037" y="169787"/>
                  </a:cubicBezTo>
                  <a:cubicBezTo>
                    <a:pt x="391494" y="176654"/>
                    <a:pt x="388385" y="183332"/>
                    <a:pt x="384900" y="189541"/>
                  </a:cubicBezTo>
                  <a:cubicBezTo>
                    <a:pt x="384806" y="189635"/>
                    <a:pt x="384806" y="189729"/>
                    <a:pt x="384712" y="189823"/>
                  </a:cubicBezTo>
                  <a:cubicBezTo>
                    <a:pt x="381227" y="196031"/>
                    <a:pt x="377460" y="201769"/>
                    <a:pt x="373316" y="207131"/>
                  </a:cubicBezTo>
                  <a:cubicBezTo>
                    <a:pt x="373127" y="207413"/>
                    <a:pt x="372939" y="207601"/>
                    <a:pt x="372750" y="207789"/>
                  </a:cubicBezTo>
                  <a:cubicBezTo>
                    <a:pt x="368700" y="213057"/>
                    <a:pt x="364368" y="217948"/>
                    <a:pt x="359847" y="222275"/>
                  </a:cubicBezTo>
                  <a:cubicBezTo>
                    <a:pt x="359658" y="222463"/>
                    <a:pt x="359376" y="222651"/>
                    <a:pt x="359188" y="222934"/>
                  </a:cubicBezTo>
                  <a:cubicBezTo>
                    <a:pt x="354667" y="227261"/>
                    <a:pt x="349957" y="231211"/>
                    <a:pt x="345154" y="234598"/>
                  </a:cubicBezTo>
                  <a:lnTo>
                    <a:pt x="345625" y="236855"/>
                  </a:lnTo>
                  <a:cubicBezTo>
                    <a:pt x="346567" y="236385"/>
                    <a:pt x="347603" y="235915"/>
                    <a:pt x="348639" y="235538"/>
                  </a:cubicBezTo>
                  <a:cubicBezTo>
                    <a:pt x="350899" y="234786"/>
                    <a:pt x="353065" y="234033"/>
                    <a:pt x="355514" y="234033"/>
                  </a:cubicBezTo>
                  <a:cubicBezTo>
                    <a:pt x="359470" y="234033"/>
                    <a:pt x="363238" y="235162"/>
                    <a:pt x="366628" y="237326"/>
                  </a:cubicBezTo>
                  <a:cubicBezTo>
                    <a:pt x="366628" y="237326"/>
                    <a:pt x="380756" y="246450"/>
                    <a:pt x="385371" y="249648"/>
                  </a:cubicBezTo>
                  <a:cubicBezTo>
                    <a:pt x="401854" y="261030"/>
                    <a:pt x="399876" y="279373"/>
                    <a:pt x="399876" y="279373"/>
                  </a:cubicBezTo>
                  <a:cubicBezTo>
                    <a:pt x="410990" y="279655"/>
                    <a:pt x="421822" y="283041"/>
                    <a:pt x="430016" y="289814"/>
                  </a:cubicBezTo>
                  <a:cubicBezTo>
                    <a:pt x="445180" y="302324"/>
                    <a:pt x="447535" y="313330"/>
                    <a:pt x="448382" y="316058"/>
                  </a:cubicBezTo>
                  <a:lnTo>
                    <a:pt x="481630" y="424515"/>
                  </a:lnTo>
                  <a:cubicBezTo>
                    <a:pt x="482855" y="428371"/>
                    <a:pt x="483608" y="432416"/>
                    <a:pt x="483891" y="436461"/>
                  </a:cubicBezTo>
                  <a:cubicBezTo>
                    <a:pt x="484644" y="448595"/>
                    <a:pt x="481159" y="460730"/>
                    <a:pt x="473718" y="470700"/>
                  </a:cubicBezTo>
                  <a:cubicBezTo>
                    <a:pt x="466372" y="480671"/>
                    <a:pt x="455823" y="487538"/>
                    <a:pt x="443956" y="490360"/>
                  </a:cubicBezTo>
                  <a:cubicBezTo>
                    <a:pt x="440000" y="491301"/>
                    <a:pt x="435950" y="491771"/>
                    <a:pt x="431805" y="491771"/>
                  </a:cubicBezTo>
                  <a:lnTo>
                    <a:pt x="325375" y="491771"/>
                  </a:lnTo>
                  <a:lnTo>
                    <a:pt x="337430" y="415296"/>
                  </a:lnTo>
                  <a:cubicBezTo>
                    <a:pt x="338749" y="406454"/>
                    <a:pt x="337807" y="397424"/>
                    <a:pt x="334605" y="389052"/>
                  </a:cubicBezTo>
                  <a:lnTo>
                    <a:pt x="323962" y="360927"/>
                  </a:lnTo>
                  <a:lnTo>
                    <a:pt x="337430" y="347476"/>
                  </a:lnTo>
                  <a:lnTo>
                    <a:pt x="307196" y="317281"/>
                  </a:lnTo>
                  <a:lnTo>
                    <a:pt x="276868" y="347476"/>
                  </a:lnTo>
                  <a:lnTo>
                    <a:pt x="290337" y="360927"/>
                  </a:lnTo>
                  <a:lnTo>
                    <a:pt x="279694" y="389052"/>
                  </a:lnTo>
                  <a:cubicBezTo>
                    <a:pt x="276586" y="397424"/>
                    <a:pt x="275644" y="406454"/>
                    <a:pt x="276963" y="415296"/>
                  </a:cubicBezTo>
                  <a:lnTo>
                    <a:pt x="288736" y="491771"/>
                  </a:lnTo>
                  <a:lnTo>
                    <a:pt x="182493" y="491771"/>
                  </a:lnTo>
                  <a:cubicBezTo>
                    <a:pt x="178443" y="491771"/>
                    <a:pt x="174299" y="491301"/>
                    <a:pt x="170437" y="490360"/>
                  </a:cubicBezTo>
                  <a:cubicBezTo>
                    <a:pt x="158570" y="487538"/>
                    <a:pt x="148021" y="480671"/>
                    <a:pt x="140675" y="470700"/>
                  </a:cubicBezTo>
                  <a:cubicBezTo>
                    <a:pt x="130785" y="457343"/>
                    <a:pt x="127865" y="440223"/>
                    <a:pt x="132669" y="424515"/>
                  </a:cubicBezTo>
                  <a:lnTo>
                    <a:pt x="166011" y="316058"/>
                  </a:lnTo>
                  <a:cubicBezTo>
                    <a:pt x="166858" y="313330"/>
                    <a:pt x="170908" y="300631"/>
                    <a:pt x="184377" y="289814"/>
                  </a:cubicBezTo>
                  <a:cubicBezTo>
                    <a:pt x="192666" y="283229"/>
                    <a:pt x="203403" y="279655"/>
                    <a:pt x="214517" y="279373"/>
                  </a:cubicBezTo>
                  <a:lnTo>
                    <a:pt x="214517" y="279279"/>
                  </a:lnTo>
                  <a:cubicBezTo>
                    <a:pt x="214140" y="273447"/>
                    <a:pt x="211880" y="260654"/>
                    <a:pt x="229022" y="249648"/>
                  </a:cubicBezTo>
                  <a:cubicBezTo>
                    <a:pt x="233731" y="246638"/>
                    <a:pt x="247765" y="237326"/>
                    <a:pt x="247765" y="237326"/>
                  </a:cubicBezTo>
                  <a:cubicBezTo>
                    <a:pt x="251061" y="235162"/>
                    <a:pt x="254923" y="234033"/>
                    <a:pt x="258879" y="234033"/>
                  </a:cubicBezTo>
                  <a:cubicBezTo>
                    <a:pt x="261328" y="234033"/>
                    <a:pt x="263494" y="234786"/>
                    <a:pt x="265754" y="235538"/>
                  </a:cubicBezTo>
                  <a:cubicBezTo>
                    <a:pt x="266790" y="236009"/>
                    <a:pt x="267826" y="236385"/>
                    <a:pt x="268768" y="236855"/>
                  </a:cubicBezTo>
                  <a:lnTo>
                    <a:pt x="269239" y="234598"/>
                  </a:lnTo>
                  <a:cubicBezTo>
                    <a:pt x="264436" y="231211"/>
                    <a:pt x="259726" y="227261"/>
                    <a:pt x="255205" y="222934"/>
                  </a:cubicBezTo>
                  <a:cubicBezTo>
                    <a:pt x="254923" y="222651"/>
                    <a:pt x="254735" y="222463"/>
                    <a:pt x="254546" y="222275"/>
                  </a:cubicBezTo>
                  <a:cubicBezTo>
                    <a:pt x="250025" y="217948"/>
                    <a:pt x="245693" y="213057"/>
                    <a:pt x="241548" y="207789"/>
                  </a:cubicBezTo>
                  <a:cubicBezTo>
                    <a:pt x="241454" y="207601"/>
                    <a:pt x="241266" y="207413"/>
                    <a:pt x="241077" y="207225"/>
                  </a:cubicBezTo>
                  <a:cubicBezTo>
                    <a:pt x="236933" y="201769"/>
                    <a:pt x="233072" y="196031"/>
                    <a:pt x="229681" y="189823"/>
                  </a:cubicBezTo>
                  <a:cubicBezTo>
                    <a:pt x="229587" y="189729"/>
                    <a:pt x="229587" y="189635"/>
                    <a:pt x="229493" y="189635"/>
                  </a:cubicBezTo>
                  <a:cubicBezTo>
                    <a:pt x="226008" y="183332"/>
                    <a:pt x="222899" y="176654"/>
                    <a:pt x="220356" y="169787"/>
                  </a:cubicBezTo>
                  <a:cubicBezTo>
                    <a:pt x="214140" y="168658"/>
                    <a:pt x="208301" y="165084"/>
                    <a:pt x="203497" y="159910"/>
                  </a:cubicBezTo>
                  <a:cubicBezTo>
                    <a:pt x="203309" y="159722"/>
                    <a:pt x="203214" y="159628"/>
                    <a:pt x="203120" y="159534"/>
                  </a:cubicBezTo>
                  <a:cubicBezTo>
                    <a:pt x="200860" y="157088"/>
                    <a:pt x="198976" y="154172"/>
                    <a:pt x="197281" y="151068"/>
                  </a:cubicBezTo>
                  <a:cubicBezTo>
                    <a:pt x="196998" y="150504"/>
                    <a:pt x="196716" y="149939"/>
                    <a:pt x="196433" y="149281"/>
                  </a:cubicBezTo>
                  <a:cubicBezTo>
                    <a:pt x="194832" y="146083"/>
                    <a:pt x="193513" y="142602"/>
                    <a:pt x="192666" y="138840"/>
                  </a:cubicBezTo>
                  <a:cubicBezTo>
                    <a:pt x="188145" y="118428"/>
                    <a:pt x="197092" y="99050"/>
                    <a:pt x="212727" y="95476"/>
                  </a:cubicBezTo>
                  <a:lnTo>
                    <a:pt x="212727" y="85787"/>
                  </a:lnTo>
                  <a:cubicBezTo>
                    <a:pt x="212727" y="38378"/>
                    <a:pt x="251155" y="0"/>
                    <a:pt x="29862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" name="Google Shape;461;gdcd85eba80_2_981"/>
          <p:cNvSpPr txBox="1"/>
          <p:nvPr>
            <p:ph type="ctrTitle"/>
          </p:nvPr>
        </p:nvSpPr>
        <p:spPr>
          <a:xfrm>
            <a:off x="5685570" y="3154764"/>
            <a:ext cx="5968998" cy="162150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</a:pPr>
            <a:r>
              <a:rPr lang="zh-CN" sz="4400"/>
              <a:t>Thanks</a:t>
            </a:r>
            <a:br>
              <a:rPr lang="zh-CN"/>
            </a:br>
            <a:r>
              <a:rPr b="0" lang="zh-CN" sz="2400"/>
              <a:t>for your listening</a:t>
            </a:r>
            <a:endParaRPr b="0"/>
          </a:p>
        </p:txBody>
      </p:sp>
      <p:sp>
        <p:nvSpPr>
          <p:cNvPr id="462" name="Google Shape;462;gdcd85eba80_2_981"/>
          <p:cNvSpPr txBox="1"/>
          <p:nvPr>
            <p:ph idx="2" type="body"/>
          </p:nvPr>
        </p:nvSpPr>
        <p:spPr>
          <a:xfrm>
            <a:off x="5685572" y="5164729"/>
            <a:ext cx="5968998" cy="29627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</a:pPr>
            <a:r>
              <a:rPr lang="zh-CN"/>
              <a:t>Jitong Wang, William Que, Louis Wang, Juyou Qi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dcd85eba80_2_50"/>
          <p:cNvSpPr txBox="1"/>
          <p:nvPr>
            <p:ph idx="12" type="sldNum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sp>
        <p:nvSpPr>
          <p:cNvPr id="141" name="Google Shape;141;gdcd85eba80_2_50"/>
          <p:cNvSpPr txBox="1"/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zh-CN"/>
              <a:t>Agenda</a:t>
            </a:r>
            <a:endParaRPr/>
          </a:p>
        </p:txBody>
      </p:sp>
      <p:sp>
        <p:nvSpPr>
          <p:cNvPr id="142" name="Google Shape;142;gdcd85eba80_2_50"/>
          <p:cNvSpPr txBox="1"/>
          <p:nvPr>
            <p:ph idx="1" type="body"/>
          </p:nvPr>
        </p:nvSpPr>
        <p:spPr>
          <a:xfrm>
            <a:off x="669925" y="1130299"/>
            <a:ext cx="10850563" cy="5006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14289" lvl="0" marL="228589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143" name="Google Shape;143;gdcd85eba80_2_50" title="iSlide™ 版权声明  COPYRIGHT NOTICE"/>
          <p:cNvGrpSpPr/>
          <p:nvPr/>
        </p:nvGrpSpPr>
        <p:grpSpPr>
          <a:xfrm>
            <a:off x="1166159" y="1655524"/>
            <a:ext cx="9277724" cy="3966052"/>
            <a:chOff x="1166159" y="1655524"/>
            <a:chExt cx="9277724" cy="3966052"/>
          </a:xfrm>
        </p:grpSpPr>
        <p:sp>
          <p:nvSpPr>
            <p:cNvPr id="144" name="Google Shape;144;gdcd85eba80_2_50"/>
            <p:cNvSpPr/>
            <p:nvPr/>
          </p:nvSpPr>
          <p:spPr>
            <a:xfrm rot="-5400000">
              <a:off x="3144431" y="3314021"/>
              <a:ext cx="3318146" cy="649058"/>
            </a:xfrm>
            <a:prstGeom prst="trapezoid">
              <a:avLst>
                <a:gd fmla="val 101311" name="adj"/>
              </a:avLst>
            </a:prstGeom>
            <a:gradFill>
              <a:gsLst>
                <a:gs pos="0">
                  <a:srgbClr val="D4D8DD"/>
                </a:gs>
                <a:gs pos="100000">
                  <a:srgbClr val="E4E6EA">
                    <a:alpha val="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gdcd85eba80_2_50"/>
            <p:cNvSpPr/>
            <p:nvPr/>
          </p:nvSpPr>
          <p:spPr>
            <a:xfrm>
              <a:off x="2403721" y="2388786"/>
              <a:ext cx="903494" cy="3082466"/>
            </a:xfrm>
            <a:custGeom>
              <a:rect b="b" l="l" r="r" t="t"/>
              <a:pathLst>
                <a:path extrusionOk="0" h="16197" w="4053">
                  <a:moveTo>
                    <a:pt x="1764" y="0"/>
                  </a:moveTo>
                  <a:lnTo>
                    <a:pt x="2323" y="0"/>
                  </a:lnTo>
                  <a:lnTo>
                    <a:pt x="2323" y="892"/>
                  </a:lnTo>
                  <a:lnTo>
                    <a:pt x="1764" y="892"/>
                  </a:lnTo>
                  <a:lnTo>
                    <a:pt x="1764" y="0"/>
                  </a:lnTo>
                  <a:close/>
                  <a:moveTo>
                    <a:pt x="1831" y="11317"/>
                  </a:moveTo>
                  <a:lnTo>
                    <a:pt x="2256" y="11317"/>
                  </a:lnTo>
                  <a:lnTo>
                    <a:pt x="2256" y="13709"/>
                  </a:lnTo>
                  <a:lnTo>
                    <a:pt x="4053" y="15988"/>
                  </a:lnTo>
                  <a:lnTo>
                    <a:pt x="3787" y="16197"/>
                  </a:lnTo>
                  <a:lnTo>
                    <a:pt x="2256" y="14256"/>
                  </a:lnTo>
                  <a:lnTo>
                    <a:pt x="2256" y="16151"/>
                  </a:lnTo>
                  <a:lnTo>
                    <a:pt x="1831" y="16151"/>
                  </a:lnTo>
                  <a:lnTo>
                    <a:pt x="1831" y="14215"/>
                  </a:lnTo>
                  <a:lnTo>
                    <a:pt x="266" y="16197"/>
                  </a:lnTo>
                  <a:lnTo>
                    <a:pt x="0" y="15988"/>
                  </a:lnTo>
                  <a:lnTo>
                    <a:pt x="1831" y="13668"/>
                  </a:lnTo>
                  <a:lnTo>
                    <a:pt x="1831" y="11317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ffectLst>
              <a:outerShdw blurRad="76200" kx="1200000" rotWithShape="0" algn="br" sy="23000">
                <a:srgbClr val="000000">
                  <a:alpha val="20000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gdcd85eba80_2_50"/>
            <p:cNvSpPr/>
            <p:nvPr/>
          </p:nvSpPr>
          <p:spPr>
            <a:xfrm>
              <a:off x="1166159" y="2475721"/>
              <a:ext cx="3378619" cy="2325660"/>
            </a:xfrm>
            <a:custGeom>
              <a:rect b="b" l="l" r="r" t="t"/>
              <a:pathLst>
                <a:path extrusionOk="0" h="10425" w="15146">
                  <a:moveTo>
                    <a:pt x="233" y="9959"/>
                  </a:moveTo>
                  <a:lnTo>
                    <a:pt x="418" y="9959"/>
                  </a:lnTo>
                  <a:lnTo>
                    <a:pt x="418" y="466"/>
                  </a:lnTo>
                  <a:lnTo>
                    <a:pt x="233" y="466"/>
                  </a:lnTo>
                  <a:lnTo>
                    <a:pt x="221" y="466"/>
                  </a:lnTo>
                  <a:lnTo>
                    <a:pt x="209" y="465"/>
                  </a:lnTo>
                  <a:lnTo>
                    <a:pt x="198" y="462"/>
                  </a:lnTo>
                  <a:lnTo>
                    <a:pt x="186" y="460"/>
                  </a:lnTo>
                  <a:lnTo>
                    <a:pt x="175" y="458"/>
                  </a:lnTo>
                  <a:lnTo>
                    <a:pt x="164" y="455"/>
                  </a:lnTo>
                  <a:lnTo>
                    <a:pt x="153" y="451"/>
                  </a:lnTo>
                  <a:lnTo>
                    <a:pt x="142" y="447"/>
                  </a:lnTo>
                  <a:lnTo>
                    <a:pt x="123" y="437"/>
                  </a:lnTo>
                  <a:lnTo>
                    <a:pt x="103" y="425"/>
                  </a:lnTo>
                  <a:lnTo>
                    <a:pt x="85" y="412"/>
                  </a:lnTo>
                  <a:lnTo>
                    <a:pt x="68" y="397"/>
                  </a:lnTo>
                  <a:lnTo>
                    <a:pt x="54" y="381"/>
                  </a:lnTo>
                  <a:lnTo>
                    <a:pt x="40" y="363"/>
                  </a:lnTo>
                  <a:lnTo>
                    <a:pt x="29" y="343"/>
                  </a:lnTo>
                  <a:lnTo>
                    <a:pt x="19" y="323"/>
                  </a:lnTo>
                  <a:lnTo>
                    <a:pt x="15" y="313"/>
                  </a:lnTo>
                  <a:lnTo>
                    <a:pt x="10" y="302"/>
                  </a:lnTo>
                  <a:lnTo>
                    <a:pt x="8" y="291"/>
                  </a:lnTo>
                  <a:lnTo>
                    <a:pt x="5" y="279"/>
                  </a:lnTo>
                  <a:lnTo>
                    <a:pt x="3" y="268"/>
                  </a:lnTo>
                  <a:lnTo>
                    <a:pt x="2" y="256"/>
                  </a:lnTo>
                  <a:lnTo>
                    <a:pt x="0" y="245"/>
                  </a:lnTo>
                  <a:lnTo>
                    <a:pt x="0" y="233"/>
                  </a:lnTo>
                  <a:lnTo>
                    <a:pt x="0" y="233"/>
                  </a:lnTo>
                  <a:lnTo>
                    <a:pt x="0" y="221"/>
                  </a:lnTo>
                  <a:lnTo>
                    <a:pt x="2" y="209"/>
                  </a:lnTo>
                  <a:lnTo>
                    <a:pt x="3" y="197"/>
                  </a:lnTo>
                  <a:lnTo>
                    <a:pt x="5" y="186"/>
                  </a:lnTo>
                  <a:lnTo>
                    <a:pt x="8" y="174"/>
                  </a:lnTo>
                  <a:lnTo>
                    <a:pt x="10" y="164"/>
                  </a:lnTo>
                  <a:lnTo>
                    <a:pt x="15" y="154"/>
                  </a:lnTo>
                  <a:lnTo>
                    <a:pt x="19" y="143"/>
                  </a:lnTo>
                  <a:lnTo>
                    <a:pt x="29" y="122"/>
                  </a:lnTo>
                  <a:lnTo>
                    <a:pt x="40" y="104"/>
                  </a:lnTo>
                  <a:lnTo>
                    <a:pt x="54" y="85"/>
                  </a:lnTo>
                  <a:lnTo>
                    <a:pt x="68" y="69"/>
                  </a:lnTo>
                  <a:lnTo>
                    <a:pt x="85" y="53"/>
                  </a:lnTo>
                  <a:lnTo>
                    <a:pt x="103" y="40"/>
                  </a:lnTo>
                  <a:lnTo>
                    <a:pt x="123" y="28"/>
                  </a:lnTo>
                  <a:lnTo>
                    <a:pt x="142" y="19"/>
                  </a:lnTo>
                  <a:lnTo>
                    <a:pt x="153" y="14"/>
                  </a:lnTo>
                  <a:lnTo>
                    <a:pt x="164" y="11"/>
                  </a:lnTo>
                  <a:lnTo>
                    <a:pt x="175" y="8"/>
                  </a:lnTo>
                  <a:lnTo>
                    <a:pt x="186" y="5"/>
                  </a:lnTo>
                  <a:lnTo>
                    <a:pt x="198" y="3"/>
                  </a:lnTo>
                  <a:lnTo>
                    <a:pt x="209" y="2"/>
                  </a:lnTo>
                  <a:lnTo>
                    <a:pt x="221" y="1"/>
                  </a:lnTo>
                  <a:lnTo>
                    <a:pt x="233" y="0"/>
                  </a:lnTo>
                  <a:lnTo>
                    <a:pt x="14914" y="0"/>
                  </a:lnTo>
                  <a:lnTo>
                    <a:pt x="14926" y="1"/>
                  </a:lnTo>
                  <a:lnTo>
                    <a:pt x="14938" y="2"/>
                  </a:lnTo>
                  <a:lnTo>
                    <a:pt x="14949" y="3"/>
                  </a:lnTo>
                  <a:lnTo>
                    <a:pt x="14961" y="5"/>
                  </a:lnTo>
                  <a:lnTo>
                    <a:pt x="14972" y="8"/>
                  </a:lnTo>
                  <a:lnTo>
                    <a:pt x="14983" y="11"/>
                  </a:lnTo>
                  <a:lnTo>
                    <a:pt x="14993" y="14"/>
                  </a:lnTo>
                  <a:lnTo>
                    <a:pt x="15004" y="19"/>
                  </a:lnTo>
                  <a:lnTo>
                    <a:pt x="15024" y="28"/>
                  </a:lnTo>
                  <a:lnTo>
                    <a:pt x="15044" y="40"/>
                  </a:lnTo>
                  <a:lnTo>
                    <a:pt x="15061" y="53"/>
                  </a:lnTo>
                  <a:lnTo>
                    <a:pt x="15077" y="69"/>
                  </a:lnTo>
                  <a:lnTo>
                    <a:pt x="15093" y="85"/>
                  </a:lnTo>
                  <a:lnTo>
                    <a:pt x="15106" y="104"/>
                  </a:lnTo>
                  <a:lnTo>
                    <a:pt x="15118" y="122"/>
                  </a:lnTo>
                  <a:lnTo>
                    <a:pt x="15127" y="143"/>
                  </a:lnTo>
                  <a:lnTo>
                    <a:pt x="15132" y="154"/>
                  </a:lnTo>
                  <a:lnTo>
                    <a:pt x="15135" y="164"/>
                  </a:lnTo>
                  <a:lnTo>
                    <a:pt x="15138" y="174"/>
                  </a:lnTo>
                  <a:lnTo>
                    <a:pt x="15142" y="186"/>
                  </a:lnTo>
                  <a:lnTo>
                    <a:pt x="15144" y="197"/>
                  </a:lnTo>
                  <a:lnTo>
                    <a:pt x="15145" y="209"/>
                  </a:lnTo>
                  <a:lnTo>
                    <a:pt x="15146" y="221"/>
                  </a:lnTo>
                  <a:lnTo>
                    <a:pt x="15146" y="233"/>
                  </a:lnTo>
                  <a:lnTo>
                    <a:pt x="15146" y="233"/>
                  </a:lnTo>
                  <a:lnTo>
                    <a:pt x="15146" y="245"/>
                  </a:lnTo>
                  <a:lnTo>
                    <a:pt x="15145" y="256"/>
                  </a:lnTo>
                  <a:lnTo>
                    <a:pt x="15144" y="268"/>
                  </a:lnTo>
                  <a:lnTo>
                    <a:pt x="15142" y="279"/>
                  </a:lnTo>
                  <a:lnTo>
                    <a:pt x="15138" y="291"/>
                  </a:lnTo>
                  <a:lnTo>
                    <a:pt x="15135" y="302"/>
                  </a:lnTo>
                  <a:lnTo>
                    <a:pt x="15132" y="313"/>
                  </a:lnTo>
                  <a:lnTo>
                    <a:pt x="15127" y="323"/>
                  </a:lnTo>
                  <a:lnTo>
                    <a:pt x="15118" y="343"/>
                  </a:lnTo>
                  <a:lnTo>
                    <a:pt x="15106" y="363"/>
                  </a:lnTo>
                  <a:lnTo>
                    <a:pt x="15093" y="381"/>
                  </a:lnTo>
                  <a:lnTo>
                    <a:pt x="15077" y="397"/>
                  </a:lnTo>
                  <a:lnTo>
                    <a:pt x="15061" y="412"/>
                  </a:lnTo>
                  <a:lnTo>
                    <a:pt x="15044" y="425"/>
                  </a:lnTo>
                  <a:lnTo>
                    <a:pt x="15024" y="437"/>
                  </a:lnTo>
                  <a:lnTo>
                    <a:pt x="15004" y="447"/>
                  </a:lnTo>
                  <a:lnTo>
                    <a:pt x="14993" y="451"/>
                  </a:lnTo>
                  <a:lnTo>
                    <a:pt x="14983" y="455"/>
                  </a:lnTo>
                  <a:lnTo>
                    <a:pt x="14972" y="458"/>
                  </a:lnTo>
                  <a:lnTo>
                    <a:pt x="14961" y="460"/>
                  </a:lnTo>
                  <a:lnTo>
                    <a:pt x="14949" y="462"/>
                  </a:lnTo>
                  <a:lnTo>
                    <a:pt x="14938" y="465"/>
                  </a:lnTo>
                  <a:lnTo>
                    <a:pt x="14926" y="466"/>
                  </a:lnTo>
                  <a:lnTo>
                    <a:pt x="14914" y="466"/>
                  </a:lnTo>
                  <a:lnTo>
                    <a:pt x="14729" y="466"/>
                  </a:lnTo>
                  <a:lnTo>
                    <a:pt x="14729" y="9959"/>
                  </a:lnTo>
                  <a:lnTo>
                    <a:pt x="14914" y="9959"/>
                  </a:lnTo>
                  <a:lnTo>
                    <a:pt x="14926" y="9959"/>
                  </a:lnTo>
                  <a:lnTo>
                    <a:pt x="14938" y="9960"/>
                  </a:lnTo>
                  <a:lnTo>
                    <a:pt x="14949" y="9962"/>
                  </a:lnTo>
                  <a:lnTo>
                    <a:pt x="14961" y="9964"/>
                  </a:lnTo>
                  <a:lnTo>
                    <a:pt x="14972" y="9967"/>
                  </a:lnTo>
                  <a:lnTo>
                    <a:pt x="14983" y="9970"/>
                  </a:lnTo>
                  <a:lnTo>
                    <a:pt x="14993" y="9973"/>
                  </a:lnTo>
                  <a:lnTo>
                    <a:pt x="15004" y="9978"/>
                  </a:lnTo>
                  <a:lnTo>
                    <a:pt x="15024" y="9987"/>
                  </a:lnTo>
                  <a:lnTo>
                    <a:pt x="15044" y="9999"/>
                  </a:lnTo>
                  <a:lnTo>
                    <a:pt x="15061" y="10012"/>
                  </a:lnTo>
                  <a:lnTo>
                    <a:pt x="15077" y="10028"/>
                  </a:lnTo>
                  <a:lnTo>
                    <a:pt x="15093" y="10044"/>
                  </a:lnTo>
                  <a:lnTo>
                    <a:pt x="15106" y="10062"/>
                  </a:lnTo>
                  <a:lnTo>
                    <a:pt x="15118" y="10081"/>
                  </a:lnTo>
                  <a:lnTo>
                    <a:pt x="15127" y="10102"/>
                  </a:lnTo>
                  <a:lnTo>
                    <a:pt x="15132" y="10112"/>
                  </a:lnTo>
                  <a:lnTo>
                    <a:pt x="15135" y="10123"/>
                  </a:lnTo>
                  <a:lnTo>
                    <a:pt x="15138" y="10133"/>
                  </a:lnTo>
                  <a:lnTo>
                    <a:pt x="15142" y="10145"/>
                  </a:lnTo>
                  <a:lnTo>
                    <a:pt x="15144" y="10156"/>
                  </a:lnTo>
                  <a:lnTo>
                    <a:pt x="15145" y="10168"/>
                  </a:lnTo>
                  <a:lnTo>
                    <a:pt x="15146" y="10179"/>
                  </a:lnTo>
                  <a:lnTo>
                    <a:pt x="15146" y="10191"/>
                  </a:lnTo>
                  <a:lnTo>
                    <a:pt x="15146" y="10191"/>
                  </a:lnTo>
                  <a:lnTo>
                    <a:pt x="15146" y="10203"/>
                  </a:lnTo>
                  <a:lnTo>
                    <a:pt x="15145" y="10215"/>
                  </a:lnTo>
                  <a:lnTo>
                    <a:pt x="15144" y="10227"/>
                  </a:lnTo>
                  <a:lnTo>
                    <a:pt x="15142" y="10238"/>
                  </a:lnTo>
                  <a:lnTo>
                    <a:pt x="15138" y="10249"/>
                  </a:lnTo>
                  <a:lnTo>
                    <a:pt x="15135" y="10261"/>
                  </a:lnTo>
                  <a:lnTo>
                    <a:pt x="15132" y="10271"/>
                  </a:lnTo>
                  <a:lnTo>
                    <a:pt x="15127" y="10282"/>
                  </a:lnTo>
                  <a:lnTo>
                    <a:pt x="15118" y="10303"/>
                  </a:lnTo>
                  <a:lnTo>
                    <a:pt x="15106" y="10321"/>
                  </a:lnTo>
                  <a:lnTo>
                    <a:pt x="15093" y="10340"/>
                  </a:lnTo>
                  <a:lnTo>
                    <a:pt x="15077" y="10356"/>
                  </a:lnTo>
                  <a:lnTo>
                    <a:pt x="15061" y="10371"/>
                  </a:lnTo>
                  <a:lnTo>
                    <a:pt x="15044" y="10384"/>
                  </a:lnTo>
                  <a:lnTo>
                    <a:pt x="15024" y="10396"/>
                  </a:lnTo>
                  <a:lnTo>
                    <a:pt x="15004" y="10406"/>
                  </a:lnTo>
                  <a:lnTo>
                    <a:pt x="14993" y="10410"/>
                  </a:lnTo>
                  <a:lnTo>
                    <a:pt x="14983" y="10414"/>
                  </a:lnTo>
                  <a:lnTo>
                    <a:pt x="14972" y="10417"/>
                  </a:lnTo>
                  <a:lnTo>
                    <a:pt x="14961" y="10419"/>
                  </a:lnTo>
                  <a:lnTo>
                    <a:pt x="14949" y="10421"/>
                  </a:lnTo>
                  <a:lnTo>
                    <a:pt x="14938" y="10422"/>
                  </a:lnTo>
                  <a:lnTo>
                    <a:pt x="14926" y="10424"/>
                  </a:lnTo>
                  <a:lnTo>
                    <a:pt x="14914" y="10425"/>
                  </a:lnTo>
                  <a:lnTo>
                    <a:pt x="233" y="10425"/>
                  </a:lnTo>
                  <a:lnTo>
                    <a:pt x="221" y="10424"/>
                  </a:lnTo>
                  <a:lnTo>
                    <a:pt x="209" y="10422"/>
                  </a:lnTo>
                  <a:lnTo>
                    <a:pt x="198" y="10421"/>
                  </a:lnTo>
                  <a:lnTo>
                    <a:pt x="186" y="10419"/>
                  </a:lnTo>
                  <a:lnTo>
                    <a:pt x="175" y="10417"/>
                  </a:lnTo>
                  <a:lnTo>
                    <a:pt x="164" y="10414"/>
                  </a:lnTo>
                  <a:lnTo>
                    <a:pt x="153" y="10410"/>
                  </a:lnTo>
                  <a:lnTo>
                    <a:pt x="142" y="10406"/>
                  </a:lnTo>
                  <a:lnTo>
                    <a:pt x="123" y="10396"/>
                  </a:lnTo>
                  <a:lnTo>
                    <a:pt x="103" y="10384"/>
                  </a:lnTo>
                  <a:lnTo>
                    <a:pt x="85" y="10371"/>
                  </a:lnTo>
                  <a:lnTo>
                    <a:pt x="68" y="10356"/>
                  </a:lnTo>
                  <a:lnTo>
                    <a:pt x="54" y="10340"/>
                  </a:lnTo>
                  <a:lnTo>
                    <a:pt x="40" y="10321"/>
                  </a:lnTo>
                  <a:lnTo>
                    <a:pt x="29" y="10303"/>
                  </a:lnTo>
                  <a:lnTo>
                    <a:pt x="19" y="10282"/>
                  </a:lnTo>
                  <a:lnTo>
                    <a:pt x="15" y="10271"/>
                  </a:lnTo>
                  <a:lnTo>
                    <a:pt x="10" y="10261"/>
                  </a:lnTo>
                  <a:lnTo>
                    <a:pt x="8" y="10249"/>
                  </a:lnTo>
                  <a:lnTo>
                    <a:pt x="5" y="10238"/>
                  </a:lnTo>
                  <a:lnTo>
                    <a:pt x="3" y="10227"/>
                  </a:lnTo>
                  <a:lnTo>
                    <a:pt x="2" y="10215"/>
                  </a:lnTo>
                  <a:lnTo>
                    <a:pt x="0" y="10203"/>
                  </a:lnTo>
                  <a:lnTo>
                    <a:pt x="0" y="10191"/>
                  </a:lnTo>
                  <a:lnTo>
                    <a:pt x="0" y="10191"/>
                  </a:lnTo>
                  <a:lnTo>
                    <a:pt x="0" y="10179"/>
                  </a:lnTo>
                  <a:lnTo>
                    <a:pt x="2" y="10168"/>
                  </a:lnTo>
                  <a:lnTo>
                    <a:pt x="3" y="10156"/>
                  </a:lnTo>
                  <a:lnTo>
                    <a:pt x="5" y="10145"/>
                  </a:lnTo>
                  <a:lnTo>
                    <a:pt x="8" y="10133"/>
                  </a:lnTo>
                  <a:lnTo>
                    <a:pt x="10" y="10123"/>
                  </a:lnTo>
                  <a:lnTo>
                    <a:pt x="15" y="10112"/>
                  </a:lnTo>
                  <a:lnTo>
                    <a:pt x="19" y="10102"/>
                  </a:lnTo>
                  <a:lnTo>
                    <a:pt x="29" y="10081"/>
                  </a:lnTo>
                  <a:lnTo>
                    <a:pt x="40" y="10062"/>
                  </a:lnTo>
                  <a:lnTo>
                    <a:pt x="54" y="10044"/>
                  </a:lnTo>
                  <a:lnTo>
                    <a:pt x="68" y="10028"/>
                  </a:lnTo>
                  <a:lnTo>
                    <a:pt x="85" y="10012"/>
                  </a:lnTo>
                  <a:lnTo>
                    <a:pt x="103" y="9999"/>
                  </a:lnTo>
                  <a:lnTo>
                    <a:pt x="123" y="9987"/>
                  </a:lnTo>
                  <a:lnTo>
                    <a:pt x="142" y="9978"/>
                  </a:lnTo>
                  <a:lnTo>
                    <a:pt x="153" y="9973"/>
                  </a:lnTo>
                  <a:lnTo>
                    <a:pt x="164" y="9970"/>
                  </a:lnTo>
                  <a:lnTo>
                    <a:pt x="175" y="9967"/>
                  </a:lnTo>
                  <a:lnTo>
                    <a:pt x="186" y="9964"/>
                  </a:lnTo>
                  <a:lnTo>
                    <a:pt x="198" y="9962"/>
                  </a:lnTo>
                  <a:lnTo>
                    <a:pt x="209" y="9960"/>
                  </a:lnTo>
                  <a:lnTo>
                    <a:pt x="221" y="9959"/>
                  </a:lnTo>
                  <a:lnTo>
                    <a:pt x="233" y="9959"/>
                  </a:lnTo>
                  <a:close/>
                </a:path>
              </a:pathLst>
            </a:cu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gdcd85eba80_2_50"/>
            <p:cNvSpPr/>
            <p:nvPr/>
          </p:nvSpPr>
          <p:spPr>
            <a:xfrm>
              <a:off x="1294432" y="2580570"/>
              <a:ext cx="3122072" cy="211596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gdcd85eba80_2_50"/>
            <p:cNvSpPr txBox="1"/>
            <p:nvPr/>
          </p:nvSpPr>
          <p:spPr>
            <a:xfrm>
              <a:off x="1650794" y="3339929"/>
              <a:ext cx="2409349" cy="59724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rm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zh-CN" sz="2400">
                  <a:solidFill>
                    <a:schemeClr val="accent1"/>
                  </a:solidFill>
                  <a:latin typeface="Arial"/>
                  <a:ea typeface="Arial"/>
                  <a:cs typeface="Arial"/>
                  <a:sym typeface="Arial"/>
                </a:rPr>
                <a:t>AGENDA</a:t>
              </a:r>
              <a:endParaRPr/>
            </a:p>
          </p:txBody>
        </p:sp>
        <p:grpSp>
          <p:nvGrpSpPr>
            <p:cNvPr id="149" name="Google Shape;149;gdcd85eba80_2_50"/>
            <p:cNvGrpSpPr/>
            <p:nvPr/>
          </p:nvGrpSpPr>
          <p:grpSpPr>
            <a:xfrm>
              <a:off x="5952003" y="1655524"/>
              <a:ext cx="4491880" cy="552392"/>
              <a:chOff x="5763744" y="1497321"/>
              <a:chExt cx="4491880" cy="552392"/>
            </a:xfrm>
          </p:grpSpPr>
          <p:sp>
            <p:nvSpPr>
              <p:cNvPr id="150" name="Google Shape;150;gdcd85eba80_2_50"/>
              <p:cNvSpPr/>
              <p:nvPr/>
            </p:nvSpPr>
            <p:spPr>
              <a:xfrm>
                <a:off x="5763744" y="1566371"/>
                <a:ext cx="4491880" cy="414293"/>
              </a:xfrm>
              <a:prstGeom prst="roundRect">
                <a:avLst>
                  <a:gd fmla="val 9770" name="adj"/>
                </a:avLst>
              </a:prstGeom>
              <a:noFill/>
              <a:ln cap="flat" cmpd="sng" w="9525">
                <a:solidFill>
                  <a:srgbClr val="BFBFB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Introduction</a:t>
                </a:r>
                <a:endParaRPr/>
              </a:p>
            </p:txBody>
          </p:sp>
          <p:grpSp>
            <p:nvGrpSpPr>
              <p:cNvPr id="151" name="Google Shape;151;gdcd85eba80_2_50"/>
              <p:cNvGrpSpPr/>
              <p:nvPr/>
            </p:nvGrpSpPr>
            <p:grpSpPr>
              <a:xfrm>
                <a:off x="5957082" y="1497321"/>
                <a:ext cx="773346" cy="552392"/>
                <a:chOff x="6512894" y="1739368"/>
                <a:chExt cx="773346" cy="552392"/>
              </a:xfrm>
            </p:grpSpPr>
            <p:sp>
              <p:nvSpPr>
                <p:cNvPr id="152" name="Google Shape;152;gdcd85eba80_2_50"/>
                <p:cNvSpPr/>
                <p:nvPr/>
              </p:nvSpPr>
              <p:spPr>
                <a:xfrm flipH="1" rot="10800000">
                  <a:off x="6512894" y="2222711"/>
                  <a:ext cx="773346" cy="69049"/>
                </a:xfrm>
                <a:prstGeom prst="trapezoid">
                  <a:avLst>
                    <a:gd fmla="val 154634" name="adj"/>
                  </a:avLst>
                </a:prstGeom>
                <a:solidFill>
                  <a:srgbClr val="B16844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45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3" name="Google Shape;153;gdcd85eba80_2_50"/>
                <p:cNvSpPr/>
                <p:nvPr/>
              </p:nvSpPr>
              <p:spPr>
                <a:xfrm>
                  <a:off x="6512894" y="1739368"/>
                  <a:ext cx="773346" cy="69049"/>
                </a:xfrm>
                <a:prstGeom prst="trapezoid">
                  <a:avLst>
                    <a:gd fmla="val 154634" name="adj"/>
                  </a:avLst>
                </a:prstGeom>
                <a:solidFill>
                  <a:srgbClr val="B16844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45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4" name="Google Shape;154;gdcd85eba80_2_50"/>
                <p:cNvSpPr/>
                <p:nvPr/>
              </p:nvSpPr>
              <p:spPr>
                <a:xfrm>
                  <a:off x="6623372" y="1739368"/>
                  <a:ext cx="552390" cy="5523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anchorCtr="1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zh-CN" sz="16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01</a:t>
                  </a:r>
                  <a:endParaRPr/>
                </a:p>
              </p:txBody>
            </p:sp>
          </p:grpSp>
        </p:grpSp>
        <p:grpSp>
          <p:nvGrpSpPr>
            <p:cNvPr id="155" name="Google Shape;155;gdcd85eba80_2_50"/>
            <p:cNvGrpSpPr/>
            <p:nvPr/>
          </p:nvGrpSpPr>
          <p:grpSpPr>
            <a:xfrm>
              <a:off x="5952003" y="2508939"/>
              <a:ext cx="4491880" cy="552392"/>
              <a:chOff x="5763744" y="1497321"/>
              <a:chExt cx="4491880" cy="552392"/>
            </a:xfrm>
          </p:grpSpPr>
          <p:sp>
            <p:nvSpPr>
              <p:cNvPr id="156" name="Google Shape;156;gdcd85eba80_2_50"/>
              <p:cNvSpPr/>
              <p:nvPr/>
            </p:nvSpPr>
            <p:spPr>
              <a:xfrm>
                <a:off x="5763744" y="1566371"/>
                <a:ext cx="4491880" cy="414293"/>
              </a:xfrm>
              <a:prstGeom prst="roundRect">
                <a:avLst>
                  <a:gd fmla="val 9770" name="adj"/>
                </a:avLst>
              </a:prstGeom>
              <a:noFill/>
              <a:ln cap="flat" cmpd="sng" w="9525">
                <a:solidFill>
                  <a:srgbClr val="BFBFB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Related work </a:t>
                </a: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57" name="Google Shape;157;gdcd85eba80_2_50"/>
              <p:cNvGrpSpPr/>
              <p:nvPr/>
            </p:nvGrpSpPr>
            <p:grpSpPr>
              <a:xfrm>
                <a:off x="5957082" y="1497321"/>
                <a:ext cx="773346" cy="552392"/>
                <a:chOff x="6512894" y="1739368"/>
                <a:chExt cx="773346" cy="552392"/>
              </a:xfrm>
            </p:grpSpPr>
            <p:sp>
              <p:nvSpPr>
                <p:cNvPr id="158" name="Google Shape;158;gdcd85eba80_2_50"/>
                <p:cNvSpPr/>
                <p:nvPr/>
              </p:nvSpPr>
              <p:spPr>
                <a:xfrm flipH="1" rot="10800000">
                  <a:off x="6512894" y="2222711"/>
                  <a:ext cx="773346" cy="69049"/>
                </a:xfrm>
                <a:prstGeom prst="trapezoid">
                  <a:avLst>
                    <a:gd fmla="val 154634" name="adj"/>
                  </a:avLst>
                </a:prstGeom>
                <a:solidFill>
                  <a:srgbClr val="55555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45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59" name="Google Shape;159;gdcd85eba80_2_50"/>
                <p:cNvSpPr/>
                <p:nvPr/>
              </p:nvSpPr>
              <p:spPr>
                <a:xfrm>
                  <a:off x="6512894" y="1739368"/>
                  <a:ext cx="773346" cy="69049"/>
                </a:xfrm>
                <a:prstGeom prst="trapezoid">
                  <a:avLst>
                    <a:gd fmla="val 154634" name="adj"/>
                  </a:avLst>
                </a:prstGeom>
                <a:solidFill>
                  <a:srgbClr val="55555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45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0" name="Google Shape;160;gdcd85eba80_2_50"/>
                <p:cNvSpPr/>
                <p:nvPr/>
              </p:nvSpPr>
              <p:spPr>
                <a:xfrm>
                  <a:off x="6623372" y="1739368"/>
                  <a:ext cx="552390" cy="5523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anchorCtr="1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zh-CN" sz="16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02</a:t>
                  </a:r>
                  <a:endParaRPr/>
                </a:p>
              </p:txBody>
            </p:sp>
          </p:grpSp>
        </p:grpSp>
        <p:grpSp>
          <p:nvGrpSpPr>
            <p:cNvPr id="161" name="Google Shape;161;gdcd85eba80_2_50"/>
            <p:cNvGrpSpPr/>
            <p:nvPr/>
          </p:nvGrpSpPr>
          <p:grpSpPr>
            <a:xfrm>
              <a:off x="5952003" y="3362354"/>
              <a:ext cx="4491880" cy="552392"/>
              <a:chOff x="5763744" y="1497321"/>
              <a:chExt cx="4491880" cy="552392"/>
            </a:xfrm>
          </p:grpSpPr>
          <p:sp>
            <p:nvSpPr>
              <p:cNvPr id="162" name="Google Shape;162;gdcd85eba80_2_50"/>
              <p:cNvSpPr/>
              <p:nvPr/>
            </p:nvSpPr>
            <p:spPr>
              <a:xfrm>
                <a:off x="5763744" y="1566371"/>
                <a:ext cx="4491880" cy="414293"/>
              </a:xfrm>
              <a:prstGeom prst="roundRect">
                <a:avLst>
                  <a:gd fmla="val 9770" name="adj"/>
                </a:avLst>
              </a:prstGeom>
              <a:noFill/>
              <a:ln cap="flat" cmpd="sng" w="9525">
                <a:solidFill>
                  <a:srgbClr val="BFBFB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Proposed idea</a:t>
                </a: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63" name="Google Shape;163;gdcd85eba80_2_50"/>
              <p:cNvGrpSpPr/>
              <p:nvPr/>
            </p:nvGrpSpPr>
            <p:grpSpPr>
              <a:xfrm>
                <a:off x="5957082" y="1497321"/>
                <a:ext cx="773346" cy="552392"/>
                <a:chOff x="6512894" y="1739368"/>
                <a:chExt cx="773346" cy="552392"/>
              </a:xfrm>
            </p:grpSpPr>
            <p:sp>
              <p:nvSpPr>
                <p:cNvPr id="164" name="Google Shape;164;gdcd85eba80_2_50"/>
                <p:cNvSpPr/>
                <p:nvPr/>
              </p:nvSpPr>
              <p:spPr>
                <a:xfrm flipH="1" rot="10800000">
                  <a:off x="6512894" y="2222711"/>
                  <a:ext cx="773346" cy="69049"/>
                </a:xfrm>
                <a:prstGeom prst="trapezoid">
                  <a:avLst>
                    <a:gd fmla="val 154634" name="adj"/>
                  </a:avLst>
                </a:prstGeom>
                <a:solidFill>
                  <a:srgbClr val="B16844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45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5" name="Google Shape;165;gdcd85eba80_2_50"/>
                <p:cNvSpPr/>
                <p:nvPr/>
              </p:nvSpPr>
              <p:spPr>
                <a:xfrm>
                  <a:off x="6512894" y="1739368"/>
                  <a:ext cx="773346" cy="69049"/>
                </a:xfrm>
                <a:prstGeom prst="trapezoid">
                  <a:avLst>
                    <a:gd fmla="val 154634" name="adj"/>
                  </a:avLst>
                </a:prstGeom>
                <a:solidFill>
                  <a:srgbClr val="B16844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45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66" name="Google Shape;166;gdcd85eba80_2_50"/>
                <p:cNvSpPr/>
                <p:nvPr/>
              </p:nvSpPr>
              <p:spPr>
                <a:xfrm>
                  <a:off x="6623372" y="1739368"/>
                  <a:ext cx="552390" cy="5523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anchorCtr="1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zh-CN" sz="16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03</a:t>
                  </a:r>
                  <a:endParaRPr/>
                </a:p>
              </p:txBody>
            </p:sp>
          </p:grpSp>
        </p:grpSp>
        <p:grpSp>
          <p:nvGrpSpPr>
            <p:cNvPr id="167" name="Google Shape;167;gdcd85eba80_2_50"/>
            <p:cNvGrpSpPr/>
            <p:nvPr/>
          </p:nvGrpSpPr>
          <p:grpSpPr>
            <a:xfrm>
              <a:off x="5952003" y="4215769"/>
              <a:ext cx="4491880" cy="552392"/>
              <a:chOff x="5763744" y="1497321"/>
              <a:chExt cx="4491880" cy="552392"/>
            </a:xfrm>
          </p:grpSpPr>
          <p:sp>
            <p:nvSpPr>
              <p:cNvPr id="168" name="Google Shape;168;gdcd85eba80_2_50"/>
              <p:cNvSpPr/>
              <p:nvPr/>
            </p:nvSpPr>
            <p:spPr>
              <a:xfrm>
                <a:off x="5763744" y="1566371"/>
                <a:ext cx="4491880" cy="414293"/>
              </a:xfrm>
              <a:prstGeom prst="roundRect">
                <a:avLst>
                  <a:gd fmla="val 9770" name="adj"/>
                </a:avLst>
              </a:prstGeom>
              <a:noFill/>
              <a:ln cap="flat" cmpd="sng" w="9525">
                <a:solidFill>
                  <a:srgbClr val="BFBFB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Evaluation &amp; Discussion</a:t>
                </a: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69" name="Google Shape;169;gdcd85eba80_2_50"/>
              <p:cNvGrpSpPr/>
              <p:nvPr/>
            </p:nvGrpSpPr>
            <p:grpSpPr>
              <a:xfrm>
                <a:off x="5957082" y="1497321"/>
                <a:ext cx="773346" cy="552392"/>
                <a:chOff x="6512894" y="1739368"/>
                <a:chExt cx="773346" cy="552392"/>
              </a:xfrm>
            </p:grpSpPr>
            <p:sp>
              <p:nvSpPr>
                <p:cNvPr id="170" name="Google Shape;170;gdcd85eba80_2_50"/>
                <p:cNvSpPr/>
                <p:nvPr/>
              </p:nvSpPr>
              <p:spPr>
                <a:xfrm flipH="1" rot="10800000">
                  <a:off x="6512894" y="2222711"/>
                  <a:ext cx="773346" cy="69049"/>
                </a:xfrm>
                <a:prstGeom prst="trapezoid">
                  <a:avLst>
                    <a:gd fmla="val 154634" name="adj"/>
                  </a:avLst>
                </a:prstGeom>
                <a:solidFill>
                  <a:srgbClr val="55555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45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1" name="Google Shape;171;gdcd85eba80_2_50"/>
                <p:cNvSpPr/>
                <p:nvPr/>
              </p:nvSpPr>
              <p:spPr>
                <a:xfrm>
                  <a:off x="6512894" y="1739368"/>
                  <a:ext cx="773346" cy="69049"/>
                </a:xfrm>
                <a:prstGeom prst="trapezoid">
                  <a:avLst>
                    <a:gd fmla="val 154634" name="adj"/>
                  </a:avLst>
                </a:prstGeom>
                <a:solidFill>
                  <a:srgbClr val="555555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45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2" name="Google Shape;172;gdcd85eba80_2_50"/>
                <p:cNvSpPr/>
                <p:nvPr/>
              </p:nvSpPr>
              <p:spPr>
                <a:xfrm>
                  <a:off x="6623372" y="1739368"/>
                  <a:ext cx="552390" cy="552392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txBody>
                <a:bodyPr anchorCtr="1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zh-CN" sz="16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04</a:t>
                  </a:r>
                  <a:endParaRPr/>
                </a:p>
              </p:txBody>
            </p:sp>
          </p:grpSp>
        </p:grpSp>
        <p:grpSp>
          <p:nvGrpSpPr>
            <p:cNvPr id="173" name="Google Shape;173;gdcd85eba80_2_50"/>
            <p:cNvGrpSpPr/>
            <p:nvPr/>
          </p:nvGrpSpPr>
          <p:grpSpPr>
            <a:xfrm>
              <a:off x="5952003" y="5069184"/>
              <a:ext cx="4491880" cy="552392"/>
              <a:chOff x="5763744" y="1497321"/>
              <a:chExt cx="4491880" cy="552392"/>
            </a:xfrm>
          </p:grpSpPr>
          <p:sp>
            <p:nvSpPr>
              <p:cNvPr id="174" name="Google Shape;174;gdcd85eba80_2_50"/>
              <p:cNvSpPr/>
              <p:nvPr/>
            </p:nvSpPr>
            <p:spPr>
              <a:xfrm>
                <a:off x="5763744" y="1566371"/>
                <a:ext cx="4491880" cy="414293"/>
              </a:xfrm>
              <a:prstGeom prst="roundRect">
                <a:avLst>
                  <a:gd fmla="val 9770" name="adj"/>
                </a:avLst>
              </a:prstGeom>
              <a:noFill/>
              <a:ln cap="flat" cmpd="sng" w="9525">
                <a:solidFill>
                  <a:srgbClr val="BFBFBF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Reverse engineering</a:t>
                </a:r>
                <a:endParaRPr sz="1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grpSp>
            <p:nvGrpSpPr>
              <p:cNvPr id="175" name="Google Shape;175;gdcd85eba80_2_50"/>
              <p:cNvGrpSpPr/>
              <p:nvPr/>
            </p:nvGrpSpPr>
            <p:grpSpPr>
              <a:xfrm>
                <a:off x="5957082" y="1497321"/>
                <a:ext cx="773346" cy="552392"/>
                <a:chOff x="6512894" y="1739368"/>
                <a:chExt cx="773346" cy="552392"/>
              </a:xfrm>
            </p:grpSpPr>
            <p:sp>
              <p:nvSpPr>
                <p:cNvPr id="176" name="Google Shape;176;gdcd85eba80_2_50"/>
                <p:cNvSpPr/>
                <p:nvPr/>
              </p:nvSpPr>
              <p:spPr>
                <a:xfrm flipH="1" rot="10800000">
                  <a:off x="6512894" y="2222711"/>
                  <a:ext cx="773346" cy="69049"/>
                </a:xfrm>
                <a:prstGeom prst="trapezoid">
                  <a:avLst>
                    <a:gd fmla="val 154634" name="adj"/>
                  </a:avLst>
                </a:prstGeom>
                <a:solidFill>
                  <a:srgbClr val="B16844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45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7" name="Google Shape;177;gdcd85eba80_2_50"/>
                <p:cNvSpPr/>
                <p:nvPr/>
              </p:nvSpPr>
              <p:spPr>
                <a:xfrm>
                  <a:off x="6512894" y="1739368"/>
                  <a:ext cx="773346" cy="69049"/>
                </a:xfrm>
                <a:prstGeom prst="trapezoid">
                  <a:avLst>
                    <a:gd fmla="val 154634" name="adj"/>
                  </a:avLst>
                </a:prstGeom>
                <a:solidFill>
                  <a:srgbClr val="B16844"/>
                </a:soli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8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45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78" name="Google Shape;178;gdcd85eba80_2_50"/>
                <p:cNvSpPr/>
                <p:nvPr/>
              </p:nvSpPr>
              <p:spPr>
                <a:xfrm>
                  <a:off x="6623372" y="1739368"/>
                  <a:ext cx="552390" cy="552392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anchorCtr="1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zh-CN" sz="1600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05</a:t>
                  </a:r>
                  <a:endParaRPr/>
                </a:p>
              </p:txBody>
            </p:sp>
          </p:grpSp>
        </p:grp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dcd85eba80_2_93"/>
          <p:cNvSpPr txBox="1"/>
          <p:nvPr>
            <p:ph type="title"/>
          </p:nvPr>
        </p:nvSpPr>
        <p:spPr>
          <a:xfrm>
            <a:off x="6477000" y="3632200"/>
            <a:ext cx="5043488" cy="8953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zh-CN"/>
              <a:t>Introduction</a:t>
            </a:r>
            <a:endParaRPr/>
          </a:p>
        </p:txBody>
      </p:sp>
      <p:sp>
        <p:nvSpPr>
          <p:cNvPr id="184" name="Google Shape;184;gdcd85eba80_2_93"/>
          <p:cNvSpPr txBox="1"/>
          <p:nvPr>
            <p:ph idx="1" type="body"/>
          </p:nvPr>
        </p:nvSpPr>
        <p:spPr>
          <a:xfrm>
            <a:off x="6478116" y="4527550"/>
            <a:ext cx="5043488" cy="1015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zh-CN"/>
              <a:t>The </a:t>
            </a:r>
            <a:r>
              <a:rPr lang="zh-CN"/>
              <a:t>context, problem and solution</a:t>
            </a:r>
            <a:r>
              <a:rPr lang="zh-CN"/>
              <a:t> for our project and obfuscation techniques.</a:t>
            </a:r>
            <a:endParaRPr/>
          </a:p>
        </p:txBody>
      </p:sp>
      <p:sp>
        <p:nvSpPr>
          <p:cNvPr id="185" name="Google Shape;185;gdcd85eba80_2_93"/>
          <p:cNvSpPr/>
          <p:nvPr/>
        </p:nvSpPr>
        <p:spPr>
          <a:xfrm>
            <a:off x="5072484" y="4145452"/>
            <a:ext cx="1023516" cy="88990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chemeClr val="dk1"/>
                </a:solidFill>
                <a:latin typeface="Impact"/>
              </a:rPr>
              <a:t>/01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dcd85eba80_2_132"/>
          <p:cNvSpPr txBox="1"/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zh-CN"/>
              <a:t>Introduction</a:t>
            </a:r>
            <a:endParaRPr/>
          </a:p>
        </p:txBody>
      </p:sp>
      <p:sp>
        <p:nvSpPr>
          <p:cNvPr id="191" name="Google Shape;191;gdcd85eba80_2_132"/>
          <p:cNvSpPr txBox="1"/>
          <p:nvPr>
            <p:ph idx="12" type="sldNum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192" name="Google Shape;192;gdcd85eba80_2_132" title="iSlide™ 版权声明  COPYRIGHT NOTICE"/>
          <p:cNvGrpSpPr/>
          <p:nvPr/>
        </p:nvGrpSpPr>
        <p:grpSpPr>
          <a:xfrm>
            <a:off x="1351155" y="1561990"/>
            <a:ext cx="9489642" cy="4153121"/>
            <a:chOff x="1351155" y="1561990"/>
            <a:chExt cx="9489642" cy="4153121"/>
          </a:xfrm>
        </p:grpSpPr>
        <p:grpSp>
          <p:nvGrpSpPr>
            <p:cNvPr id="193" name="Google Shape;193;gdcd85eba80_2_132"/>
            <p:cNvGrpSpPr/>
            <p:nvPr/>
          </p:nvGrpSpPr>
          <p:grpSpPr>
            <a:xfrm>
              <a:off x="4375179" y="2691516"/>
              <a:ext cx="3441642" cy="878717"/>
              <a:chOff x="4375179" y="2683790"/>
              <a:chExt cx="3441642" cy="878717"/>
            </a:xfrm>
          </p:grpSpPr>
          <p:sp>
            <p:nvSpPr>
              <p:cNvPr id="194" name="Google Shape;194;gdcd85eba80_2_132"/>
              <p:cNvSpPr/>
              <p:nvPr/>
            </p:nvSpPr>
            <p:spPr>
              <a:xfrm>
                <a:off x="4375179" y="2768281"/>
                <a:ext cx="2246783" cy="794226"/>
              </a:xfrm>
              <a:custGeom>
                <a:rect b="b" l="l" r="r" t="t"/>
                <a:pathLst>
                  <a:path extrusionOk="0" h="21600" w="20158">
                    <a:moveTo>
                      <a:pt x="4282" y="0"/>
                    </a:moveTo>
                    <a:cubicBezTo>
                      <a:pt x="-1330" y="0"/>
                      <a:pt x="-1442" y="21600"/>
                      <a:pt x="4044" y="21600"/>
                    </a:cubicBezTo>
                    <a:lnTo>
                      <a:pt x="20158" y="21600"/>
                    </a:lnTo>
                    <a:lnTo>
                      <a:pt x="20158" y="14"/>
                    </a:lnTo>
                    <a:lnTo>
                      <a:pt x="4282" y="0"/>
                    </a:lnTo>
                    <a:close/>
                    <a:moveTo>
                      <a:pt x="4282" y="0"/>
                    </a:moveTo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5" name="Google Shape;195;gdcd85eba80_2_132"/>
              <p:cNvSpPr/>
              <p:nvPr/>
            </p:nvSpPr>
            <p:spPr>
              <a:xfrm flipH="1">
                <a:off x="6621962" y="2683790"/>
                <a:ext cx="1194859" cy="793521"/>
              </a:xfrm>
              <a:custGeom>
                <a:rect b="b" l="l" r="r" t="t"/>
                <a:pathLst>
                  <a:path extrusionOk="0" h="21600" w="19038">
                    <a:moveTo>
                      <a:pt x="7606" y="0"/>
                    </a:moveTo>
                    <a:cubicBezTo>
                      <a:pt x="-2363" y="0"/>
                      <a:pt x="-2562" y="21600"/>
                      <a:pt x="7183" y="21600"/>
                    </a:cubicBezTo>
                    <a:lnTo>
                      <a:pt x="19038" y="21600"/>
                    </a:lnTo>
                    <a:lnTo>
                      <a:pt x="19038" y="14"/>
                    </a:lnTo>
                    <a:lnTo>
                      <a:pt x="7606" y="0"/>
                    </a:lnTo>
                    <a:close/>
                    <a:moveTo>
                      <a:pt x="7606" y="0"/>
                    </a:moveTo>
                  </a:path>
                </a:pathLst>
              </a:cu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4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02</a:t>
                </a:r>
                <a:endParaRPr b="1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6" name="Google Shape;196;gdcd85eba80_2_132"/>
            <p:cNvGrpSpPr/>
            <p:nvPr/>
          </p:nvGrpSpPr>
          <p:grpSpPr>
            <a:xfrm flipH="1">
              <a:off x="1351155" y="2577339"/>
              <a:ext cx="3024024" cy="1106931"/>
              <a:chOff x="7275154" y="3085592"/>
              <a:chExt cx="3174600" cy="1106931"/>
            </a:xfrm>
          </p:grpSpPr>
          <p:sp>
            <p:nvSpPr>
              <p:cNvPr id="197" name="Google Shape;197;gdcd85eba80_2_132"/>
              <p:cNvSpPr txBox="1"/>
              <p:nvPr/>
            </p:nvSpPr>
            <p:spPr>
              <a:xfrm>
                <a:off x="7275154" y="3593423"/>
                <a:ext cx="3174600" cy="59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rm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There is rarely a dedicated security person involved</a:t>
                </a:r>
                <a:endParaRPr/>
              </a:p>
            </p:txBody>
          </p:sp>
          <p:sp>
            <p:nvSpPr>
              <p:cNvPr id="198" name="Google Shape;198;gdcd85eba80_2_132"/>
              <p:cNvSpPr/>
              <p:nvPr/>
            </p:nvSpPr>
            <p:spPr>
              <a:xfrm>
                <a:off x="7275154" y="3085592"/>
                <a:ext cx="3174551" cy="5078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1800">
                    <a:solidFill>
                      <a:schemeClr val="dk1"/>
                    </a:solidFill>
                  </a:rPr>
                  <a:t>Problem</a:t>
                </a:r>
                <a:endParaRPr b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9" name="Google Shape;199;gdcd85eba80_2_132"/>
            <p:cNvGrpSpPr/>
            <p:nvPr/>
          </p:nvGrpSpPr>
          <p:grpSpPr>
            <a:xfrm>
              <a:off x="4375179" y="4722216"/>
              <a:ext cx="3441642" cy="878718"/>
              <a:chOff x="4375179" y="4739762"/>
              <a:chExt cx="3441642" cy="878718"/>
            </a:xfrm>
          </p:grpSpPr>
          <p:sp>
            <p:nvSpPr>
              <p:cNvPr id="200" name="Google Shape;200;gdcd85eba80_2_132"/>
              <p:cNvSpPr/>
              <p:nvPr/>
            </p:nvSpPr>
            <p:spPr>
              <a:xfrm>
                <a:off x="4375179" y="4824254"/>
                <a:ext cx="2246783" cy="794226"/>
              </a:xfrm>
              <a:custGeom>
                <a:rect b="b" l="l" r="r" t="t"/>
                <a:pathLst>
                  <a:path extrusionOk="0" h="21600" w="20158">
                    <a:moveTo>
                      <a:pt x="4282" y="0"/>
                    </a:moveTo>
                    <a:cubicBezTo>
                      <a:pt x="-1330" y="0"/>
                      <a:pt x="-1442" y="21600"/>
                      <a:pt x="4044" y="21600"/>
                    </a:cubicBezTo>
                    <a:lnTo>
                      <a:pt x="20158" y="21600"/>
                    </a:lnTo>
                    <a:lnTo>
                      <a:pt x="20158" y="14"/>
                    </a:lnTo>
                    <a:lnTo>
                      <a:pt x="4282" y="0"/>
                    </a:lnTo>
                    <a:close/>
                    <a:moveTo>
                      <a:pt x="4282" y="0"/>
                    </a:moveTo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gdcd85eba80_2_132"/>
              <p:cNvSpPr/>
              <p:nvPr/>
            </p:nvSpPr>
            <p:spPr>
              <a:xfrm flipH="1">
                <a:off x="6621962" y="4739762"/>
                <a:ext cx="1194859" cy="793521"/>
              </a:xfrm>
              <a:custGeom>
                <a:rect b="b" l="l" r="r" t="t"/>
                <a:pathLst>
                  <a:path extrusionOk="0" h="21600" w="19038">
                    <a:moveTo>
                      <a:pt x="7606" y="0"/>
                    </a:moveTo>
                    <a:cubicBezTo>
                      <a:pt x="-2363" y="0"/>
                      <a:pt x="-2562" y="21600"/>
                      <a:pt x="7183" y="21600"/>
                    </a:cubicBezTo>
                    <a:lnTo>
                      <a:pt x="19038" y="21600"/>
                    </a:lnTo>
                    <a:lnTo>
                      <a:pt x="19038" y="14"/>
                    </a:lnTo>
                    <a:lnTo>
                      <a:pt x="7606" y="0"/>
                    </a:lnTo>
                    <a:close/>
                    <a:moveTo>
                      <a:pt x="7606" y="0"/>
                    </a:moveTo>
                  </a:path>
                </a:pathLst>
              </a:cu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4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04</a:t>
                </a:r>
                <a:endParaRPr b="1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2" name="Google Shape;202;gdcd85eba80_2_132"/>
            <p:cNvGrpSpPr/>
            <p:nvPr/>
          </p:nvGrpSpPr>
          <p:grpSpPr>
            <a:xfrm flipH="1">
              <a:off x="1351202" y="4608040"/>
              <a:ext cx="3023977" cy="1107071"/>
              <a:chOff x="7275154" y="3085592"/>
              <a:chExt cx="3174551" cy="1107071"/>
            </a:xfrm>
          </p:grpSpPr>
          <p:sp>
            <p:nvSpPr>
              <p:cNvPr id="203" name="Google Shape;203;gdcd85eba80_2_132"/>
              <p:cNvSpPr txBox="1"/>
              <p:nvPr/>
            </p:nvSpPr>
            <p:spPr>
              <a:xfrm>
                <a:off x="7275154" y="3593423"/>
                <a:ext cx="3174551" cy="5992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rmAutofit fontScale="92500" lnSpcReduction="20000"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We chose three obfuscation methods stacked in thousands of ways when the corresponding tool is selected.</a:t>
                </a:r>
                <a:endParaRPr/>
              </a:p>
            </p:txBody>
          </p:sp>
          <p:sp>
            <p:nvSpPr>
              <p:cNvPr id="204" name="Google Shape;204;gdcd85eba80_2_132"/>
              <p:cNvSpPr/>
              <p:nvPr/>
            </p:nvSpPr>
            <p:spPr>
              <a:xfrm>
                <a:off x="7275154" y="3085592"/>
                <a:ext cx="3174551" cy="5078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1800">
                    <a:solidFill>
                      <a:schemeClr val="dk1"/>
                    </a:solidFill>
                  </a:rPr>
                  <a:t>Solution &amp; its novelty</a:t>
                </a:r>
                <a:endParaRPr b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5" name="Google Shape;205;gdcd85eba80_2_132"/>
            <p:cNvGrpSpPr/>
            <p:nvPr/>
          </p:nvGrpSpPr>
          <p:grpSpPr>
            <a:xfrm>
              <a:off x="4375179" y="1676167"/>
              <a:ext cx="3441642" cy="3750468"/>
              <a:chOff x="4375179" y="1658620"/>
              <a:chExt cx="3441642" cy="3750468"/>
            </a:xfrm>
          </p:grpSpPr>
          <p:sp>
            <p:nvSpPr>
              <p:cNvPr id="206" name="Google Shape;206;gdcd85eba80_2_132"/>
              <p:cNvSpPr/>
              <p:nvPr/>
            </p:nvSpPr>
            <p:spPr>
              <a:xfrm>
                <a:off x="4375179" y="1743111"/>
                <a:ext cx="2246783" cy="794226"/>
              </a:xfrm>
              <a:custGeom>
                <a:rect b="b" l="l" r="r" t="t"/>
                <a:pathLst>
                  <a:path extrusionOk="0" h="21600" w="20158">
                    <a:moveTo>
                      <a:pt x="4282" y="0"/>
                    </a:moveTo>
                    <a:cubicBezTo>
                      <a:pt x="-1330" y="0"/>
                      <a:pt x="-1442" y="21600"/>
                      <a:pt x="4044" y="21600"/>
                    </a:cubicBezTo>
                    <a:lnTo>
                      <a:pt x="20158" y="21600"/>
                    </a:lnTo>
                    <a:lnTo>
                      <a:pt x="20158" y="14"/>
                    </a:lnTo>
                    <a:lnTo>
                      <a:pt x="4282" y="0"/>
                    </a:lnTo>
                    <a:close/>
                    <a:moveTo>
                      <a:pt x="4282" y="0"/>
                    </a:move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gdcd85eba80_2_132"/>
              <p:cNvSpPr/>
              <p:nvPr/>
            </p:nvSpPr>
            <p:spPr>
              <a:xfrm flipH="1">
                <a:off x="6621962" y="1658620"/>
                <a:ext cx="1194859" cy="793521"/>
              </a:xfrm>
              <a:custGeom>
                <a:rect b="b" l="l" r="r" t="t"/>
                <a:pathLst>
                  <a:path extrusionOk="0" h="21600" w="19038">
                    <a:moveTo>
                      <a:pt x="7606" y="0"/>
                    </a:moveTo>
                    <a:cubicBezTo>
                      <a:pt x="-2363" y="0"/>
                      <a:pt x="-2562" y="21600"/>
                      <a:pt x="7183" y="21600"/>
                    </a:cubicBezTo>
                    <a:lnTo>
                      <a:pt x="19038" y="21600"/>
                    </a:lnTo>
                    <a:lnTo>
                      <a:pt x="19038" y="14"/>
                    </a:lnTo>
                    <a:lnTo>
                      <a:pt x="7606" y="0"/>
                    </a:lnTo>
                    <a:close/>
                    <a:moveTo>
                      <a:pt x="7606" y="0"/>
                    </a:moveTo>
                  </a:path>
                </a:pathLst>
              </a:custGeom>
              <a:solidFill>
                <a:srgbClr val="B1684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4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01</a:t>
                </a:r>
                <a:endParaRPr b="1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8" name="Google Shape;208;gdcd85eba80_2_132"/>
              <p:cNvSpPr/>
              <p:nvPr/>
            </p:nvSpPr>
            <p:spPr>
              <a:xfrm>
                <a:off x="5257620" y="4963460"/>
                <a:ext cx="481674" cy="445628"/>
              </a:xfrm>
              <a:custGeom>
                <a:rect b="b" l="l" r="r" t="t"/>
                <a:pathLst>
                  <a:path extrusionOk="0" h="63" w="68">
                    <a:moveTo>
                      <a:pt x="45" y="35"/>
                    </a:moveTo>
                    <a:cubicBezTo>
                      <a:pt x="45" y="35"/>
                      <a:pt x="45" y="36"/>
                      <a:pt x="45" y="36"/>
                    </a:cubicBezTo>
                    <a:cubicBezTo>
                      <a:pt x="39" y="36"/>
                      <a:pt x="39" y="36"/>
                      <a:pt x="39" y="36"/>
                    </a:cubicBezTo>
                    <a:cubicBezTo>
                      <a:pt x="39" y="37"/>
                      <a:pt x="38" y="38"/>
                      <a:pt x="38" y="39"/>
                    </a:cubicBezTo>
                    <a:cubicBezTo>
                      <a:pt x="39" y="41"/>
                      <a:pt x="40" y="42"/>
                      <a:pt x="41" y="43"/>
                    </a:cubicBezTo>
                    <a:cubicBezTo>
                      <a:pt x="41" y="43"/>
                      <a:pt x="41" y="44"/>
                      <a:pt x="41" y="44"/>
                    </a:cubicBezTo>
                    <a:cubicBezTo>
                      <a:pt x="41" y="44"/>
                      <a:pt x="41" y="44"/>
                      <a:pt x="41" y="45"/>
                    </a:cubicBezTo>
                    <a:cubicBezTo>
                      <a:pt x="40" y="46"/>
                      <a:pt x="36" y="50"/>
                      <a:pt x="35" y="50"/>
                    </a:cubicBezTo>
                    <a:cubicBezTo>
                      <a:pt x="35" y="50"/>
                      <a:pt x="35" y="50"/>
                      <a:pt x="35" y="50"/>
                    </a:cubicBezTo>
                    <a:cubicBezTo>
                      <a:pt x="31" y="47"/>
                      <a:pt x="31" y="47"/>
                      <a:pt x="31" y="47"/>
                    </a:cubicBezTo>
                    <a:cubicBezTo>
                      <a:pt x="30" y="47"/>
                      <a:pt x="29" y="47"/>
                      <a:pt x="28" y="48"/>
                    </a:cubicBezTo>
                    <a:cubicBezTo>
                      <a:pt x="28" y="49"/>
                      <a:pt x="27" y="51"/>
                      <a:pt x="27" y="53"/>
                    </a:cubicBezTo>
                    <a:cubicBezTo>
                      <a:pt x="27" y="54"/>
                      <a:pt x="26" y="54"/>
                      <a:pt x="26" y="54"/>
                    </a:cubicBezTo>
                    <a:cubicBezTo>
                      <a:pt x="19" y="54"/>
                      <a:pt x="19" y="54"/>
                      <a:pt x="19" y="54"/>
                    </a:cubicBezTo>
                    <a:cubicBezTo>
                      <a:pt x="19" y="54"/>
                      <a:pt x="18" y="54"/>
                      <a:pt x="18" y="53"/>
                    </a:cubicBezTo>
                    <a:cubicBezTo>
                      <a:pt x="17" y="48"/>
                      <a:pt x="17" y="48"/>
                      <a:pt x="17" y="48"/>
                    </a:cubicBezTo>
                    <a:cubicBezTo>
                      <a:pt x="16" y="47"/>
                      <a:pt x="16" y="47"/>
                      <a:pt x="15" y="47"/>
                    </a:cubicBezTo>
                    <a:cubicBezTo>
                      <a:pt x="11" y="50"/>
                      <a:pt x="11" y="50"/>
                      <a:pt x="11" y="50"/>
                    </a:cubicBezTo>
                    <a:cubicBezTo>
                      <a:pt x="10" y="50"/>
                      <a:pt x="10" y="50"/>
                      <a:pt x="10" y="50"/>
                    </a:cubicBezTo>
                    <a:cubicBezTo>
                      <a:pt x="10" y="50"/>
                      <a:pt x="9" y="50"/>
                      <a:pt x="9" y="50"/>
                    </a:cubicBezTo>
                    <a:cubicBezTo>
                      <a:pt x="8" y="49"/>
                      <a:pt x="4" y="45"/>
                      <a:pt x="4" y="44"/>
                    </a:cubicBezTo>
                    <a:cubicBezTo>
                      <a:pt x="4" y="44"/>
                      <a:pt x="4" y="44"/>
                      <a:pt x="4" y="43"/>
                    </a:cubicBezTo>
                    <a:cubicBezTo>
                      <a:pt x="5" y="42"/>
                      <a:pt x="6" y="41"/>
                      <a:pt x="7" y="39"/>
                    </a:cubicBezTo>
                    <a:cubicBezTo>
                      <a:pt x="7" y="38"/>
                      <a:pt x="6" y="37"/>
                      <a:pt x="6" y="36"/>
                    </a:cubicBezTo>
                    <a:cubicBezTo>
                      <a:pt x="1" y="35"/>
                      <a:pt x="1" y="35"/>
                      <a:pt x="1" y="35"/>
                    </a:cubicBezTo>
                    <a:cubicBezTo>
                      <a:pt x="0" y="35"/>
                      <a:pt x="0" y="35"/>
                      <a:pt x="0" y="34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7"/>
                      <a:pt x="0" y="27"/>
                      <a:pt x="1" y="27"/>
                    </a:cubicBezTo>
                    <a:cubicBezTo>
                      <a:pt x="6" y="26"/>
                      <a:pt x="6" y="26"/>
                      <a:pt x="6" y="26"/>
                    </a:cubicBezTo>
                    <a:cubicBezTo>
                      <a:pt x="6" y="25"/>
                      <a:pt x="7" y="24"/>
                      <a:pt x="7" y="23"/>
                    </a:cubicBezTo>
                    <a:cubicBezTo>
                      <a:pt x="6" y="22"/>
                      <a:pt x="5" y="20"/>
                      <a:pt x="4" y="19"/>
                    </a:cubicBezTo>
                    <a:cubicBezTo>
                      <a:pt x="4" y="19"/>
                      <a:pt x="4" y="19"/>
                      <a:pt x="4" y="18"/>
                    </a:cubicBezTo>
                    <a:cubicBezTo>
                      <a:pt x="4" y="18"/>
                      <a:pt x="4" y="18"/>
                      <a:pt x="4" y="18"/>
                    </a:cubicBezTo>
                    <a:cubicBezTo>
                      <a:pt x="5" y="17"/>
                      <a:pt x="9" y="12"/>
                      <a:pt x="10" y="12"/>
                    </a:cubicBezTo>
                    <a:cubicBezTo>
                      <a:pt x="10" y="12"/>
                      <a:pt x="10" y="12"/>
                      <a:pt x="11" y="13"/>
                    </a:cubicBezTo>
                    <a:cubicBezTo>
                      <a:pt x="15" y="16"/>
                      <a:pt x="15" y="16"/>
                      <a:pt x="15" y="16"/>
                    </a:cubicBezTo>
                    <a:cubicBezTo>
                      <a:pt x="16" y="15"/>
                      <a:pt x="16" y="15"/>
                      <a:pt x="17" y="15"/>
                    </a:cubicBezTo>
                    <a:cubicBezTo>
                      <a:pt x="18" y="13"/>
                      <a:pt x="18" y="11"/>
                      <a:pt x="18" y="9"/>
                    </a:cubicBezTo>
                    <a:cubicBezTo>
                      <a:pt x="18" y="9"/>
                      <a:pt x="19" y="8"/>
                      <a:pt x="19" y="8"/>
                    </a:cubicBezTo>
                    <a:cubicBezTo>
                      <a:pt x="26" y="8"/>
                      <a:pt x="26" y="8"/>
                      <a:pt x="26" y="8"/>
                    </a:cubicBezTo>
                    <a:cubicBezTo>
                      <a:pt x="26" y="8"/>
                      <a:pt x="27" y="9"/>
                      <a:pt x="27" y="9"/>
                    </a:cubicBezTo>
                    <a:cubicBezTo>
                      <a:pt x="28" y="15"/>
                      <a:pt x="28" y="15"/>
                      <a:pt x="28" y="15"/>
                    </a:cubicBezTo>
                    <a:cubicBezTo>
                      <a:pt x="29" y="15"/>
                      <a:pt x="30" y="15"/>
                      <a:pt x="31" y="16"/>
                    </a:cubicBezTo>
                    <a:cubicBezTo>
                      <a:pt x="35" y="13"/>
                      <a:pt x="35" y="13"/>
                      <a:pt x="35" y="13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6" y="12"/>
                      <a:pt x="36" y="12"/>
                      <a:pt x="36" y="13"/>
                    </a:cubicBezTo>
                    <a:cubicBezTo>
                      <a:pt x="37" y="13"/>
                      <a:pt x="41" y="17"/>
                      <a:pt x="41" y="18"/>
                    </a:cubicBezTo>
                    <a:cubicBezTo>
                      <a:pt x="41" y="19"/>
                      <a:pt x="41" y="19"/>
                      <a:pt x="41" y="19"/>
                    </a:cubicBezTo>
                    <a:cubicBezTo>
                      <a:pt x="40" y="20"/>
                      <a:pt x="39" y="22"/>
                      <a:pt x="38" y="23"/>
                    </a:cubicBezTo>
                    <a:cubicBezTo>
                      <a:pt x="38" y="24"/>
                      <a:pt x="39" y="25"/>
                      <a:pt x="39" y="26"/>
                    </a:cubicBezTo>
                    <a:cubicBezTo>
                      <a:pt x="45" y="27"/>
                      <a:pt x="45" y="27"/>
                      <a:pt x="45" y="27"/>
                    </a:cubicBezTo>
                    <a:cubicBezTo>
                      <a:pt x="45" y="27"/>
                      <a:pt x="45" y="27"/>
                      <a:pt x="45" y="28"/>
                    </a:cubicBezTo>
                    <a:lnTo>
                      <a:pt x="45" y="35"/>
                    </a:lnTo>
                    <a:close/>
                    <a:moveTo>
                      <a:pt x="23" y="22"/>
                    </a:moveTo>
                    <a:cubicBezTo>
                      <a:pt x="18" y="22"/>
                      <a:pt x="13" y="26"/>
                      <a:pt x="13" y="31"/>
                    </a:cubicBezTo>
                    <a:cubicBezTo>
                      <a:pt x="13" y="36"/>
                      <a:pt x="18" y="40"/>
                      <a:pt x="23" y="40"/>
                    </a:cubicBezTo>
                    <a:cubicBezTo>
                      <a:pt x="28" y="40"/>
                      <a:pt x="32" y="36"/>
                      <a:pt x="32" y="31"/>
                    </a:cubicBezTo>
                    <a:cubicBezTo>
                      <a:pt x="32" y="26"/>
                      <a:pt x="28" y="22"/>
                      <a:pt x="23" y="22"/>
                    </a:cubicBezTo>
                    <a:close/>
                    <a:moveTo>
                      <a:pt x="68" y="15"/>
                    </a:moveTo>
                    <a:cubicBezTo>
                      <a:pt x="68" y="16"/>
                      <a:pt x="64" y="16"/>
                      <a:pt x="63" y="16"/>
                    </a:cubicBezTo>
                    <a:cubicBezTo>
                      <a:pt x="63" y="17"/>
                      <a:pt x="62" y="18"/>
                      <a:pt x="62" y="18"/>
                    </a:cubicBezTo>
                    <a:cubicBezTo>
                      <a:pt x="62" y="19"/>
                      <a:pt x="64" y="23"/>
                      <a:pt x="64" y="23"/>
                    </a:cubicBezTo>
                    <a:cubicBezTo>
                      <a:pt x="64" y="23"/>
                      <a:pt x="64" y="23"/>
                      <a:pt x="64" y="24"/>
                    </a:cubicBezTo>
                    <a:cubicBezTo>
                      <a:pt x="63" y="24"/>
                      <a:pt x="59" y="26"/>
                      <a:pt x="59" y="26"/>
                    </a:cubicBezTo>
                    <a:cubicBezTo>
                      <a:pt x="59" y="26"/>
                      <a:pt x="56" y="22"/>
                      <a:pt x="56" y="22"/>
                    </a:cubicBezTo>
                    <a:cubicBezTo>
                      <a:pt x="55" y="22"/>
                      <a:pt x="55" y="22"/>
                      <a:pt x="55" y="22"/>
                    </a:cubicBezTo>
                    <a:cubicBezTo>
                      <a:pt x="54" y="22"/>
                      <a:pt x="54" y="22"/>
                      <a:pt x="54" y="22"/>
                    </a:cubicBezTo>
                    <a:cubicBezTo>
                      <a:pt x="53" y="22"/>
                      <a:pt x="50" y="26"/>
                      <a:pt x="50" y="26"/>
                    </a:cubicBezTo>
                    <a:cubicBezTo>
                      <a:pt x="50" y="26"/>
                      <a:pt x="46" y="24"/>
                      <a:pt x="46" y="24"/>
                    </a:cubicBezTo>
                    <a:cubicBezTo>
                      <a:pt x="45" y="23"/>
                      <a:pt x="45" y="23"/>
                      <a:pt x="45" y="23"/>
                    </a:cubicBezTo>
                    <a:cubicBezTo>
                      <a:pt x="45" y="23"/>
                      <a:pt x="47" y="19"/>
                      <a:pt x="47" y="18"/>
                    </a:cubicBezTo>
                    <a:cubicBezTo>
                      <a:pt x="47" y="18"/>
                      <a:pt x="46" y="17"/>
                      <a:pt x="46" y="16"/>
                    </a:cubicBezTo>
                    <a:cubicBezTo>
                      <a:pt x="45" y="16"/>
                      <a:pt x="41" y="16"/>
                      <a:pt x="41" y="15"/>
                    </a:cubicBezTo>
                    <a:cubicBezTo>
                      <a:pt x="41" y="10"/>
                      <a:pt x="41" y="10"/>
                      <a:pt x="41" y="10"/>
                    </a:cubicBezTo>
                    <a:cubicBezTo>
                      <a:pt x="41" y="10"/>
                      <a:pt x="45" y="9"/>
                      <a:pt x="46" y="9"/>
                    </a:cubicBezTo>
                    <a:cubicBezTo>
                      <a:pt x="46" y="9"/>
                      <a:pt x="47" y="8"/>
                      <a:pt x="47" y="7"/>
                    </a:cubicBezTo>
                    <a:cubicBezTo>
                      <a:pt x="47" y="7"/>
                      <a:pt x="45" y="3"/>
                      <a:pt x="45" y="2"/>
                    </a:cubicBezTo>
                    <a:cubicBezTo>
                      <a:pt x="45" y="2"/>
                      <a:pt x="45" y="2"/>
                      <a:pt x="46" y="2"/>
                    </a:cubicBezTo>
                    <a:cubicBezTo>
                      <a:pt x="46" y="2"/>
                      <a:pt x="50" y="0"/>
                      <a:pt x="50" y="0"/>
                    </a:cubicBezTo>
                    <a:cubicBezTo>
                      <a:pt x="50" y="0"/>
                      <a:pt x="53" y="3"/>
                      <a:pt x="54" y="4"/>
                    </a:cubicBezTo>
                    <a:cubicBezTo>
                      <a:pt x="54" y="4"/>
                      <a:pt x="54" y="4"/>
                      <a:pt x="55" y="4"/>
                    </a:cubicBezTo>
                    <a:cubicBezTo>
                      <a:pt x="55" y="4"/>
                      <a:pt x="55" y="4"/>
                      <a:pt x="56" y="4"/>
                    </a:cubicBezTo>
                    <a:cubicBezTo>
                      <a:pt x="57" y="2"/>
                      <a:pt x="58" y="1"/>
                      <a:pt x="59" y="0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3" y="2"/>
                      <a:pt x="64" y="2"/>
                    </a:cubicBezTo>
                    <a:cubicBezTo>
                      <a:pt x="64" y="2"/>
                      <a:pt x="64" y="2"/>
                      <a:pt x="64" y="2"/>
                    </a:cubicBezTo>
                    <a:cubicBezTo>
                      <a:pt x="64" y="3"/>
                      <a:pt x="62" y="7"/>
                      <a:pt x="62" y="7"/>
                    </a:cubicBezTo>
                    <a:cubicBezTo>
                      <a:pt x="62" y="8"/>
                      <a:pt x="63" y="9"/>
                      <a:pt x="63" y="9"/>
                    </a:cubicBezTo>
                    <a:cubicBezTo>
                      <a:pt x="64" y="9"/>
                      <a:pt x="68" y="10"/>
                      <a:pt x="68" y="10"/>
                    </a:cubicBezTo>
                    <a:lnTo>
                      <a:pt x="68" y="15"/>
                    </a:lnTo>
                    <a:close/>
                    <a:moveTo>
                      <a:pt x="68" y="52"/>
                    </a:moveTo>
                    <a:cubicBezTo>
                      <a:pt x="68" y="52"/>
                      <a:pt x="64" y="53"/>
                      <a:pt x="63" y="53"/>
                    </a:cubicBezTo>
                    <a:cubicBezTo>
                      <a:pt x="63" y="54"/>
                      <a:pt x="62" y="54"/>
                      <a:pt x="62" y="55"/>
                    </a:cubicBezTo>
                    <a:cubicBezTo>
                      <a:pt x="62" y="56"/>
                      <a:pt x="64" y="59"/>
                      <a:pt x="64" y="60"/>
                    </a:cubicBezTo>
                    <a:cubicBezTo>
                      <a:pt x="64" y="60"/>
                      <a:pt x="64" y="60"/>
                      <a:pt x="64" y="60"/>
                    </a:cubicBezTo>
                    <a:cubicBezTo>
                      <a:pt x="63" y="60"/>
                      <a:pt x="59" y="63"/>
                      <a:pt x="59" y="63"/>
                    </a:cubicBezTo>
                    <a:cubicBezTo>
                      <a:pt x="59" y="63"/>
                      <a:pt x="56" y="59"/>
                      <a:pt x="56" y="59"/>
                    </a:cubicBezTo>
                    <a:cubicBezTo>
                      <a:pt x="55" y="59"/>
                      <a:pt x="55" y="59"/>
                      <a:pt x="55" y="59"/>
                    </a:cubicBezTo>
                    <a:cubicBezTo>
                      <a:pt x="54" y="59"/>
                      <a:pt x="54" y="59"/>
                      <a:pt x="54" y="59"/>
                    </a:cubicBezTo>
                    <a:cubicBezTo>
                      <a:pt x="53" y="59"/>
                      <a:pt x="50" y="63"/>
                      <a:pt x="50" y="63"/>
                    </a:cubicBezTo>
                    <a:cubicBezTo>
                      <a:pt x="50" y="63"/>
                      <a:pt x="46" y="60"/>
                      <a:pt x="46" y="60"/>
                    </a:cubicBezTo>
                    <a:cubicBezTo>
                      <a:pt x="45" y="60"/>
                      <a:pt x="45" y="60"/>
                      <a:pt x="45" y="60"/>
                    </a:cubicBezTo>
                    <a:cubicBezTo>
                      <a:pt x="45" y="59"/>
                      <a:pt x="47" y="56"/>
                      <a:pt x="47" y="55"/>
                    </a:cubicBezTo>
                    <a:cubicBezTo>
                      <a:pt x="47" y="54"/>
                      <a:pt x="46" y="54"/>
                      <a:pt x="46" y="53"/>
                    </a:cubicBezTo>
                    <a:cubicBezTo>
                      <a:pt x="45" y="53"/>
                      <a:pt x="41" y="52"/>
                      <a:pt x="41" y="52"/>
                    </a:cubicBezTo>
                    <a:cubicBezTo>
                      <a:pt x="41" y="47"/>
                      <a:pt x="41" y="47"/>
                      <a:pt x="41" y="47"/>
                    </a:cubicBezTo>
                    <a:cubicBezTo>
                      <a:pt x="41" y="46"/>
                      <a:pt x="45" y="46"/>
                      <a:pt x="46" y="46"/>
                    </a:cubicBezTo>
                    <a:cubicBezTo>
                      <a:pt x="46" y="45"/>
                      <a:pt x="47" y="45"/>
                      <a:pt x="47" y="44"/>
                    </a:cubicBezTo>
                    <a:cubicBezTo>
                      <a:pt x="47" y="43"/>
                      <a:pt x="45" y="40"/>
                      <a:pt x="45" y="39"/>
                    </a:cubicBezTo>
                    <a:cubicBezTo>
                      <a:pt x="45" y="39"/>
                      <a:pt x="45" y="39"/>
                      <a:pt x="46" y="39"/>
                    </a:cubicBezTo>
                    <a:cubicBezTo>
                      <a:pt x="46" y="39"/>
                      <a:pt x="50" y="36"/>
                      <a:pt x="50" y="36"/>
                    </a:cubicBezTo>
                    <a:cubicBezTo>
                      <a:pt x="50" y="36"/>
                      <a:pt x="53" y="40"/>
                      <a:pt x="54" y="40"/>
                    </a:cubicBezTo>
                    <a:cubicBezTo>
                      <a:pt x="54" y="40"/>
                      <a:pt x="54" y="40"/>
                      <a:pt x="55" y="40"/>
                    </a:cubicBezTo>
                    <a:cubicBezTo>
                      <a:pt x="55" y="40"/>
                      <a:pt x="55" y="40"/>
                      <a:pt x="56" y="40"/>
                    </a:cubicBezTo>
                    <a:cubicBezTo>
                      <a:pt x="57" y="39"/>
                      <a:pt x="58" y="38"/>
                      <a:pt x="59" y="36"/>
                    </a:cubicBezTo>
                    <a:cubicBezTo>
                      <a:pt x="59" y="36"/>
                      <a:pt x="59" y="36"/>
                      <a:pt x="59" y="36"/>
                    </a:cubicBezTo>
                    <a:cubicBezTo>
                      <a:pt x="59" y="36"/>
                      <a:pt x="63" y="39"/>
                      <a:pt x="64" y="39"/>
                    </a:cubicBezTo>
                    <a:cubicBezTo>
                      <a:pt x="64" y="39"/>
                      <a:pt x="64" y="39"/>
                      <a:pt x="64" y="39"/>
                    </a:cubicBezTo>
                    <a:cubicBezTo>
                      <a:pt x="64" y="40"/>
                      <a:pt x="62" y="43"/>
                      <a:pt x="62" y="44"/>
                    </a:cubicBezTo>
                    <a:cubicBezTo>
                      <a:pt x="62" y="45"/>
                      <a:pt x="63" y="45"/>
                      <a:pt x="63" y="46"/>
                    </a:cubicBezTo>
                    <a:cubicBezTo>
                      <a:pt x="64" y="46"/>
                      <a:pt x="68" y="46"/>
                      <a:pt x="68" y="47"/>
                    </a:cubicBezTo>
                    <a:lnTo>
                      <a:pt x="68" y="52"/>
                    </a:lnTo>
                    <a:close/>
                    <a:moveTo>
                      <a:pt x="55" y="8"/>
                    </a:moveTo>
                    <a:cubicBezTo>
                      <a:pt x="52" y="8"/>
                      <a:pt x="50" y="10"/>
                      <a:pt x="50" y="13"/>
                    </a:cubicBezTo>
                    <a:cubicBezTo>
                      <a:pt x="50" y="15"/>
                      <a:pt x="52" y="17"/>
                      <a:pt x="55" y="17"/>
                    </a:cubicBezTo>
                    <a:cubicBezTo>
                      <a:pt x="57" y="17"/>
                      <a:pt x="59" y="15"/>
                      <a:pt x="59" y="13"/>
                    </a:cubicBezTo>
                    <a:cubicBezTo>
                      <a:pt x="59" y="10"/>
                      <a:pt x="57" y="8"/>
                      <a:pt x="55" y="8"/>
                    </a:cubicBezTo>
                    <a:close/>
                    <a:moveTo>
                      <a:pt x="55" y="45"/>
                    </a:moveTo>
                    <a:cubicBezTo>
                      <a:pt x="52" y="45"/>
                      <a:pt x="50" y="47"/>
                      <a:pt x="50" y="49"/>
                    </a:cubicBezTo>
                    <a:cubicBezTo>
                      <a:pt x="50" y="52"/>
                      <a:pt x="52" y="54"/>
                      <a:pt x="55" y="54"/>
                    </a:cubicBezTo>
                    <a:cubicBezTo>
                      <a:pt x="57" y="54"/>
                      <a:pt x="59" y="52"/>
                      <a:pt x="59" y="49"/>
                    </a:cubicBezTo>
                    <a:cubicBezTo>
                      <a:pt x="59" y="47"/>
                      <a:pt x="57" y="45"/>
                      <a:pt x="55" y="45"/>
                    </a:cubicBezTo>
                    <a:close/>
                  </a:path>
                </a:pathLst>
              </a:custGeom>
              <a:solidFill>
                <a:srgbClr val="7F7F7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9" name="Google Shape;209;gdcd85eba80_2_132"/>
            <p:cNvGrpSpPr/>
            <p:nvPr/>
          </p:nvGrpSpPr>
          <p:grpSpPr>
            <a:xfrm flipH="1">
              <a:off x="7816821" y="1561990"/>
              <a:ext cx="3023977" cy="1107071"/>
              <a:chOff x="7275154" y="3085592"/>
              <a:chExt cx="3174551" cy="1107071"/>
            </a:xfrm>
          </p:grpSpPr>
          <p:sp>
            <p:nvSpPr>
              <p:cNvPr id="210" name="Google Shape;210;gdcd85eba80_2_132"/>
              <p:cNvSpPr txBox="1"/>
              <p:nvPr/>
            </p:nvSpPr>
            <p:spPr>
              <a:xfrm>
                <a:off x="7275154" y="3593423"/>
                <a:ext cx="3174551" cy="5992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rmAutofit lnSpcReduction="20000"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We often have to consider both sides of the coin, i.e. active obfuscation and reverse engineering.</a:t>
                </a:r>
                <a:endParaRPr/>
              </a:p>
            </p:txBody>
          </p:sp>
          <p:sp>
            <p:nvSpPr>
              <p:cNvPr id="211" name="Google Shape;211;gdcd85eba80_2_132"/>
              <p:cNvSpPr/>
              <p:nvPr/>
            </p:nvSpPr>
            <p:spPr>
              <a:xfrm>
                <a:off x="7275154" y="3085592"/>
                <a:ext cx="3174551" cy="5078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1800">
                    <a:solidFill>
                      <a:schemeClr val="dk1"/>
                    </a:solidFill>
                  </a:rPr>
                  <a:t>Context</a:t>
                </a:r>
                <a:endParaRPr b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2" name="Google Shape;212;gdcd85eba80_2_132"/>
            <p:cNvGrpSpPr/>
            <p:nvPr/>
          </p:nvGrpSpPr>
          <p:grpSpPr>
            <a:xfrm>
              <a:off x="4375179" y="3706864"/>
              <a:ext cx="3441642" cy="878719"/>
              <a:chOff x="4375179" y="3714592"/>
              <a:chExt cx="3441642" cy="878719"/>
            </a:xfrm>
          </p:grpSpPr>
          <p:sp>
            <p:nvSpPr>
              <p:cNvPr id="213" name="Google Shape;213;gdcd85eba80_2_132"/>
              <p:cNvSpPr/>
              <p:nvPr/>
            </p:nvSpPr>
            <p:spPr>
              <a:xfrm>
                <a:off x="4375179" y="3799085"/>
                <a:ext cx="2246783" cy="794226"/>
              </a:xfrm>
              <a:custGeom>
                <a:rect b="b" l="l" r="r" t="t"/>
                <a:pathLst>
                  <a:path extrusionOk="0" h="21600" w="20158">
                    <a:moveTo>
                      <a:pt x="4282" y="0"/>
                    </a:moveTo>
                    <a:cubicBezTo>
                      <a:pt x="-1330" y="0"/>
                      <a:pt x="-1442" y="21600"/>
                      <a:pt x="4044" y="21600"/>
                    </a:cubicBezTo>
                    <a:lnTo>
                      <a:pt x="20158" y="21600"/>
                    </a:lnTo>
                    <a:lnTo>
                      <a:pt x="20158" y="14"/>
                    </a:lnTo>
                    <a:lnTo>
                      <a:pt x="4282" y="0"/>
                    </a:lnTo>
                    <a:close/>
                    <a:moveTo>
                      <a:pt x="4282" y="0"/>
                    </a:moveTo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4" name="Google Shape;214;gdcd85eba80_2_132"/>
              <p:cNvSpPr/>
              <p:nvPr/>
            </p:nvSpPr>
            <p:spPr>
              <a:xfrm flipH="1">
                <a:off x="6621962" y="3714592"/>
                <a:ext cx="1194859" cy="793521"/>
              </a:xfrm>
              <a:custGeom>
                <a:rect b="b" l="l" r="r" t="t"/>
                <a:pathLst>
                  <a:path extrusionOk="0" h="21600" w="19038">
                    <a:moveTo>
                      <a:pt x="7606" y="0"/>
                    </a:moveTo>
                    <a:cubicBezTo>
                      <a:pt x="-2363" y="0"/>
                      <a:pt x="-2562" y="21600"/>
                      <a:pt x="7183" y="21600"/>
                    </a:cubicBezTo>
                    <a:lnTo>
                      <a:pt x="19038" y="21600"/>
                    </a:lnTo>
                    <a:lnTo>
                      <a:pt x="19038" y="14"/>
                    </a:lnTo>
                    <a:lnTo>
                      <a:pt x="7606" y="0"/>
                    </a:lnTo>
                    <a:close/>
                    <a:moveTo>
                      <a:pt x="7606" y="0"/>
                    </a:moveTo>
                  </a:path>
                </a:pathLst>
              </a:custGeom>
              <a:solidFill>
                <a:srgbClr val="393939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400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03</a:t>
                </a:r>
                <a:endParaRPr b="1" sz="24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5" name="Google Shape;215;gdcd85eba80_2_132"/>
            <p:cNvGrpSpPr/>
            <p:nvPr/>
          </p:nvGrpSpPr>
          <p:grpSpPr>
            <a:xfrm flipH="1">
              <a:off x="7816821" y="3592688"/>
              <a:ext cx="3023977" cy="1107071"/>
              <a:chOff x="7275154" y="3085592"/>
              <a:chExt cx="3174551" cy="1107071"/>
            </a:xfrm>
          </p:grpSpPr>
          <p:sp>
            <p:nvSpPr>
              <p:cNvPr id="216" name="Google Shape;216;gdcd85eba80_2_132"/>
              <p:cNvSpPr txBox="1"/>
              <p:nvPr/>
            </p:nvSpPr>
            <p:spPr>
              <a:xfrm>
                <a:off x="7275154" y="3593423"/>
                <a:ext cx="3174551" cy="5992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rm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Five articles that we have researched and found best practices.</a:t>
                </a:r>
                <a:endParaRPr/>
              </a:p>
            </p:txBody>
          </p:sp>
          <p:sp>
            <p:nvSpPr>
              <p:cNvPr id="217" name="Google Shape;217;gdcd85eba80_2_132"/>
              <p:cNvSpPr/>
              <p:nvPr/>
            </p:nvSpPr>
            <p:spPr>
              <a:xfrm>
                <a:off x="7275154" y="3085592"/>
                <a:ext cx="3174551" cy="50783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1800">
                    <a:solidFill>
                      <a:schemeClr val="dk1"/>
                    </a:solidFill>
                  </a:rPr>
                  <a:t>Related Work</a:t>
                </a:r>
                <a:endParaRPr b="1"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18" name="Google Shape;218;gdcd85eba80_2_132"/>
          <p:cNvSpPr/>
          <p:nvPr/>
        </p:nvSpPr>
        <p:spPr>
          <a:xfrm>
            <a:off x="5261480" y="1946082"/>
            <a:ext cx="452180" cy="389926"/>
          </a:xfrm>
          <a:custGeom>
            <a:rect b="b" l="l" r="r" t="t"/>
            <a:pathLst>
              <a:path extrusionOk="0" h="55" w="64">
                <a:moveTo>
                  <a:pt x="64" y="51"/>
                </a:moveTo>
                <a:cubicBezTo>
                  <a:pt x="64" y="53"/>
                  <a:pt x="62" y="55"/>
                  <a:pt x="60" y="55"/>
                </a:cubicBezTo>
                <a:cubicBezTo>
                  <a:pt x="49" y="55"/>
                  <a:pt x="49" y="55"/>
                  <a:pt x="49" y="55"/>
                </a:cubicBezTo>
                <a:cubicBezTo>
                  <a:pt x="47" y="55"/>
                  <a:pt x="45" y="53"/>
                  <a:pt x="45" y="51"/>
                </a:cubicBezTo>
                <a:cubicBezTo>
                  <a:pt x="45" y="40"/>
                  <a:pt x="45" y="40"/>
                  <a:pt x="45" y="40"/>
                </a:cubicBezTo>
                <a:cubicBezTo>
                  <a:pt x="45" y="38"/>
                  <a:pt x="47" y="36"/>
                  <a:pt x="49" y="36"/>
                </a:cubicBezTo>
                <a:cubicBezTo>
                  <a:pt x="52" y="36"/>
                  <a:pt x="52" y="36"/>
                  <a:pt x="52" y="36"/>
                </a:cubicBezTo>
                <a:cubicBezTo>
                  <a:pt x="52" y="30"/>
                  <a:pt x="52" y="30"/>
                  <a:pt x="52" y="30"/>
                </a:cubicBezTo>
                <a:cubicBezTo>
                  <a:pt x="34" y="30"/>
                  <a:pt x="34" y="30"/>
                  <a:pt x="34" y="30"/>
                </a:cubicBezTo>
                <a:cubicBezTo>
                  <a:pt x="34" y="36"/>
                  <a:pt x="34" y="36"/>
                  <a:pt x="34" y="36"/>
                </a:cubicBezTo>
                <a:cubicBezTo>
                  <a:pt x="37" y="36"/>
                  <a:pt x="37" y="36"/>
                  <a:pt x="37" y="36"/>
                </a:cubicBezTo>
                <a:cubicBezTo>
                  <a:pt x="39" y="36"/>
                  <a:pt x="41" y="38"/>
                  <a:pt x="41" y="40"/>
                </a:cubicBezTo>
                <a:cubicBezTo>
                  <a:pt x="41" y="51"/>
                  <a:pt x="41" y="51"/>
                  <a:pt x="41" y="51"/>
                </a:cubicBezTo>
                <a:cubicBezTo>
                  <a:pt x="41" y="53"/>
                  <a:pt x="39" y="55"/>
                  <a:pt x="37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4" y="55"/>
                  <a:pt x="23" y="53"/>
                  <a:pt x="23" y="51"/>
                </a:cubicBezTo>
                <a:cubicBezTo>
                  <a:pt x="23" y="40"/>
                  <a:pt x="23" y="40"/>
                  <a:pt x="23" y="40"/>
                </a:cubicBezTo>
                <a:cubicBezTo>
                  <a:pt x="23" y="38"/>
                  <a:pt x="24" y="36"/>
                  <a:pt x="26" y="36"/>
                </a:cubicBezTo>
                <a:cubicBezTo>
                  <a:pt x="29" y="36"/>
                  <a:pt x="29" y="36"/>
                  <a:pt x="29" y="36"/>
                </a:cubicBezTo>
                <a:cubicBezTo>
                  <a:pt x="29" y="30"/>
                  <a:pt x="29" y="30"/>
                  <a:pt x="29" y="30"/>
                </a:cubicBezTo>
                <a:cubicBezTo>
                  <a:pt x="11" y="30"/>
                  <a:pt x="11" y="30"/>
                  <a:pt x="11" y="30"/>
                </a:cubicBezTo>
                <a:cubicBezTo>
                  <a:pt x="11" y="36"/>
                  <a:pt x="11" y="36"/>
                  <a:pt x="11" y="36"/>
                </a:cubicBezTo>
                <a:cubicBezTo>
                  <a:pt x="15" y="36"/>
                  <a:pt x="15" y="36"/>
                  <a:pt x="15" y="36"/>
                </a:cubicBezTo>
                <a:cubicBezTo>
                  <a:pt x="17" y="36"/>
                  <a:pt x="18" y="38"/>
                  <a:pt x="18" y="40"/>
                </a:cubicBezTo>
                <a:cubicBezTo>
                  <a:pt x="18" y="51"/>
                  <a:pt x="18" y="51"/>
                  <a:pt x="18" y="51"/>
                </a:cubicBezTo>
                <a:cubicBezTo>
                  <a:pt x="18" y="53"/>
                  <a:pt x="17" y="55"/>
                  <a:pt x="15" y="55"/>
                </a:cubicBezTo>
                <a:cubicBezTo>
                  <a:pt x="3" y="55"/>
                  <a:pt x="3" y="55"/>
                  <a:pt x="3" y="55"/>
                </a:cubicBezTo>
                <a:cubicBezTo>
                  <a:pt x="1" y="55"/>
                  <a:pt x="0" y="53"/>
                  <a:pt x="0" y="51"/>
                </a:cubicBezTo>
                <a:cubicBezTo>
                  <a:pt x="0" y="40"/>
                  <a:pt x="0" y="40"/>
                  <a:pt x="0" y="40"/>
                </a:cubicBezTo>
                <a:cubicBezTo>
                  <a:pt x="0" y="38"/>
                  <a:pt x="1" y="36"/>
                  <a:pt x="3" y="36"/>
                </a:cubicBezTo>
                <a:cubicBezTo>
                  <a:pt x="7" y="36"/>
                  <a:pt x="7" y="36"/>
                  <a:pt x="7" y="36"/>
                </a:cubicBezTo>
                <a:cubicBezTo>
                  <a:pt x="7" y="30"/>
                  <a:pt x="7" y="30"/>
                  <a:pt x="7" y="30"/>
                </a:cubicBezTo>
                <a:cubicBezTo>
                  <a:pt x="7" y="27"/>
                  <a:pt x="9" y="25"/>
                  <a:pt x="11" y="25"/>
                </a:cubicBezTo>
                <a:cubicBezTo>
                  <a:pt x="29" y="25"/>
                  <a:pt x="29" y="25"/>
                  <a:pt x="29" y="25"/>
                </a:cubicBezTo>
                <a:cubicBezTo>
                  <a:pt x="29" y="18"/>
                  <a:pt x="29" y="18"/>
                  <a:pt x="29" y="18"/>
                </a:cubicBezTo>
                <a:cubicBezTo>
                  <a:pt x="26" y="18"/>
                  <a:pt x="26" y="18"/>
                  <a:pt x="26" y="18"/>
                </a:cubicBezTo>
                <a:cubicBezTo>
                  <a:pt x="24" y="18"/>
                  <a:pt x="23" y="17"/>
                  <a:pt x="23" y="15"/>
                </a:cubicBezTo>
                <a:cubicBezTo>
                  <a:pt x="23" y="3"/>
                  <a:pt x="23" y="3"/>
                  <a:pt x="23" y="3"/>
                </a:cubicBezTo>
                <a:cubicBezTo>
                  <a:pt x="23" y="1"/>
                  <a:pt x="24" y="0"/>
                  <a:pt x="26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9" y="0"/>
                  <a:pt x="41" y="1"/>
                  <a:pt x="41" y="3"/>
                </a:cubicBezTo>
                <a:cubicBezTo>
                  <a:pt x="41" y="15"/>
                  <a:pt x="41" y="15"/>
                  <a:pt x="41" y="15"/>
                </a:cubicBezTo>
                <a:cubicBezTo>
                  <a:pt x="41" y="17"/>
                  <a:pt x="39" y="18"/>
                  <a:pt x="37" y="18"/>
                </a:cubicBezTo>
                <a:cubicBezTo>
                  <a:pt x="34" y="18"/>
                  <a:pt x="34" y="18"/>
                  <a:pt x="34" y="18"/>
                </a:cubicBezTo>
                <a:cubicBezTo>
                  <a:pt x="34" y="25"/>
                  <a:pt x="34" y="25"/>
                  <a:pt x="34" y="25"/>
                </a:cubicBezTo>
                <a:cubicBezTo>
                  <a:pt x="52" y="25"/>
                  <a:pt x="52" y="25"/>
                  <a:pt x="52" y="25"/>
                </a:cubicBezTo>
                <a:cubicBezTo>
                  <a:pt x="55" y="25"/>
                  <a:pt x="57" y="27"/>
                  <a:pt x="57" y="30"/>
                </a:cubicBezTo>
                <a:cubicBezTo>
                  <a:pt x="57" y="36"/>
                  <a:pt x="57" y="36"/>
                  <a:pt x="57" y="36"/>
                </a:cubicBezTo>
                <a:cubicBezTo>
                  <a:pt x="60" y="36"/>
                  <a:pt x="60" y="36"/>
                  <a:pt x="60" y="36"/>
                </a:cubicBezTo>
                <a:cubicBezTo>
                  <a:pt x="62" y="36"/>
                  <a:pt x="64" y="38"/>
                  <a:pt x="64" y="40"/>
                </a:cubicBezTo>
                <a:lnTo>
                  <a:pt x="64" y="51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gdcd85eba80_2_132"/>
          <p:cNvSpPr/>
          <p:nvPr/>
        </p:nvSpPr>
        <p:spPr>
          <a:xfrm>
            <a:off x="5346055" y="3943548"/>
            <a:ext cx="433501" cy="505454"/>
          </a:xfrm>
          <a:custGeom>
            <a:rect b="b" l="l" r="r" t="t"/>
            <a:pathLst>
              <a:path extrusionOk="0" h="500" w="428">
                <a:moveTo>
                  <a:pt x="225" y="233"/>
                </a:moveTo>
                <a:cubicBezTo>
                  <a:pt x="216" y="242"/>
                  <a:pt x="202" y="242"/>
                  <a:pt x="194" y="233"/>
                </a:cubicBezTo>
                <a:lnTo>
                  <a:pt x="135" y="173"/>
                </a:lnTo>
                <a:lnTo>
                  <a:pt x="135" y="471"/>
                </a:lnTo>
                <a:cubicBezTo>
                  <a:pt x="135" y="487"/>
                  <a:pt x="122" y="500"/>
                  <a:pt x="106" y="500"/>
                </a:cubicBezTo>
                <a:cubicBezTo>
                  <a:pt x="96" y="500"/>
                  <a:pt x="87" y="495"/>
                  <a:pt x="82" y="487"/>
                </a:cubicBezTo>
                <a:cubicBezTo>
                  <a:pt x="76" y="495"/>
                  <a:pt x="68" y="500"/>
                  <a:pt x="57" y="500"/>
                </a:cubicBezTo>
                <a:cubicBezTo>
                  <a:pt x="41" y="500"/>
                  <a:pt x="29" y="487"/>
                  <a:pt x="29" y="471"/>
                </a:cubicBezTo>
                <a:lnTo>
                  <a:pt x="29" y="310"/>
                </a:lnTo>
                <a:cubicBezTo>
                  <a:pt x="26" y="311"/>
                  <a:pt x="24" y="312"/>
                  <a:pt x="21" y="312"/>
                </a:cubicBezTo>
                <a:cubicBezTo>
                  <a:pt x="9" y="312"/>
                  <a:pt x="0" y="302"/>
                  <a:pt x="0" y="290"/>
                </a:cubicBezTo>
                <a:lnTo>
                  <a:pt x="0" y="149"/>
                </a:lnTo>
                <a:cubicBezTo>
                  <a:pt x="0" y="137"/>
                  <a:pt x="9" y="127"/>
                  <a:pt x="21" y="127"/>
                </a:cubicBezTo>
                <a:lnTo>
                  <a:pt x="68" y="127"/>
                </a:lnTo>
                <a:lnTo>
                  <a:pt x="76" y="138"/>
                </a:lnTo>
                <a:lnTo>
                  <a:pt x="61" y="223"/>
                </a:lnTo>
                <a:lnTo>
                  <a:pt x="82" y="243"/>
                </a:lnTo>
                <a:lnTo>
                  <a:pt x="102" y="223"/>
                </a:lnTo>
                <a:lnTo>
                  <a:pt x="87" y="138"/>
                </a:lnTo>
                <a:lnTo>
                  <a:pt x="95" y="127"/>
                </a:lnTo>
                <a:lnTo>
                  <a:pt x="142" y="127"/>
                </a:lnTo>
                <a:cubicBezTo>
                  <a:pt x="148" y="127"/>
                  <a:pt x="153" y="130"/>
                  <a:pt x="157" y="134"/>
                </a:cubicBezTo>
                <a:lnTo>
                  <a:pt x="225" y="203"/>
                </a:lnTo>
                <a:cubicBezTo>
                  <a:pt x="233" y="211"/>
                  <a:pt x="233" y="225"/>
                  <a:pt x="225" y="233"/>
                </a:cubicBezTo>
                <a:close/>
                <a:moveTo>
                  <a:pt x="82" y="113"/>
                </a:moveTo>
                <a:cubicBezTo>
                  <a:pt x="109" y="113"/>
                  <a:pt x="131" y="79"/>
                  <a:pt x="131" y="48"/>
                </a:cubicBezTo>
                <a:cubicBezTo>
                  <a:pt x="131" y="16"/>
                  <a:pt x="109" y="0"/>
                  <a:pt x="82" y="0"/>
                </a:cubicBezTo>
                <a:cubicBezTo>
                  <a:pt x="54" y="0"/>
                  <a:pt x="32" y="16"/>
                  <a:pt x="32" y="48"/>
                </a:cubicBezTo>
                <a:cubicBezTo>
                  <a:pt x="32" y="79"/>
                  <a:pt x="54" y="113"/>
                  <a:pt x="82" y="113"/>
                </a:cubicBezTo>
                <a:close/>
                <a:moveTo>
                  <a:pt x="428" y="355"/>
                </a:moveTo>
                <a:cubicBezTo>
                  <a:pt x="428" y="433"/>
                  <a:pt x="365" y="496"/>
                  <a:pt x="287" y="496"/>
                </a:cubicBezTo>
                <a:cubicBezTo>
                  <a:pt x="209" y="496"/>
                  <a:pt x="146" y="433"/>
                  <a:pt x="146" y="355"/>
                </a:cubicBezTo>
                <a:cubicBezTo>
                  <a:pt x="146" y="277"/>
                  <a:pt x="209" y="214"/>
                  <a:pt x="287" y="214"/>
                </a:cubicBezTo>
                <a:cubicBezTo>
                  <a:pt x="365" y="214"/>
                  <a:pt x="428" y="277"/>
                  <a:pt x="428" y="355"/>
                </a:cubicBezTo>
                <a:close/>
                <a:moveTo>
                  <a:pt x="311" y="235"/>
                </a:moveTo>
                <a:cubicBezTo>
                  <a:pt x="331" y="252"/>
                  <a:pt x="346" y="273"/>
                  <a:pt x="356" y="297"/>
                </a:cubicBezTo>
                <a:lnTo>
                  <a:pt x="395" y="297"/>
                </a:lnTo>
                <a:cubicBezTo>
                  <a:pt x="378" y="265"/>
                  <a:pt x="347" y="242"/>
                  <a:pt x="311" y="235"/>
                </a:cubicBezTo>
                <a:close/>
                <a:moveTo>
                  <a:pt x="403" y="316"/>
                </a:moveTo>
                <a:lnTo>
                  <a:pt x="362" y="316"/>
                </a:lnTo>
                <a:cubicBezTo>
                  <a:pt x="365" y="328"/>
                  <a:pt x="367" y="341"/>
                  <a:pt x="367" y="354"/>
                </a:cubicBezTo>
                <a:cubicBezTo>
                  <a:pt x="367" y="366"/>
                  <a:pt x="366" y="378"/>
                  <a:pt x="363" y="389"/>
                </a:cubicBezTo>
                <a:lnTo>
                  <a:pt x="404" y="389"/>
                </a:lnTo>
                <a:cubicBezTo>
                  <a:pt x="408" y="379"/>
                  <a:pt x="409" y="367"/>
                  <a:pt x="409" y="355"/>
                </a:cubicBezTo>
                <a:cubicBezTo>
                  <a:pt x="409" y="341"/>
                  <a:pt x="407" y="328"/>
                  <a:pt x="403" y="316"/>
                </a:cubicBezTo>
                <a:close/>
                <a:moveTo>
                  <a:pt x="170" y="389"/>
                </a:moveTo>
                <a:lnTo>
                  <a:pt x="211" y="389"/>
                </a:lnTo>
                <a:cubicBezTo>
                  <a:pt x="208" y="378"/>
                  <a:pt x="207" y="366"/>
                  <a:pt x="207" y="354"/>
                </a:cubicBezTo>
                <a:cubicBezTo>
                  <a:pt x="207" y="341"/>
                  <a:pt x="209" y="328"/>
                  <a:pt x="212" y="316"/>
                </a:cubicBezTo>
                <a:lnTo>
                  <a:pt x="171" y="316"/>
                </a:lnTo>
                <a:cubicBezTo>
                  <a:pt x="167" y="328"/>
                  <a:pt x="165" y="341"/>
                  <a:pt x="165" y="355"/>
                </a:cubicBezTo>
                <a:cubicBezTo>
                  <a:pt x="165" y="367"/>
                  <a:pt x="166" y="379"/>
                  <a:pt x="170" y="389"/>
                </a:cubicBezTo>
                <a:close/>
                <a:moveTo>
                  <a:pt x="231" y="389"/>
                </a:moveTo>
                <a:lnTo>
                  <a:pt x="278" y="389"/>
                </a:lnTo>
                <a:lnTo>
                  <a:pt x="278" y="316"/>
                </a:lnTo>
                <a:lnTo>
                  <a:pt x="232" y="316"/>
                </a:lnTo>
                <a:cubicBezTo>
                  <a:pt x="228" y="328"/>
                  <a:pt x="226" y="341"/>
                  <a:pt x="226" y="354"/>
                </a:cubicBezTo>
                <a:cubicBezTo>
                  <a:pt x="226" y="366"/>
                  <a:pt x="227" y="378"/>
                  <a:pt x="231" y="389"/>
                </a:cubicBezTo>
                <a:close/>
                <a:moveTo>
                  <a:pt x="296" y="297"/>
                </a:moveTo>
                <a:lnTo>
                  <a:pt x="335" y="297"/>
                </a:lnTo>
                <a:cubicBezTo>
                  <a:pt x="326" y="278"/>
                  <a:pt x="313" y="261"/>
                  <a:pt x="296" y="248"/>
                </a:cubicBezTo>
                <a:lnTo>
                  <a:pt x="296" y="297"/>
                </a:lnTo>
                <a:close/>
                <a:moveTo>
                  <a:pt x="278" y="248"/>
                </a:moveTo>
                <a:cubicBezTo>
                  <a:pt x="261" y="261"/>
                  <a:pt x="248" y="278"/>
                  <a:pt x="239" y="297"/>
                </a:cubicBezTo>
                <a:lnTo>
                  <a:pt x="278" y="297"/>
                </a:lnTo>
                <a:lnTo>
                  <a:pt x="278" y="248"/>
                </a:lnTo>
                <a:close/>
                <a:moveTo>
                  <a:pt x="237" y="408"/>
                </a:moveTo>
                <a:cubicBezTo>
                  <a:pt x="246" y="428"/>
                  <a:pt x="260" y="446"/>
                  <a:pt x="278" y="460"/>
                </a:cubicBezTo>
                <a:lnTo>
                  <a:pt x="278" y="408"/>
                </a:lnTo>
                <a:lnTo>
                  <a:pt x="237" y="408"/>
                </a:lnTo>
                <a:close/>
                <a:moveTo>
                  <a:pt x="296" y="460"/>
                </a:moveTo>
                <a:cubicBezTo>
                  <a:pt x="314" y="446"/>
                  <a:pt x="328" y="428"/>
                  <a:pt x="337" y="408"/>
                </a:cubicBezTo>
                <a:lnTo>
                  <a:pt x="296" y="408"/>
                </a:lnTo>
                <a:lnTo>
                  <a:pt x="296" y="460"/>
                </a:lnTo>
                <a:close/>
                <a:moveTo>
                  <a:pt x="343" y="389"/>
                </a:moveTo>
                <a:cubicBezTo>
                  <a:pt x="346" y="378"/>
                  <a:pt x="348" y="366"/>
                  <a:pt x="348" y="354"/>
                </a:cubicBezTo>
                <a:cubicBezTo>
                  <a:pt x="348" y="341"/>
                  <a:pt x="346" y="328"/>
                  <a:pt x="342" y="316"/>
                </a:cubicBezTo>
                <a:lnTo>
                  <a:pt x="296" y="316"/>
                </a:lnTo>
                <a:lnTo>
                  <a:pt x="296" y="389"/>
                </a:lnTo>
                <a:lnTo>
                  <a:pt x="343" y="389"/>
                </a:lnTo>
                <a:close/>
                <a:moveTo>
                  <a:pt x="179" y="297"/>
                </a:moveTo>
                <a:lnTo>
                  <a:pt x="218" y="297"/>
                </a:lnTo>
                <a:cubicBezTo>
                  <a:pt x="228" y="273"/>
                  <a:pt x="243" y="252"/>
                  <a:pt x="263" y="235"/>
                </a:cubicBezTo>
                <a:cubicBezTo>
                  <a:pt x="227" y="242"/>
                  <a:pt x="196" y="265"/>
                  <a:pt x="179" y="297"/>
                </a:cubicBezTo>
                <a:close/>
                <a:moveTo>
                  <a:pt x="266" y="475"/>
                </a:moveTo>
                <a:cubicBezTo>
                  <a:pt x="243" y="457"/>
                  <a:pt x="227" y="434"/>
                  <a:pt x="217" y="408"/>
                </a:cubicBezTo>
                <a:lnTo>
                  <a:pt x="177" y="408"/>
                </a:lnTo>
                <a:cubicBezTo>
                  <a:pt x="194" y="443"/>
                  <a:pt x="227" y="469"/>
                  <a:pt x="266" y="475"/>
                </a:cubicBezTo>
                <a:close/>
                <a:moveTo>
                  <a:pt x="397" y="408"/>
                </a:moveTo>
                <a:lnTo>
                  <a:pt x="357" y="408"/>
                </a:lnTo>
                <a:cubicBezTo>
                  <a:pt x="347" y="434"/>
                  <a:pt x="331" y="457"/>
                  <a:pt x="308" y="475"/>
                </a:cubicBezTo>
                <a:cubicBezTo>
                  <a:pt x="347" y="469"/>
                  <a:pt x="380" y="443"/>
                  <a:pt x="397" y="408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0" name="Google Shape;220;gdcd85eba80_2_132"/>
          <p:cNvSpPr/>
          <p:nvPr/>
        </p:nvSpPr>
        <p:spPr>
          <a:xfrm>
            <a:off x="5321127" y="2945175"/>
            <a:ext cx="332866" cy="389196"/>
          </a:xfrm>
          <a:custGeom>
            <a:rect b="b" l="l" r="r" t="t"/>
            <a:pathLst>
              <a:path extrusionOk="0" h="603405" w="516072">
                <a:moveTo>
                  <a:pt x="309853" y="506697"/>
                </a:moveTo>
                <a:cubicBezTo>
                  <a:pt x="318379" y="506236"/>
                  <a:pt x="325638" y="512687"/>
                  <a:pt x="326214" y="521096"/>
                </a:cubicBezTo>
                <a:cubicBezTo>
                  <a:pt x="326675" y="529621"/>
                  <a:pt x="320223" y="536878"/>
                  <a:pt x="311812" y="537454"/>
                </a:cubicBezTo>
                <a:lnTo>
                  <a:pt x="164332" y="546670"/>
                </a:lnTo>
                <a:cubicBezTo>
                  <a:pt x="163986" y="546670"/>
                  <a:pt x="163640" y="546670"/>
                  <a:pt x="163295" y="546670"/>
                </a:cubicBezTo>
                <a:cubicBezTo>
                  <a:pt x="155345" y="546670"/>
                  <a:pt x="148547" y="540449"/>
                  <a:pt x="147971" y="532270"/>
                </a:cubicBezTo>
                <a:cubicBezTo>
                  <a:pt x="147510" y="523746"/>
                  <a:pt x="153962" y="516489"/>
                  <a:pt x="162373" y="515913"/>
                </a:cubicBezTo>
                <a:close/>
                <a:moveTo>
                  <a:pt x="300609" y="444361"/>
                </a:moveTo>
                <a:cubicBezTo>
                  <a:pt x="309135" y="443786"/>
                  <a:pt x="316394" y="450226"/>
                  <a:pt x="316970" y="458620"/>
                </a:cubicBezTo>
                <a:cubicBezTo>
                  <a:pt x="317431" y="467130"/>
                  <a:pt x="310979" y="474375"/>
                  <a:pt x="302568" y="474949"/>
                </a:cubicBezTo>
                <a:lnTo>
                  <a:pt x="155088" y="484149"/>
                </a:lnTo>
                <a:cubicBezTo>
                  <a:pt x="154742" y="484149"/>
                  <a:pt x="154396" y="484149"/>
                  <a:pt x="154051" y="484149"/>
                </a:cubicBezTo>
                <a:cubicBezTo>
                  <a:pt x="146101" y="484149"/>
                  <a:pt x="139303" y="477939"/>
                  <a:pt x="138727" y="469775"/>
                </a:cubicBezTo>
                <a:cubicBezTo>
                  <a:pt x="138266" y="461380"/>
                  <a:pt x="144718" y="454021"/>
                  <a:pt x="153129" y="453561"/>
                </a:cubicBezTo>
                <a:close/>
                <a:moveTo>
                  <a:pt x="409511" y="410322"/>
                </a:moveTo>
                <a:lnTo>
                  <a:pt x="401791" y="472344"/>
                </a:lnTo>
                <a:lnTo>
                  <a:pt x="425067" y="451516"/>
                </a:lnTo>
                <a:cubicBezTo>
                  <a:pt x="420919" y="437939"/>
                  <a:pt x="415618" y="423555"/>
                  <a:pt x="409511" y="410322"/>
                </a:cubicBezTo>
                <a:close/>
                <a:moveTo>
                  <a:pt x="228508" y="375201"/>
                </a:moveTo>
                <a:lnTo>
                  <a:pt x="218716" y="376007"/>
                </a:lnTo>
                <a:lnTo>
                  <a:pt x="229314" y="402806"/>
                </a:lnTo>
                <a:lnTo>
                  <a:pt x="238991" y="402001"/>
                </a:lnTo>
                <a:cubicBezTo>
                  <a:pt x="240719" y="401886"/>
                  <a:pt x="241871" y="401311"/>
                  <a:pt x="242677" y="400160"/>
                </a:cubicBezTo>
                <a:cubicBezTo>
                  <a:pt x="243368" y="399125"/>
                  <a:pt x="243484" y="397860"/>
                  <a:pt x="242908" y="396480"/>
                </a:cubicBezTo>
                <a:lnTo>
                  <a:pt x="236341" y="379802"/>
                </a:lnTo>
                <a:cubicBezTo>
                  <a:pt x="235765" y="378307"/>
                  <a:pt x="234729" y="377157"/>
                  <a:pt x="233231" y="376352"/>
                </a:cubicBezTo>
                <a:cubicBezTo>
                  <a:pt x="231733" y="375431"/>
                  <a:pt x="230121" y="375086"/>
                  <a:pt x="228508" y="375201"/>
                </a:cubicBezTo>
                <a:close/>
                <a:moveTo>
                  <a:pt x="150356" y="340362"/>
                </a:moveTo>
                <a:cubicBezTo>
                  <a:pt x="148167" y="340592"/>
                  <a:pt x="146553" y="341397"/>
                  <a:pt x="145631" y="342778"/>
                </a:cubicBezTo>
                <a:cubicBezTo>
                  <a:pt x="144594" y="344160"/>
                  <a:pt x="144479" y="345886"/>
                  <a:pt x="145286" y="347727"/>
                </a:cubicBezTo>
                <a:lnTo>
                  <a:pt x="166258" y="401128"/>
                </a:lnTo>
                <a:cubicBezTo>
                  <a:pt x="167065" y="402969"/>
                  <a:pt x="168333" y="404465"/>
                  <a:pt x="170407" y="405616"/>
                </a:cubicBezTo>
                <a:cubicBezTo>
                  <a:pt x="172366" y="406767"/>
                  <a:pt x="174440" y="407228"/>
                  <a:pt x="176629" y="407112"/>
                </a:cubicBezTo>
                <a:cubicBezTo>
                  <a:pt x="178819" y="406882"/>
                  <a:pt x="180432" y="406077"/>
                  <a:pt x="181354" y="404696"/>
                </a:cubicBezTo>
                <a:cubicBezTo>
                  <a:pt x="182391" y="403315"/>
                  <a:pt x="182506" y="401703"/>
                  <a:pt x="181815" y="399747"/>
                </a:cubicBezTo>
                <a:lnTo>
                  <a:pt x="160727" y="346461"/>
                </a:lnTo>
                <a:cubicBezTo>
                  <a:pt x="160036" y="344620"/>
                  <a:pt x="158653" y="343009"/>
                  <a:pt x="156579" y="341858"/>
                </a:cubicBezTo>
                <a:cubicBezTo>
                  <a:pt x="154620" y="340707"/>
                  <a:pt x="152430" y="340131"/>
                  <a:pt x="150356" y="340362"/>
                </a:cubicBezTo>
                <a:close/>
                <a:moveTo>
                  <a:pt x="212726" y="335175"/>
                </a:moveTo>
                <a:lnTo>
                  <a:pt x="202934" y="335980"/>
                </a:lnTo>
                <a:lnTo>
                  <a:pt x="213532" y="362895"/>
                </a:lnTo>
                <a:lnTo>
                  <a:pt x="223209" y="362089"/>
                </a:lnTo>
                <a:cubicBezTo>
                  <a:pt x="224937" y="361859"/>
                  <a:pt x="226089" y="361284"/>
                  <a:pt x="226895" y="360249"/>
                </a:cubicBezTo>
                <a:cubicBezTo>
                  <a:pt x="227586" y="359214"/>
                  <a:pt x="227701" y="357949"/>
                  <a:pt x="227125" y="356454"/>
                </a:cubicBezTo>
                <a:lnTo>
                  <a:pt x="220559" y="339776"/>
                </a:lnTo>
                <a:cubicBezTo>
                  <a:pt x="219983" y="338396"/>
                  <a:pt x="218946" y="337246"/>
                  <a:pt x="217449" y="336325"/>
                </a:cubicBezTo>
                <a:cubicBezTo>
                  <a:pt x="215951" y="335405"/>
                  <a:pt x="214339" y="335060"/>
                  <a:pt x="212726" y="335175"/>
                </a:cubicBezTo>
                <a:close/>
                <a:moveTo>
                  <a:pt x="145055" y="327011"/>
                </a:moveTo>
                <a:cubicBezTo>
                  <a:pt x="151393" y="326436"/>
                  <a:pt x="157731" y="328047"/>
                  <a:pt x="163838" y="331500"/>
                </a:cubicBezTo>
                <a:cubicBezTo>
                  <a:pt x="169831" y="335068"/>
                  <a:pt x="174094" y="339671"/>
                  <a:pt x="176168" y="345195"/>
                </a:cubicBezTo>
                <a:lnTo>
                  <a:pt x="197256" y="398481"/>
                </a:lnTo>
                <a:cubicBezTo>
                  <a:pt x="199446" y="404005"/>
                  <a:pt x="198985" y="408954"/>
                  <a:pt x="195989" y="413212"/>
                </a:cubicBezTo>
                <a:cubicBezTo>
                  <a:pt x="192993" y="417470"/>
                  <a:pt x="188268" y="419887"/>
                  <a:pt x="181930" y="420463"/>
                </a:cubicBezTo>
                <a:cubicBezTo>
                  <a:pt x="175477" y="420923"/>
                  <a:pt x="169254" y="419427"/>
                  <a:pt x="163147" y="415974"/>
                </a:cubicBezTo>
                <a:cubicBezTo>
                  <a:pt x="157040" y="412407"/>
                  <a:pt x="152891" y="407803"/>
                  <a:pt x="150702" y="402394"/>
                </a:cubicBezTo>
                <a:lnTo>
                  <a:pt x="129729" y="348993"/>
                </a:lnTo>
                <a:cubicBezTo>
                  <a:pt x="127540" y="343469"/>
                  <a:pt x="128001" y="338520"/>
                  <a:pt x="130882" y="334262"/>
                </a:cubicBezTo>
                <a:cubicBezTo>
                  <a:pt x="133878" y="330004"/>
                  <a:pt x="138717" y="327472"/>
                  <a:pt x="145055" y="327011"/>
                </a:cubicBezTo>
                <a:close/>
                <a:moveTo>
                  <a:pt x="213417" y="321488"/>
                </a:moveTo>
                <a:cubicBezTo>
                  <a:pt x="217564" y="321143"/>
                  <a:pt x="221711" y="322178"/>
                  <a:pt x="225743" y="324479"/>
                </a:cubicBezTo>
                <a:cubicBezTo>
                  <a:pt x="229775" y="326779"/>
                  <a:pt x="232540" y="329884"/>
                  <a:pt x="234037" y="333565"/>
                </a:cubicBezTo>
                <a:lnTo>
                  <a:pt x="245096" y="361859"/>
                </a:lnTo>
                <a:cubicBezTo>
                  <a:pt x="245672" y="363240"/>
                  <a:pt x="245557" y="364390"/>
                  <a:pt x="244866" y="365425"/>
                </a:cubicBezTo>
                <a:cubicBezTo>
                  <a:pt x="244060" y="366575"/>
                  <a:pt x="242908" y="367150"/>
                  <a:pt x="241295" y="367265"/>
                </a:cubicBezTo>
                <a:lnTo>
                  <a:pt x="241410" y="367380"/>
                </a:lnTo>
                <a:cubicBezTo>
                  <a:pt x="242908" y="367265"/>
                  <a:pt x="244520" y="367610"/>
                  <a:pt x="246018" y="368530"/>
                </a:cubicBezTo>
                <a:cubicBezTo>
                  <a:pt x="247516" y="369451"/>
                  <a:pt x="248553" y="370486"/>
                  <a:pt x="249129" y="371866"/>
                </a:cubicBezTo>
                <a:lnTo>
                  <a:pt x="260303" y="400275"/>
                </a:lnTo>
                <a:cubicBezTo>
                  <a:pt x="261685" y="403841"/>
                  <a:pt x="261455" y="407176"/>
                  <a:pt x="259496" y="409937"/>
                </a:cubicBezTo>
                <a:cubicBezTo>
                  <a:pt x="257538" y="412812"/>
                  <a:pt x="254313" y="414423"/>
                  <a:pt x="250165" y="414768"/>
                </a:cubicBezTo>
                <a:lnTo>
                  <a:pt x="223439" y="416953"/>
                </a:lnTo>
                <a:cubicBezTo>
                  <a:pt x="221020" y="417183"/>
                  <a:pt x="218486" y="415688"/>
                  <a:pt x="217679" y="413617"/>
                </a:cubicBezTo>
                <a:lnTo>
                  <a:pt x="183811" y="327814"/>
                </a:lnTo>
                <a:cubicBezTo>
                  <a:pt x="183005" y="325744"/>
                  <a:pt x="184272" y="323903"/>
                  <a:pt x="186576" y="323673"/>
                </a:cubicBezTo>
                <a:close/>
                <a:moveTo>
                  <a:pt x="263606" y="317202"/>
                </a:moveTo>
                <a:cubicBezTo>
                  <a:pt x="270059" y="316627"/>
                  <a:pt x="276282" y="318238"/>
                  <a:pt x="282389" y="321691"/>
                </a:cubicBezTo>
                <a:cubicBezTo>
                  <a:pt x="288496" y="325259"/>
                  <a:pt x="292645" y="329862"/>
                  <a:pt x="294834" y="335386"/>
                </a:cubicBezTo>
                <a:lnTo>
                  <a:pt x="295987" y="338264"/>
                </a:lnTo>
                <a:cubicBezTo>
                  <a:pt x="296793" y="340335"/>
                  <a:pt x="295526" y="342176"/>
                  <a:pt x="293106" y="342292"/>
                </a:cubicBezTo>
                <a:lnTo>
                  <a:pt x="286192" y="342867"/>
                </a:lnTo>
                <a:cubicBezTo>
                  <a:pt x="283772" y="343097"/>
                  <a:pt x="281237" y="341601"/>
                  <a:pt x="280430" y="339529"/>
                </a:cubicBezTo>
                <a:lnTo>
                  <a:pt x="279278" y="336652"/>
                </a:lnTo>
                <a:cubicBezTo>
                  <a:pt x="278586" y="334811"/>
                  <a:pt x="277203" y="333200"/>
                  <a:pt x="275129" y="332049"/>
                </a:cubicBezTo>
                <a:cubicBezTo>
                  <a:pt x="273170" y="330898"/>
                  <a:pt x="271096" y="330322"/>
                  <a:pt x="268907" y="330553"/>
                </a:cubicBezTo>
                <a:cubicBezTo>
                  <a:pt x="266717" y="330783"/>
                  <a:pt x="265104" y="331588"/>
                  <a:pt x="264182" y="332969"/>
                </a:cubicBezTo>
                <a:cubicBezTo>
                  <a:pt x="263145" y="334351"/>
                  <a:pt x="263030" y="336077"/>
                  <a:pt x="263721" y="337918"/>
                </a:cubicBezTo>
                <a:lnTo>
                  <a:pt x="269022" y="351153"/>
                </a:lnTo>
                <a:cubicBezTo>
                  <a:pt x="269713" y="352995"/>
                  <a:pt x="271096" y="354606"/>
                  <a:pt x="273170" y="355757"/>
                </a:cubicBezTo>
                <a:cubicBezTo>
                  <a:pt x="275129" y="356908"/>
                  <a:pt x="277319" y="357483"/>
                  <a:pt x="279393" y="357253"/>
                </a:cubicBezTo>
                <a:cubicBezTo>
                  <a:pt x="286307" y="356678"/>
                  <a:pt x="292990" y="358404"/>
                  <a:pt x="299328" y="362432"/>
                </a:cubicBezTo>
                <a:cubicBezTo>
                  <a:pt x="304860" y="366000"/>
                  <a:pt x="308547" y="370258"/>
                  <a:pt x="310621" y="375322"/>
                </a:cubicBezTo>
                <a:lnTo>
                  <a:pt x="315807" y="388672"/>
                </a:lnTo>
                <a:cubicBezTo>
                  <a:pt x="317996" y="394196"/>
                  <a:pt x="317535" y="399145"/>
                  <a:pt x="314539" y="403403"/>
                </a:cubicBezTo>
                <a:cubicBezTo>
                  <a:pt x="311658" y="407661"/>
                  <a:pt x="306819" y="410078"/>
                  <a:pt x="300481" y="410654"/>
                </a:cubicBezTo>
                <a:cubicBezTo>
                  <a:pt x="294028" y="411114"/>
                  <a:pt x="287805" y="409618"/>
                  <a:pt x="281698" y="406165"/>
                </a:cubicBezTo>
                <a:cubicBezTo>
                  <a:pt x="275590" y="402598"/>
                  <a:pt x="271442" y="397994"/>
                  <a:pt x="269252" y="392585"/>
                </a:cubicBezTo>
                <a:lnTo>
                  <a:pt x="268100" y="389593"/>
                </a:lnTo>
                <a:cubicBezTo>
                  <a:pt x="267293" y="387521"/>
                  <a:pt x="268561" y="385680"/>
                  <a:pt x="270866" y="385449"/>
                </a:cubicBezTo>
                <a:lnTo>
                  <a:pt x="277780" y="384874"/>
                </a:lnTo>
                <a:cubicBezTo>
                  <a:pt x="280200" y="384759"/>
                  <a:pt x="282735" y="386255"/>
                  <a:pt x="283541" y="388212"/>
                </a:cubicBezTo>
                <a:lnTo>
                  <a:pt x="284809" y="391319"/>
                </a:lnTo>
                <a:cubicBezTo>
                  <a:pt x="285500" y="393160"/>
                  <a:pt x="286883" y="394656"/>
                  <a:pt x="288957" y="395807"/>
                </a:cubicBezTo>
                <a:cubicBezTo>
                  <a:pt x="290916" y="396958"/>
                  <a:pt x="292990" y="397419"/>
                  <a:pt x="295180" y="397303"/>
                </a:cubicBezTo>
                <a:cubicBezTo>
                  <a:pt x="297369" y="397073"/>
                  <a:pt x="298983" y="396268"/>
                  <a:pt x="299905" y="394887"/>
                </a:cubicBezTo>
                <a:cubicBezTo>
                  <a:pt x="300942" y="393506"/>
                  <a:pt x="301057" y="391894"/>
                  <a:pt x="300250" y="389938"/>
                </a:cubicBezTo>
                <a:lnTo>
                  <a:pt x="295065" y="376588"/>
                </a:lnTo>
                <a:cubicBezTo>
                  <a:pt x="294258" y="374746"/>
                  <a:pt x="292875" y="373250"/>
                  <a:pt x="290916" y="372099"/>
                </a:cubicBezTo>
                <a:cubicBezTo>
                  <a:pt x="288957" y="370948"/>
                  <a:pt x="286883" y="370488"/>
                  <a:pt x="284694" y="370603"/>
                </a:cubicBezTo>
                <a:cubicBezTo>
                  <a:pt x="277780" y="371179"/>
                  <a:pt x="270981" y="369337"/>
                  <a:pt x="264643" y="365424"/>
                </a:cubicBezTo>
                <a:cubicBezTo>
                  <a:pt x="259227" y="361856"/>
                  <a:pt x="255424" y="357483"/>
                  <a:pt x="253465" y="352534"/>
                </a:cubicBezTo>
                <a:lnTo>
                  <a:pt x="248164" y="339184"/>
                </a:lnTo>
                <a:cubicBezTo>
                  <a:pt x="246090" y="333660"/>
                  <a:pt x="246436" y="328711"/>
                  <a:pt x="249432" y="324453"/>
                </a:cubicBezTo>
                <a:cubicBezTo>
                  <a:pt x="252543" y="320195"/>
                  <a:pt x="257268" y="317663"/>
                  <a:pt x="263606" y="317202"/>
                </a:cubicBezTo>
                <a:close/>
                <a:moveTo>
                  <a:pt x="320670" y="288927"/>
                </a:moveTo>
                <a:lnTo>
                  <a:pt x="26837" y="313206"/>
                </a:lnTo>
                <a:cubicBezTo>
                  <a:pt x="44236" y="344389"/>
                  <a:pt x="58064" y="372811"/>
                  <a:pt x="69010" y="398701"/>
                </a:cubicBezTo>
                <a:cubicBezTo>
                  <a:pt x="78459" y="396975"/>
                  <a:pt x="99892" y="395249"/>
                  <a:pt x="109340" y="411473"/>
                </a:cubicBezTo>
                <a:cubicBezTo>
                  <a:pt x="109686" y="412164"/>
                  <a:pt x="110032" y="412739"/>
                  <a:pt x="110377" y="413429"/>
                </a:cubicBezTo>
                <a:cubicBezTo>
                  <a:pt x="110953" y="412854"/>
                  <a:pt x="111760" y="412394"/>
                  <a:pt x="112797" y="412279"/>
                </a:cubicBezTo>
                <a:lnTo>
                  <a:pt x="116139" y="412048"/>
                </a:lnTo>
                <a:cubicBezTo>
                  <a:pt x="118328" y="411818"/>
                  <a:pt x="119941" y="411013"/>
                  <a:pt x="120978" y="409632"/>
                </a:cubicBezTo>
                <a:cubicBezTo>
                  <a:pt x="122015" y="408251"/>
                  <a:pt x="122131" y="406640"/>
                  <a:pt x="121324" y="404799"/>
                </a:cubicBezTo>
                <a:lnTo>
                  <a:pt x="93900" y="335069"/>
                </a:lnTo>
                <a:cubicBezTo>
                  <a:pt x="93093" y="332997"/>
                  <a:pt x="94361" y="331156"/>
                  <a:pt x="96780" y="331041"/>
                </a:cubicBezTo>
                <a:lnTo>
                  <a:pt x="103694" y="330466"/>
                </a:lnTo>
                <a:cubicBezTo>
                  <a:pt x="105999" y="330236"/>
                  <a:pt x="108649" y="331732"/>
                  <a:pt x="109456" y="333803"/>
                </a:cubicBezTo>
                <a:lnTo>
                  <a:pt x="139530" y="410092"/>
                </a:lnTo>
                <a:cubicBezTo>
                  <a:pt x="140913" y="413774"/>
                  <a:pt x="140682" y="416996"/>
                  <a:pt x="138608" y="419873"/>
                </a:cubicBezTo>
                <a:cubicBezTo>
                  <a:pt x="136649" y="422750"/>
                  <a:pt x="133423" y="424361"/>
                  <a:pt x="129275" y="424706"/>
                </a:cubicBezTo>
                <a:lnTo>
                  <a:pt x="117982" y="425741"/>
                </a:lnTo>
                <a:cubicBezTo>
                  <a:pt x="116830" y="425741"/>
                  <a:pt x="115678" y="425511"/>
                  <a:pt x="114641" y="424821"/>
                </a:cubicBezTo>
                <a:cubicBezTo>
                  <a:pt x="118559" y="442656"/>
                  <a:pt x="111414" y="461412"/>
                  <a:pt x="95743" y="475220"/>
                </a:cubicBezTo>
                <a:cubicBezTo>
                  <a:pt x="110262" y="529072"/>
                  <a:pt x="109916" y="564858"/>
                  <a:pt x="108073" y="582693"/>
                </a:cubicBezTo>
                <a:lnTo>
                  <a:pt x="390844" y="571647"/>
                </a:lnTo>
                <a:cubicBezTo>
                  <a:pt x="390729" y="563017"/>
                  <a:pt x="390268" y="554041"/>
                  <a:pt x="389577" y="545181"/>
                </a:cubicBezTo>
                <a:cubicBezTo>
                  <a:pt x="376902" y="530913"/>
                  <a:pt x="378169" y="508014"/>
                  <a:pt x="383009" y="494667"/>
                </a:cubicBezTo>
                <a:cubicBezTo>
                  <a:pt x="366877" y="402728"/>
                  <a:pt x="331041" y="313436"/>
                  <a:pt x="320670" y="288927"/>
                </a:cubicBezTo>
                <a:close/>
                <a:moveTo>
                  <a:pt x="263171" y="241404"/>
                </a:moveTo>
                <a:lnTo>
                  <a:pt x="292900" y="270861"/>
                </a:lnTo>
                <a:lnTo>
                  <a:pt x="310415" y="269365"/>
                </a:lnTo>
                <a:lnTo>
                  <a:pt x="338646" y="241404"/>
                </a:lnTo>
                <a:lnTo>
                  <a:pt x="360770" y="260045"/>
                </a:lnTo>
                <a:cubicBezTo>
                  <a:pt x="360770" y="260045"/>
                  <a:pt x="407552" y="282483"/>
                  <a:pt x="412738" y="285014"/>
                </a:cubicBezTo>
                <a:cubicBezTo>
                  <a:pt x="445117" y="300433"/>
                  <a:pt x="471504" y="335414"/>
                  <a:pt x="492821" y="387309"/>
                </a:cubicBezTo>
                <a:cubicBezTo>
                  <a:pt x="507571" y="423210"/>
                  <a:pt x="514715" y="455314"/>
                  <a:pt x="515061" y="456695"/>
                </a:cubicBezTo>
                <a:cubicBezTo>
                  <a:pt x="518402" y="471768"/>
                  <a:pt x="513332" y="487417"/>
                  <a:pt x="501809" y="497773"/>
                </a:cubicBezTo>
                <a:lnTo>
                  <a:pt x="445463" y="548058"/>
                </a:lnTo>
                <a:cubicBezTo>
                  <a:pt x="437281" y="555307"/>
                  <a:pt x="427026" y="558874"/>
                  <a:pt x="416886" y="558874"/>
                </a:cubicBezTo>
                <a:cubicBezTo>
                  <a:pt x="414927" y="558874"/>
                  <a:pt x="412853" y="558759"/>
                  <a:pt x="410779" y="558414"/>
                </a:cubicBezTo>
                <a:cubicBezTo>
                  <a:pt x="411124" y="566238"/>
                  <a:pt x="411355" y="573948"/>
                  <a:pt x="411240" y="581542"/>
                </a:cubicBezTo>
                <a:cubicBezTo>
                  <a:pt x="411240" y="586950"/>
                  <a:pt x="406861" y="591438"/>
                  <a:pt x="401445" y="591668"/>
                </a:cubicBezTo>
                <a:lnTo>
                  <a:pt x="96435" y="603405"/>
                </a:lnTo>
                <a:cubicBezTo>
                  <a:pt x="96319" y="603405"/>
                  <a:pt x="96204" y="603405"/>
                  <a:pt x="95974" y="603405"/>
                </a:cubicBezTo>
                <a:cubicBezTo>
                  <a:pt x="92863" y="603405"/>
                  <a:pt x="89982" y="602024"/>
                  <a:pt x="88023" y="599608"/>
                </a:cubicBezTo>
                <a:cubicBezTo>
                  <a:pt x="86064" y="597076"/>
                  <a:pt x="85373" y="593739"/>
                  <a:pt x="86179" y="590633"/>
                </a:cubicBezTo>
                <a:cubicBezTo>
                  <a:pt x="86295" y="590172"/>
                  <a:pt x="92171" y="566814"/>
                  <a:pt x="84797" y="521132"/>
                </a:cubicBezTo>
                <a:cubicBezTo>
                  <a:pt x="83299" y="511697"/>
                  <a:pt x="81109" y="500765"/>
                  <a:pt x="77998" y="488568"/>
                </a:cubicBezTo>
                <a:cubicBezTo>
                  <a:pt x="76385" y="489949"/>
                  <a:pt x="74541" y="491330"/>
                  <a:pt x="72582" y="492595"/>
                </a:cubicBezTo>
                <a:cubicBezTo>
                  <a:pt x="65553" y="497083"/>
                  <a:pt x="57603" y="499269"/>
                  <a:pt x="49767" y="499269"/>
                </a:cubicBezTo>
                <a:cubicBezTo>
                  <a:pt x="35594" y="499269"/>
                  <a:pt x="21651" y="492250"/>
                  <a:pt x="13585" y="479363"/>
                </a:cubicBezTo>
                <a:cubicBezTo>
                  <a:pt x="1025" y="459571"/>
                  <a:pt x="-818" y="423900"/>
                  <a:pt x="35594" y="388230"/>
                </a:cubicBezTo>
                <a:cubicBezTo>
                  <a:pt x="36977" y="386849"/>
                  <a:pt x="38475" y="385468"/>
                  <a:pt x="40203" y="383972"/>
                </a:cubicBezTo>
                <a:cubicBezTo>
                  <a:pt x="29602" y="361189"/>
                  <a:pt x="16927" y="336334"/>
                  <a:pt x="1371" y="309524"/>
                </a:cubicBezTo>
                <a:cubicBezTo>
                  <a:pt x="-357" y="306532"/>
                  <a:pt x="-473" y="302850"/>
                  <a:pt x="1141" y="299743"/>
                </a:cubicBezTo>
                <a:cubicBezTo>
                  <a:pt x="2754" y="296636"/>
                  <a:pt x="5865" y="294565"/>
                  <a:pt x="9322" y="294335"/>
                </a:cubicBezTo>
                <a:lnTo>
                  <a:pt x="201062" y="278456"/>
                </a:lnTo>
                <a:lnTo>
                  <a:pt x="241047" y="260045"/>
                </a:lnTo>
                <a:close/>
                <a:moveTo>
                  <a:pt x="300977" y="0"/>
                </a:moveTo>
                <a:cubicBezTo>
                  <a:pt x="372419" y="0"/>
                  <a:pt x="401687" y="36819"/>
                  <a:pt x="401111" y="98375"/>
                </a:cubicBezTo>
                <a:cubicBezTo>
                  <a:pt x="400189" y="186969"/>
                  <a:pt x="357785" y="239781"/>
                  <a:pt x="300977" y="239781"/>
                </a:cubicBezTo>
                <a:cubicBezTo>
                  <a:pt x="244054" y="239781"/>
                  <a:pt x="201765" y="186969"/>
                  <a:pt x="200728" y="98375"/>
                </a:cubicBezTo>
                <a:cubicBezTo>
                  <a:pt x="200152" y="36819"/>
                  <a:pt x="229420" y="0"/>
                  <a:pt x="30097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3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dcd85eba80_2_268"/>
          <p:cNvSpPr txBox="1"/>
          <p:nvPr>
            <p:ph type="title"/>
          </p:nvPr>
        </p:nvSpPr>
        <p:spPr>
          <a:xfrm>
            <a:off x="6477000" y="3632200"/>
            <a:ext cx="5043488" cy="8953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zh-CN"/>
              <a:t>Related Work</a:t>
            </a:r>
            <a:endParaRPr/>
          </a:p>
        </p:txBody>
      </p:sp>
      <p:sp>
        <p:nvSpPr>
          <p:cNvPr id="226" name="Google Shape;226;gdcd85eba80_2_268"/>
          <p:cNvSpPr txBox="1"/>
          <p:nvPr>
            <p:ph idx="1" type="body"/>
          </p:nvPr>
        </p:nvSpPr>
        <p:spPr>
          <a:xfrm>
            <a:off x="6478116" y="4527550"/>
            <a:ext cx="5043488" cy="1015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zh-CN"/>
              <a:t>The background knowledge related to our project.</a:t>
            </a:r>
            <a:endParaRPr/>
          </a:p>
        </p:txBody>
      </p:sp>
      <p:sp>
        <p:nvSpPr>
          <p:cNvPr id="227" name="Google Shape;227;gdcd85eba80_2_268"/>
          <p:cNvSpPr/>
          <p:nvPr/>
        </p:nvSpPr>
        <p:spPr>
          <a:xfrm>
            <a:off x="5072484" y="4145452"/>
            <a:ext cx="1023516" cy="88990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chemeClr val="dk1"/>
                </a:solidFill>
                <a:latin typeface="Impact"/>
              </a:rPr>
              <a:t>/02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gdcd85eba80_2_192"/>
          <p:cNvSpPr txBox="1"/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zh-CN"/>
              <a:t>Articles</a:t>
            </a:r>
            <a:endParaRPr/>
          </a:p>
        </p:txBody>
      </p:sp>
      <p:sp>
        <p:nvSpPr>
          <p:cNvPr id="233" name="Google Shape;233;gdcd85eba80_2_192"/>
          <p:cNvSpPr txBox="1"/>
          <p:nvPr>
            <p:ph idx="12" type="sldNum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234" name="Google Shape;234;gdcd85eba80_2_192" title="iSlide™ 版权声明  COPYRIGHT NOTICE"/>
          <p:cNvGrpSpPr/>
          <p:nvPr/>
        </p:nvGrpSpPr>
        <p:grpSpPr>
          <a:xfrm>
            <a:off x="673100" y="1251671"/>
            <a:ext cx="10845800" cy="4895125"/>
            <a:chOff x="673100" y="1251666"/>
            <a:chExt cx="10845800" cy="4895125"/>
          </a:xfrm>
        </p:grpSpPr>
        <p:grpSp>
          <p:nvGrpSpPr>
            <p:cNvPr id="235" name="Google Shape;235;gdcd85eba80_2_192"/>
            <p:cNvGrpSpPr/>
            <p:nvPr/>
          </p:nvGrpSpPr>
          <p:grpSpPr>
            <a:xfrm>
              <a:off x="2352675" y="4008804"/>
              <a:ext cx="7486650" cy="2137987"/>
              <a:chOff x="2402306" y="4037156"/>
              <a:chExt cx="7387387" cy="2109644"/>
            </a:xfrm>
          </p:grpSpPr>
          <p:sp>
            <p:nvSpPr>
              <p:cNvPr id="236" name="Google Shape;236;gdcd85eba80_2_192"/>
              <p:cNvSpPr/>
              <p:nvPr/>
            </p:nvSpPr>
            <p:spPr>
              <a:xfrm>
                <a:off x="2402306" y="5011108"/>
                <a:ext cx="3693521" cy="1087519"/>
              </a:xfrm>
              <a:custGeom>
                <a:rect b="b" l="l" r="r" t="t"/>
                <a:pathLst>
                  <a:path extrusionOk="0" h="21600" w="21600">
                    <a:moveTo>
                      <a:pt x="0" y="21600"/>
                    </a:moveTo>
                    <a:lnTo>
                      <a:pt x="5822" y="0"/>
                    </a:lnTo>
                    <a:lnTo>
                      <a:pt x="21600" y="2466"/>
                    </a:lnTo>
                    <a:lnTo>
                      <a:pt x="21600" y="21529"/>
                    </a:lnTo>
                    <a:cubicBezTo>
                      <a:pt x="21600" y="21529"/>
                      <a:pt x="0" y="21600"/>
                      <a:pt x="0" y="21600"/>
                    </a:cubicBezTo>
                    <a:close/>
                  </a:path>
                </a:pathLst>
              </a:custGeom>
              <a:solidFill>
                <a:srgbClr val="B1684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7" name="Google Shape;237;gdcd85eba80_2_192"/>
              <p:cNvSpPr/>
              <p:nvPr/>
            </p:nvSpPr>
            <p:spPr>
              <a:xfrm>
                <a:off x="2984301" y="4678539"/>
                <a:ext cx="3076935" cy="1440466"/>
              </a:xfrm>
              <a:custGeom>
                <a:rect b="b" l="l" r="r" t="t"/>
                <a:pathLst>
                  <a:path extrusionOk="0" h="20677" w="21600">
                    <a:moveTo>
                      <a:pt x="21600" y="20677"/>
                    </a:moveTo>
                    <a:lnTo>
                      <a:pt x="21600" y="5950"/>
                    </a:lnTo>
                    <a:cubicBezTo>
                      <a:pt x="21600" y="5950"/>
                      <a:pt x="11849" y="-923"/>
                      <a:pt x="4005" y="105"/>
                    </a:cubicBezTo>
                    <a:cubicBezTo>
                      <a:pt x="2061" y="4012"/>
                      <a:pt x="0" y="8709"/>
                      <a:pt x="0" y="8709"/>
                    </a:cubicBezTo>
                    <a:cubicBezTo>
                      <a:pt x="0" y="8709"/>
                      <a:pt x="15368" y="4216"/>
                      <a:pt x="21600" y="20677"/>
                    </a:cubicBezTo>
                    <a:close/>
                  </a:path>
                </a:pathLst>
              </a:custGeom>
              <a:solidFill>
                <a:srgbClr val="A5A5A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8" name="Google Shape;238;gdcd85eba80_2_192"/>
              <p:cNvSpPr/>
              <p:nvPr/>
            </p:nvSpPr>
            <p:spPr>
              <a:xfrm>
                <a:off x="3186218" y="4547887"/>
                <a:ext cx="2895271" cy="1555587"/>
              </a:xfrm>
              <a:custGeom>
                <a:rect b="b" l="l" r="r" t="t"/>
                <a:pathLst>
                  <a:path extrusionOk="0" h="20725" w="21600">
                    <a:moveTo>
                      <a:pt x="21600" y="20725"/>
                    </a:moveTo>
                    <a:lnTo>
                      <a:pt x="21600" y="7055"/>
                    </a:lnTo>
                    <a:cubicBezTo>
                      <a:pt x="21600" y="7055"/>
                      <a:pt x="12593" y="-875"/>
                      <a:pt x="4256" y="79"/>
                    </a:cubicBezTo>
                    <a:cubicBezTo>
                      <a:pt x="2190" y="3706"/>
                      <a:pt x="0" y="8065"/>
                      <a:pt x="0" y="8065"/>
                    </a:cubicBezTo>
                    <a:cubicBezTo>
                      <a:pt x="0" y="8065"/>
                      <a:pt x="15173" y="4069"/>
                      <a:pt x="21600" y="20725"/>
                    </a:cubicBez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9" name="Google Shape;239;gdcd85eba80_2_192"/>
              <p:cNvSpPr/>
              <p:nvPr/>
            </p:nvSpPr>
            <p:spPr>
              <a:xfrm>
                <a:off x="3150586" y="4476622"/>
                <a:ext cx="2932121" cy="1555574"/>
              </a:xfrm>
              <a:custGeom>
                <a:rect b="b" l="l" r="r" t="t"/>
                <a:pathLst>
                  <a:path extrusionOk="0" h="20725" w="21600">
                    <a:moveTo>
                      <a:pt x="21600" y="20725"/>
                    </a:moveTo>
                    <a:lnTo>
                      <a:pt x="21600" y="7055"/>
                    </a:lnTo>
                    <a:cubicBezTo>
                      <a:pt x="21600" y="7055"/>
                      <a:pt x="12706" y="-875"/>
                      <a:pt x="4474" y="79"/>
                    </a:cubicBezTo>
                    <a:lnTo>
                      <a:pt x="0" y="6509"/>
                    </a:lnTo>
                    <a:cubicBezTo>
                      <a:pt x="0" y="6509"/>
                      <a:pt x="16863" y="4014"/>
                      <a:pt x="21600" y="20725"/>
                    </a:cubicBez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0" name="Google Shape;240;gdcd85eba80_2_192"/>
              <p:cNvSpPr/>
              <p:nvPr/>
            </p:nvSpPr>
            <p:spPr>
              <a:xfrm>
                <a:off x="6096196" y="5011108"/>
                <a:ext cx="3693497" cy="1087519"/>
              </a:xfrm>
              <a:custGeom>
                <a:rect b="b" l="l" r="r" t="t"/>
                <a:pathLst>
                  <a:path extrusionOk="0" h="21600" w="21600">
                    <a:moveTo>
                      <a:pt x="21600" y="21600"/>
                    </a:moveTo>
                    <a:lnTo>
                      <a:pt x="15778" y="0"/>
                    </a:lnTo>
                    <a:lnTo>
                      <a:pt x="0" y="2466"/>
                    </a:lnTo>
                    <a:lnTo>
                      <a:pt x="0" y="21529"/>
                    </a:lnTo>
                    <a:cubicBezTo>
                      <a:pt x="0" y="21529"/>
                      <a:pt x="21600" y="21600"/>
                      <a:pt x="21600" y="21600"/>
                    </a:cubicBezTo>
                    <a:close/>
                  </a:path>
                </a:pathLst>
              </a:custGeom>
              <a:solidFill>
                <a:srgbClr val="B1684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gdcd85eba80_2_192"/>
              <p:cNvSpPr/>
              <p:nvPr/>
            </p:nvSpPr>
            <p:spPr>
              <a:xfrm>
                <a:off x="2651732" y="5236780"/>
                <a:ext cx="3448385" cy="745370"/>
              </a:xfrm>
              <a:custGeom>
                <a:rect b="b" l="l" r="r" t="t"/>
                <a:pathLst>
                  <a:path extrusionOk="0" h="18614" w="21600">
                    <a:moveTo>
                      <a:pt x="2218" y="1204"/>
                    </a:moveTo>
                    <a:lnTo>
                      <a:pt x="0" y="14879"/>
                    </a:lnTo>
                    <a:cubicBezTo>
                      <a:pt x="0" y="14879"/>
                      <a:pt x="4585" y="8353"/>
                      <a:pt x="9580" y="9307"/>
                    </a:cubicBezTo>
                    <a:cubicBezTo>
                      <a:pt x="14575" y="10261"/>
                      <a:pt x="18428" y="15284"/>
                      <a:pt x="19236" y="18266"/>
                    </a:cubicBezTo>
                    <a:cubicBezTo>
                      <a:pt x="19625" y="16835"/>
                      <a:pt x="20703" y="16825"/>
                      <a:pt x="21600" y="18614"/>
                    </a:cubicBezTo>
                    <a:cubicBezTo>
                      <a:pt x="17439" y="3985"/>
                      <a:pt x="9150" y="-2986"/>
                      <a:pt x="2218" y="1204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gdcd85eba80_2_192"/>
              <p:cNvSpPr/>
              <p:nvPr/>
            </p:nvSpPr>
            <p:spPr>
              <a:xfrm>
                <a:off x="6096196" y="5236780"/>
                <a:ext cx="3448385" cy="748861"/>
              </a:xfrm>
              <a:custGeom>
                <a:rect b="b" l="l" r="r" t="t"/>
                <a:pathLst>
                  <a:path extrusionOk="0" h="18626" w="21600">
                    <a:moveTo>
                      <a:pt x="19382" y="1199"/>
                    </a:moveTo>
                    <a:lnTo>
                      <a:pt x="21600" y="14819"/>
                    </a:lnTo>
                    <a:cubicBezTo>
                      <a:pt x="21600" y="14819"/>
                      <a:pt x="17136" y="8406"/>
                      <a:pt x="12141" y="9357"/>
                    </a:cubicBezTo>
                    <a:cubicBezTo>
                      <a:pt x="7146" y="10307"/>
                      <a:pt x="3863" y="13825"/>
                      <a:pt x="2380" y="18626"/>
                    </a:cubicBezTo>
                    <a:cubicBezTo>
                      <a:pt x="1991" y="17201"/>
                      <a:pt x="897" y="16757"/>
                      <a:pt x="0" y="18539"/>
                    </a:cubicBezTo>
                    <a:cubicBezTo>
                      <a:pt x="4161" y="3969"/>
                      <a:pt x="12450" y="-2974"/>
                      <a:pt x="19382" y="1199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3" name="Google Shape;243;gdcd85eba80_2_192"/>
              <p:cNvSpPr/>
              <p:nvPr/>
            </p:nvSpPr>
            <p:spPr>
              <a:xfrm>
                <a:off x="3275711" y="4037156"/>
                <a:ext cx="2823635" cy="1987114"/>
              </a:xfrm>
              <a:custGeom>
                <a:rect b="b" l="l" r="r" t="t"/>
                <a:pathLst>
                  <a:path extrusionOk="0" h="20888" w="21600">
                    <a:moveTo>
                      <a:pt x="21600" y="20888"/>
                    </a:moveTo>
                    <a:lnTo>
                      <a:pt x="21600" y="9216"/>
                    </a:lnTo>
                    <a:cubicBezTo>
                      <a:pt x="21600" y="9216"/>
                      <a:pt x="13625" y="-712"/>
                      <a:pt x="5077" y="41"/>
                    </a:cubicBezTo>
                    <a:cubicBezTo>
                      <a:pt x="2959" y="2902"/>
                      <a:pt x="0" y="7419"/>
                      <a:pt x="0" y="7419"/>
                    </a:cubicBezTo>
                    <a:cubicBezTo>
                      <a:pt x="0" y="7419"/>
                      <a:pt x="16681" y="7704"/>
                      <a:pt x="21600" y="20888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4" name="Google Shape;244;gdcd85eba80_2_192"/>
              <p:cNvSpPr/>
              <p:nvPr/>
            </p:nvSpPr>
            <p:spPr>
              <a:xfrm>
                <a:off x="6119951" y="4678539"/>
                <a:ext cx="3076935" cy="1440466"/>
              </a:xfrm>
              <a:custGeom>
                <a:rect b="b" l="l" r="r" t="t"/>
                <a:pathLst>
                  <a:path extrusionOk="0" h="20677" w="21600">
                    <a:moveTo>
                      <a:pt x="0" y="20677"/>
                    </a:moveTo>
                    <a:lnTo>
                      <a:pt x="0" y="5950"/>
                    </a:lnTo>
                    <a:cubicBezTo>
                      <a:pt x="0" y="5950"/>
                      <a:pt x="9751" y="-923"/>
                      <a:pt x="17595" y="105"/>
                    </a:cubicBezTo>
                    <a:cubicBezTo>
                      <a:pt x="19539" y="4012"/>
                      <a:pt x="21600" y="8709"/>
                      <a:pt x="21600" y="8709"/>
                    </a:cubicBezTo>
                    <a:cubicBezTo>
                      <a:pt x="21600" y="8709"/>
                      <a:pt x="6232" y="4216"/>
                      <a:pt x="0" y="20677"/>
                    </a:cubicBezTo>
                    <a:close/>
                  </a:path>
                </a:pathLst>
              </a:custGeom>
              <a:solidFill>
                <a:srgbClr val="A5A5A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gdcd85eba80_2_192"/>
              <p:cNvSpPr/>
              <p:nvPr/>
            </p:nvSpPr>
            <p:spPr>
              <a:xfrm>
                <a:off x="6096196" y="4547887"/>
                <a:ext cx="2895260" cy="1555587"/>
              </a:xfrm>
              <a:custGeom>
                <a:rect b="b" l="l" r="r" t="t"/>
                <a:pathLst>
                  <a:path extrusionOk="0" h="20725" w="21600">
                    <a:moveTo>
                      <a:pt x="0" y="20725"/>
                    </a:moveTo>
                    <a:lnTo>
                      <a:pt x="0" y="7055"/>
                    </a:lnTo>
                    <a:cubicBezTo>
                      <a:pt x="0" y="7055"/>
                      <a:pt x="9007" y="-875"/>
                      <a:pt x="17344" y="79"/>
                    </a:cubicBezTo>
                    <a:cubicBezTo>
                      <a:pt x="19410" y="3706"/>
                      <a:pt x="21600" y="8065"/>
                      <a:pt x="21600" y="8065"/>
                    </a:cubicBezTo>
                    <a:cubicBezTo>
                      <a:pt x="21600" y="8065"/>
                      <a:pt x="6427" y="4069"/>
                      <a:pt x="0" y="20725"/>
                    </a:cubicBez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" name="Google Shape;246;gdcd85eba80_2_192"/>
              <p:cNvSpPr/>
              <p:nvPr/>
            </p:nvSpPr>
            <p:spPr>
              <a:xfrm>
                <a:off x="6096196" y="4476622"/>
                <a:ext cx="2932098" cy="1555574"/>
              </a:xfrm>
              <a:custGeom>
                <a:rect b="b" l="l" r="r" t="t"/>
                <a:pathLst>
                  <a:path extrusionOk="0" h="20725" w="21600">
                    <a:moveTo>
                      <a:pt x="0" y="20725"/>
                    </a:moveTo>
                    <a:lnTo>
                      <a:pt x="0" y="7055"/>
                    </a:lnTo>
                    <a:cubicBezTo>
                      <a:pt x="0" y="7055"/>
                      <a:pt x="8894" y="-875"/>
                      <a:pt x="17126" y="79"/>
                    </a:cubicBezTo>
                    <a:lnTo>
                      <a:pt x="21600" y="6509"/>
                    </a:lnTo>
                    <a:cubicBezTo>
                      <a:pt x="21600" y="6509"/>
                      <a:pt x="4737" y="4014"/>
                      <a:pt x="0" y="20725"/>
                    </a:cubicBez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7" name="Google Shape;247;gdcd85eba80_2_192"/>
              <p:cNvSpPr/>
              <p:nvPr/>
            </p:nvSpPr>
            <p:spPr>
              <a:xfrm>
                <a:off x="6089846" y="4037156"/>
                <a:ext cx="2823635" cy="1987114"/>
              </a:xfrm>
              <a:custGeom>
                <a:rect b="b" l="l" r="r" t="t"/>
                <a:pathLst>
                  <a:path extrusionOk="0" h="20888" w="21600">
                    <a:moveTo>
                      <a:pt x="0" y="20888"/>
                    </a:moveTo>
                    <a:lnTo>
                      <a:pt x="0" y="9216"/>
                    </a:lnTo>
                    <a:cubicBezTo>
                      <a:pt x="0" y="9216"/>
                      <a:pt x="7975" y="-712"/>
                      <a:pt x="16523" y="41"/>
                    </a:cubicBezTo>
                    <a:cubicBezTo>
                      <a:pt x="18641" y="2902"/>
                      <a:pt x="21600" y="7419"/>
                      <a:pt x="21600" y="7419"/>
                    </a:cubicBezTo>
                    <a:cubicBezTo>
                      <a:pt x="21600" y="7419"/>
                      <a:pt x="4919" y="7704"/>
                      <a:pt x="0" y="20888"/>
                    </a:cubicBez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20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8" name="Google Shape;248;gdcd85eba80_2_192"/>
              <p:cNvSpPr/>
              <p:nvPr/>
            </p:nvSpPr>
            <p:spPr>
              <a:xfrm>
                <a:off x="5682787" y="5924549"/>
                <a:ext cx="813725" cy="222251"/>
              </a:xfrm>
              <a:prstGeom prst="roundRect">
                <a:avLst>
                  <a:gd fmla="val 50000" name="adj"/>
                </a:avLst>
              </a:pr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5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9" name="Google Shape;249;gdcd85eba80_2_192"/>
            <p:cNvGrpSpPr/>
            <p:nvPr/>
          </p:nvGrpSpPr>
          <p:grpSpPr>
            <a:xfrm>
              <a:off x="673100" y="1251666"/>
              <a:ext cx="3860798" cy="741174"/>
              <a:chOff x="673100" y="1251666"/>
              <a:chExt cx="3860798" cy="741174"/>
            </a:xfrm>
          </p:grpSpPr>
          <p:sp>
            <p:nvSpPr>
              <p:cNvPr id="250" name="Google Shape;250;gdcd85eba80_2_192"/>
              <p:cNvSpPr/>
              <p:nvPr/>
            </p:nvSpPr>
            <p:spPr>
              <a:xfrm>
                <a:off x="673100" y="1652759"/>
                <a:ext cx="3860798" cy="3400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A large scale investigation on Android obfuscation and depict a holistic view of the usage of obfuscation in the wild</a:t>
                </a:r>
                <a:endParaRPr/>
              </a:p>
            </p:txBody>
          </p:sp>
          <p:sp>
            <p:nvSpPr>
              <p:cNvPr id="251" name="Google Shape;251;gdcd85eba80_2_192"/>
              <p:cNvSpPr txBox="1"/>
              <p:nvPr/>
            </p:nvSpPr>
            <p:spPr>
              <a:xfrm>
                <a:off x="673100" y="1251666"/>
                <a:ext cx="3860798" cy="4010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45700" lIns="91425" spcFirstLastPara="1" rIns="91425" wrap="square" tIns="45700">
                <a:normAutofit fontScale="62500" lnSpcReduction="10000"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Arial"/>
                  <a:buNone/>
                </a:pPr>
                <a:r>
                  <a:rPr b="1" i="1" lang="zh-CN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01.</a:t>
                </a:r>
                <a:r>
                  <a:rPr b="1" i="1" lang="zh-CN" sz="1800">
                    <a:solidFill>
                      <a:schemeClr val="dk1"/>
                    </a:solidFill>
                  </a:rPr>
                  <a:t>Understanding Android Obfuscation Techniques: A Large-Scale Investigation in the Wild</a:t>
                </a:r>
                <a:endParaRPr/>
              </a:p>
            </p:txBody>
          </p:sp>
          <p:cxnSp>
            <p:nvCxnSpPr>
              <p:cNvPr id="252" name="Google Shape;252;gdcd85eba80_2_192"/>
              <p:cNvCxnSpPr/>
              <p:nvPr/>
            </p:nvCxnSpPr>
            <p:spPr>
              <a:xfrm>
                <a:off x="762162" y="1652758"/>
                <a:ext cx="3666553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BFBFB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253" name="Google Shape;253;gdcd85eba80_2_192"/>
            <p:cNvGrpSpPr/>
            <p:nvPr/>
          </p:nvGrpSpPr>
          <p:grpSpPr>
            <a:xfrm>
              <a:off x="673100" y="2244669"/>
              <a:ext cx="3279774" cy="977408"/>
              <a:chOff x="673100" y="2199496"/>
              <a:chExt cx="3279774" cy="977408"/>
            </a:xfrm>
          </p:grpSpPr>
          <p:sp>
            <p:nvSpPr>
              <p:cNvPr id="254" name="Google Shape;254;gdcd85eba80_2_192"/>
              <p:cNvSpPr/>
              <p:nvPr/>
            </p:nvSpPr>
            <p:spPr>
              <a:xfrm>
                <a:off x="673100" y="2600590"/>
                <a:ext cx="3279774" cy="57631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Machine learning aid identification of obfuscation techniques</a:t>
                </a:r>
                <a:endParaRPr/>
              </a:p>
            </p:txBody>
          </p:sp>
          <p:sp>
            <p:nvSpPr>
              <p:cNvPr id="255" name="Google Shape;255;gdcd85eba80_2_192"/>
              <p:cNvSpPr txBox="1"/>
              <p:nvPr/>
            </p:nvSpPr>
            <p:spPr>
              <a:xfrm>
                <a:off x="673100" y="2199496"/>
                <a:ext cx="3279774" cy="4010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45700" lIns="91425" spcFirstLastPara="1" rIns="91425" wrap="square" tIns="45700">
                <a:normAutofit fontScale="70000" lnSpcReduction="20000"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Arial"/>
                  <a:buNone/>
                </a:pPr>
                <a:r>
                  <a:rPr b="1" i="1" lang="zh-CN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02.</a:t>
                </a:r>
                <a:r>
                  <a:rPr b="1" i="1" lang="zh-CN" sz="1800">
                    <a:solidFill>
                      <a:schemeClr val="dk1"/>
                    </a:solidFill>
                  </a:rPr>
                  <a:t>Who Changed You? Obfuscator Identification for Android</a:t>
                </a:r>
                <a:endParaRPr/>
              </a:p>
            </p:txBody>
          </p:sp>
          <p:cxnSp>
            <p:nvCxnSpPr>
              <p:cNvPr id="256" name="Google Shape;256;gdcd85eba80_2_192"/>
              <p:cNvCxnSpPr/>
              <p:nvPr/>
            </p:nvCxnSpPr>
            <p:spPr>
              <a:xfrm>
                <a:off x="743651" y="2600588"/>
                <a:ext cx="3114761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BFBFB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257" name="Google Shape;257;gdcd85eba80_2_192"/>
            <p:cNvGrpSpPr/>
            <p:nvPr/>
          </p:nvGrpSpPr>
          <p:grpSpPr>
            <a:xfrm>
              <a:off x="673100" y="3473907"/>
              <a:ext cx="2388743" cy="1067754"/>
              <a:chOff x="673100" y="2864043"/>
              <a:chExt cx="5518695" cy="1067754"/>
            </a:xfrm>
          </p:grpSpPr>
          <p:sp>
            <p:nvSpPr>
              <p:cNvPr id="258" name="Google Shape;258;gdcd85eba80_2_192"/>
              <p:cNvSpPr/>
              <p:nvPr/>
            </p:nvSpPr>
            <p:spPr>
              <a:xfrm>
                <a:off x="673100" y="3265136"/>
                <a:ext cx="5518695" cy="66666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Developed a recognition software called AndrODet, which can achieve an accuracy rate of 92.02%, 81.41% and 68.32% when recognising three typical obfuscation patterns</a:t>
                </a:r>
                <a:endParaRPr/>
              </a:p>
            </p:txBody>
          </p:sp>
          <p:sp>
            <p:nvSpPr>
              <p:cNvPr id="259" name="Google Shape;259;gdcd85eba80_2_192"/>
              <p:cNvSpPr txBox="1"/>
              <p:nvPr/>
            </p:nvSpPr>
            <p:spPr>
              <a:xfrm>
                <a:off x="673100" y="2864043"/>
                <a:ext cx="5518695" cy="4010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45700" lIns="91425" spcFirstLastPara="1" rIns="91425" wrap="square" tIns="45700">
                <a:normAutofit fontScale="62500" lnSpcReduction="10000"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Arial"/>
                  <a:buNone/>
                </a:pPr>
                <a:r>
                  <a:rPr b="1" i="1" lang="zh-CN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03.</a:t>
                </a:r>
                <a:r>
                  <a:rPr b="1" i="1" lang="zh-CN" sz="1800">
                    <a:solidFill>
                      <a:schemeClr val="dk1"/>
                    </a:solidFill>
                  </a:rPr>
                  <a:t>AndrODet: An adaptive Android obfuscation detector</a:t>
                </a:r>
                <a:endParaRPr/>
              </a:p>
            </p:txBody>
          </p:sp>
          <p:cxnSp>
            <p:nvCxnSpPr>
              <p:cNvPr id="260" name="Google Shape;260;gdcd85eba80_2_192"/>
              <p:cNvCxnSpPr/>
              <p:nvPr/>
            </p:nvCxnSpPr>
            <p:spPr>
              <a:xfrm>
                <a:off x="791812" y="3265135"/>
                <a:ext cx="5241037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BFBFB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261" name="Google Shape;261;gdcd85eba80_2_192"/>
            <p:cNvGrpSpPr/>
            <p:nvPr/>
          </p:nvGrpSpPr>
          <p:grpSpPr>
            <a:xfrm>
              <a:off x="7658102" y="1251666"/>
              <a:ext cx="3860798" cy="741174"/>
              <a:chOff x="7658102" y="1251666"/>
              <a:chExt cx="3860798" cy="741174"/>
            </a:xfrm>
          </p:grpSpPr>
          <p:sp>
            <p:nvSpPr>
              <p:cNvPr id="262" name="Google Shape;262;gdcd85eba80_2_192"/>
              <p:cNvSpPr/>
              <p:nvPr/>
            </p:nvSpPr>
            <p:spPr>
              <a:xfrm flipH="1">
                <a:off x="7658102" y="1652759"/>
                <a:ext cx="3860798" cy="3400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DeGuard: the deobfuscation tool for ProGuard</a:t>
                </a:r>
                <a:endParaRPr/>
              </a:p>
            </p:txBody>
          </p:sp>
          <p:sp>
            <p:nvSpPr>
              <p:cNvPr id="263" name="Google Shape;263;gdcd85eba80_2_192"/>
              <p:cNvSpPr txBox="1"/>
              <p:nvPr/>
            </p:nvSpPr>
            <p:spPr>
              <a:xfrm flipH="1">
                <a:off x="7658102" y="1251666"/>
                <a:ext cx="3860798" cy="4010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45700" lIns="91425" spcFirstLastPara="1" rIns="91425" wrap="square" tIns="45700">
                <a:normAutofit fontScale="70000" lnSpcReduction="20000"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Arial"/>
                  <a:buNone/>
                </a:pPr>
                <a:r>
                  <a:rPr b="1" i="1" lang="zh-CN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0</a:t>
                </a:r>
                <a:r>
                  <a:rPr b="1" i="1" lang="zh-CN" sz="1800">
                    <a:solidFill>
                      <a:schemeClr val="dk1"/>
                    </a:solidFill>
                  </a:rPr>
                  <a:t>4</a:t>
                </a:r>
                <a:r>
                  <a:rPr b="1" i="1" lang="zh-CN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.</a:t>
                </a:r>
                <a:r>
                  <a:rPr b="1" i="1" lang="zh-CN" sz="1800">
                    <a:solidFill>
                      <a:schemeClr val="dk1"/>
                    </a:solidFill>
                  </a:rPr>
                  <a:t>Statistical Deobfuscation of Android Applications</a:t>
                </a:r>
                <a:endParaRPr/>
              </a:p>
            </p:txBody>
          </p:sp>
          <p:cxnSp>
            <p:nvCxnSpPr>
              <p:cNvPr id="264" name="Google Shape;264;gdcd85eba80_2_192"/>
              <p:cNvCxnSpPr/>
              <p:nvPr/>
            </p:nvCxnSpPr>
            <p:spPr>
              <a:xfrm rot="10800000">
                <a:off x="7763285" y="1652758"/>
                <a:ext cx="3666553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BFBFB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grpSp>
          <p:nvGrpSpPr>
            <p:cNvPr id="265" name="Google Shape;265;gdcd85eba80_2_192"/>
            <p:cNvGrpSpPr/>
            <p:nvPr/>
          </p:nvGrpSpPr>
          <p:grpSpPr>
            <a:xfrm>
              <a:off x="8239126" y="2244670"/>
              <a:ext cx="3279774" cy="977408"/>
              <a:chOff x="8239126" y="2199496"/>
              <a:chExt cx="3279774" cy="977408"/>
            </a:xfrm>
          </p:grpSpPr>
          <p:sp>
            <p:nvSpPr>
              <p:cNvPr id="266" name="Google Shape;266;gdcd85eba80_2_192"/>
              <p:cNvSpPr/>
              <p:nvPr/>
            </p:nvSpPr>
            <p:spPr>
              <a:xfrm flipH="1">
                <a:off x="8239126" y="2600590"/>
                <a:ext cx="3279774" cy="57631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lnSpc>
                    <a:spcPct val="13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Free, open-source, extensible automatic obfuscation tool, which does not require source code</a:t>
                </a:r>
                <a:endParaRPr/>
              </a:p>
            </p:txBody>
          </p:sp>
          <p:sp>
            <p:nvSpPr>
              <p:cNvPr id="267" name="Google Shape;267;gdcd85eba80_2_192"/>
              <p:cNvSpPr txBox="1"/>
              <p:nvPr/>
            </p:nvSpPr>
            <p:spPr>
              <a:xfrm flipH="1">
                <a:off x="8239126" y="2199496"/>
                <a:ext cx="3279774" cy="40109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45700" lIns="91425" spcFirstLastPara="1" rIns="91425" wrap="square" tIns="45700">
                <a:normAutofit fontScale="62500" lnSpcReduction="10000"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ct val="100000"/>
                  <a:buFont typeface="Arial"/>
                  <a:buNone/>
                </a:pPr>
                <a:r>
                  <a:rPr b="1" i="1" lang="zh-CN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0</a:t>
                </a:r>
                <a:r>
                  <a:rPr b="1" i="1" lang="zh-CN" sz="1800">
                    <a:solidFill>
                      <a:schemeClr val="dk1"/>
                    </a:solidFill>
                  </a:rPr>
                  <a:t>5</a:t>
                </a:r>
                <a:r>
                  <a:rPr b="1" i="1" lang="zh-CN" sz="1800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.</a:t>
                </a:r>
                <a:r>
                  <a:rPr b="1" i="1" lang="zh-CN" sz="1800">
                    <a:solidFill>
                      <a:schemeClr val="dk1"/>
                    </a:solidFill>
                  </a:rPr>
                  <a:t>Obfuscapk: An open-source black-box obfuscation tool for Android apps</a:t>
                </a:r>
                <a:endParaRPr/>
              </a:p>
            </p:txBody>
          </p:sp>
          <p:cxnSp>
            <p:nvCxnSpPr>
              <p:cNvPr id="268" name="Google Shape;268;gdcd85eba80_2_192"/>
              <p:cNvCxnSpPr/>
              <p:nvPr/>
            </p:nvCxnSpPr>
            <p:spPr>
              <a:xfrm rot="10800000">
                <a:off x="8333588" y="2600588"/>
                <a:ext cx="3114761" cy="0"/>
              </a:xfrm>
              <a:prstGeom prst="straightConnector1">
                <a:avLst/>
              </a:prstGeom>
              <a:noFill/>
              <a:ln cap="rnd" cmpd="sng" w="9525">
                <a:solidFill>
                  <a:srgbClr val="BFBFBF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gdcd85eba80_2_350"/>
          <p:cNvSpPr txBox="1"/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zh-CN"/>
              <a:t>Tools</a:t>
            </a:r>
            <a:endParaRPr/>
          </a:p>
        </p:txBody>
      </p:sp>
      <p:sp>
        <p:nvSpPr>
          <p:cNvPr id="274" name="Google Shape;274;gdcd85eba80_2_350"/>
          <p:cNvSpPr txBox="1"/>
          <p:nvPr>
            <p:ph idx="12" type="sldNum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275" name="Google Shape;275;gdcd85eba80_2_350" title="iSlide™ 版权声明  COPYRIGHT NOTICE"/>
          <p:cNvGrpSpPr/>
          <p:nvPr/>
        </p:nvGrpSpPr>
        <p:grpSpPr>
          <a:xfrm>
            <a:off x="660400" y="2397661"/>
            <a:ext cx="10858500" cy="2469078"/>
            <a:chOff x="660400" y="2397661"/>
            <a:chExt cx="10858500" cy="2469078"/>
          </a:xfrm>
        </p:grpSpPr>
        <p:sp>
          <p:nvSpPr>
            <p:cNvPr id="276" name="Google Shape;276;gdcd85eba80_2_350"/>
            <p:cNvSpPr/>
            <p:nvPr/>
          </p:nvSpPr>
          <p:spPr>
            <a:xfrm>
              <a:off x="3901026" y="2644274"/>
              <a:ext cx="2623418" cy="1009898"/>
            </a:xfrm>
            <a:custGeom>
              <a:rect b="b" l="l" r="r" t="t"/>
              <a:pathLst>
                <a:path extrusionOk="0" h="626" w="1629">
                  <a:moveTo>
                    <a:pt x="1254" y="124"/>
                  </a:moveTo>
                  <a:cubicBezTo>
                    <a:pt x="353" y="124"/>
                    <a:pt x="353" y="124"/>
                    <a:pt x="353" y="124"/>
                  </a:cubicBezTo>
                  <a:cubicBezTo>
                    <a:pt x="353" y="0"/>
                    <a:pt x="353" y="0"/>
                    <a:pt x="353" y="0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353" y="626"/>
                    <a:pt x="353" y="626"/>
                    <a:pt x="353" y="626"/>
                  </a:cubicBezTo>
                  <a:cubicBezTo>
                    <a:pt x="353" y="499"/>
                    <a:pt x="353" y="499"/>
                    <a:pt x="353" y="499"/>
                  </a:cubicBezTo>
                  <a:cubicBezTo>
                    <a:pt x="1254" y="499"/>
                    <a:pt x="1254" y="499"/>
                    <a:pt x="1254" y="499"/>
                  </a:cubicBezTo>
                  <a:cubicBezTo>
                    <a:pt x="1375" y="499"/>
                    <a:pt x="1610" y="496"/>
                    <a:pt x="1629" y="577"/>
                  </a:cubicBezTo>
                  <a:cubicBezTo>
                    <a:pt x="1629" y="499"/>
                    <a:pt x="1593" y="124"/>
                    <a:pt x="1254" y="1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7" name="Google Shape;277;gdcd85eba80_2_350"/>
            <p:cNvSpPr/>
            <p:nvPr/>
          </p:nvSpPr>
          <p:spPr>
            <a:xfrm>
              <a:off x="5654856" y="3610228"/>
              <a:ext cx="2623418" cy="1009898"/>
            </a:xfrm>
            <a:custGeom>
              <a:rect b="b" l="l" r="r" t="t"/>
              <a:pathLst>
                <a:path extrusionOk="0" h="626" w="1629">
                  <a:moveTo>
                    <a:pt x="374" y="502"/>
                  </a:moveTo>
                  <a:cubicBezTo>
                    <a:pt x="1276" y="502"/>
                    <a:pt x="1276" y="502"/>
                    <a:pt x="1276" y="502"/>
                  </a:cubicBezTo>
                  <a:cubicBezTo>
                    <a:pt x="1276" y="626"/>
                    <a:pt x="1276" y="626"/>
                    <a:pt x="1276" y="626"/>
                  </a:cubicBezTo>
                  <a:cubicBezTo>
                    <a:pt x="1629" y="313"/>
                    <a:pt x="1629" y="313"/>
                    <a:pt x="1629" y="313"/>
                  </a:cubicBezTo>
                  <a:cubicBezTo>
                    <a:pt x="1276" y="0"/>
                    <a:pt x="1276" y="0"/>
                    <a:pt x="1276" y="0"/>
                  </a:cubicBezTo>
                  <a:cubicBezTo>
                    <a:pt x="1276" y="128"/>
                    <a:pt x="1276" y="128"/>
                    <a:pt x="1276" y="128"/>
                  </a:cubicBezTo>
                  <a:cubicBezTo>
                    <a:pt x="374" y="128"/>
                    <a:pt x="374" y="128"/>
                    <a:pt x="374" y="128"/>
                  </a:cubicBezTo>
                  <a:cubicBezTo>
                    <a:pt x="254" y="128"/>
                    <a:pt x="19" y="131"/>
                    <a:pt x="0" y="49"/>
                  </a:cubicBezTo>
                  <a:cubicBezTo>
                    <a:pt x="0" y="128"/>
                    <a:pt x="36" y="502"/>
                    <a:pt x="374" y="5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8" name="Google Shape;278;gdcd85eba80_2_350"/>
            <p:cNvSpPr/>
            <p:nvPr/>
          </p:nvSpPr>
          <p:spPr>
            <a:xfrm>
              <a:off x="5654855" y="3444483"/>
              <a:ext cx="868048" cy="376977"/>
            </a:xfrm>
            <a:custGeom>
              <a:rect b="b" l="l" r="r" t="t"/>
              <a:pathLst>
                <a:path extrusionOk="0" h="234" w="539">
                  <a:moveTo>
                    <a:pt x="375" y="231"/>
                  </a:moveTo>
                  <a:cubicBezTo>
                    <a:pt x="539" y="231"/>
                    <a:pt x="539" y="231"/>
                    <a:pt x="539" y="231"/>
                  </a:cubicBezTo>
                  <a:cubicBezTo>
                    <a:pt x="539" y="74"/>
                    <a:pt x="539" y="74"/>
                    <a:pt x="539" y="74"/>
                  </a:cubicBezTo>
                  <a:cubicBezTo>
                    <a:pt x="509" y="0"/>
                    <a:pt x="283" y="3"/>
                    <a:pt x="166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19" y="234"/>
                    <a:pt x="254" y="231"/>
                    <a:pt x="375" y="231"/>
                  </a:cubicBezTo>
                  <a:close/>
                </a:path>
              </a:pathLst>
            </a:custGeom>
            <a:solidFill>
              <a:srgbClr val="555555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5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79" name="Google Shape;279;gdcd85eba80_2_350"/>
            <p:cNvGrpSpPr/>
            <p:nvPr/>
          </p:nvGrpSpPr>
          <p:grpSpPr>
            <a:xfrm>
              <a:off x="8371436" y="3363615"/>
              <a:ext cx="3147464" cy="1503124"/>
              <a:chOff x="683274" y="1863885"/>
              <a:chExt cx="3432726" cy="1503124"/>
            </a:xfrm>
          </p:grpSpPr>
          <p:sp>
            <p:nvSpPr>
              <p:cNvPr id="280" name="Google Shape;280;gdcd85eba80_2_350"/>
              <p:cNvSpPr txBox="1"/>
              <p:nvPr/>
            </p:nvSpPr>
            <p:spPr>
              <a:xfrm>
                <a:off x="683274" y="1863885"/>
                <a:ext cx="3432726" cy="44180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45700" lIns="91425" spcFirstLastPara="1" rIns="91425" wrap="square" tIns="45700">
                <a:norm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1"/>
                    </a:solidFill>
                  </a:rPr>
                  <a:t>Allatori</a:t>
                </a:r>
                <a:endParaRPr/>
              </a:p>
            </p:txBody>
          </p:sp>
          <p:sp>
            <p:nvSpPr>
              <p:cNvPr id="281" name="Google Shape;281;gdcd85eba80_2_350"/>
              <p:cNvSpPr/>
              <p:nvPr/>
            </p:nvSpPr>
            <p:spPr>
              <a:xfrm>
                <a:off x="683274" y="2305691"/>
                <a:ext cx="3432726" cy="10613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Optimising the final APK size, being easily integrated within Android Studio, and covering a wide range of obfuscation techniques. </a:t>
                </a:r>
                <a:endParaRPr sz="1100">
                  <a:solidFill>
                    <a:schemeClr val="dk1"/>
                  </a:solidFill>
                </a:endParaRPr>
              </a:p>
            </p:txBody>
          </p:sp>
        </p:grpSp>
        <p:grpSp>
          <p:nvGrpSpPr>
            <p:cNvPr id="282" name="Google Shape;282;gdcd85eba80_2_350"/>
            <p:cNvGrpSpPr/>
            <p:nvPr/>
          </p:nvGrpSpPr>
          <p:grpSpPr>
            <a:xfrm>
              <a:off x="660400" y="2397661"/>
              <a:ext cx="3147464" cy="1503124"/>
              <a:chOff x="683274" y="1863885"/>
              <a:chExt cx="3432726" cy="1503124"/>
            </a:xfrm>
          </p:grpSpPr>
          <p:sp>
            <p:nvSpPr>
              <p:cNvPr id="283" name="Google Shape;283;gdcd85eba80_2_350"/>
              <p:cNvSpPr txBox="1"/>
              <p:nvPr/>
            </p:nvSpPr>
            <p:spPr>
              <a:xfrm>
                <a:off x="683274" y="1863885"/>
                <a:ext cx="3432726" cy="44180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45700" lIns="91425" spcFirstLastPara="1" rIns="91425" wrap="square" tIns="45700">
                <a:norm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1"/>
                    </a:solidFill>
                  </a:rPr>
                  <a:t>Obfuscapk</a:t>
                </a:r>
                <a:endParaRPr/>
              </a:p>
            </p:txBody>
          </p:sp>
          <p:sp>
            <p:nvSpPr>
              <p:cNvPr id="284" name="Google Shape;284;gdcd85eba80_2_350"/>
              <p:cNvSpPr/>
              <p:nvPr/>
            </p:nvSpPr>
            <p:spPr>
              <a:xfrm>
                <a:off x="683274" y="2305691"/>
                <a:ext cx="3432726" cy="10613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 sz="1100">
                    <a:solidFill>
                      <a:schemeClr val="dk1"/>
                    </a:solidFill>
                  </a:rPr>
                  <a:t>A modular architecture that can be easily extended, developed in Python, making it easy for programming beginners to get started, covers all major obfuscation techniques with good stability and performance.</a:t>
                </a:r>
                <a:endParaRPr/>
              </a:p>
            </p:txBody>
          </p:sp>
        </p:grpSp>
        <p:sp>
          <p:nvSpPr>
            <p:cNvPr id="285" name="Google Shape;285;gdcd85eba80_2_350"/>
            <p:cNvSpPr/>
            <p:nvPr/>
          </p:nvSpPr>
          <p:spPr>
            <a:xfrm>
              <a:off x="5046197" y="2989009"/>
              <a:ext cx="333076" cy="320428"/>
            </a:xfrm>
            <a:custGeom>
              <a:rect b="b" l="l" r="r" t="t"/>
              <a:pathLst>
                <a:path extrusionOk="0" h="585693" w="608814">
                  <a:moveTo>
                    <a:pt x="195114" y="351627"/>
                  </a:moveTo>
                  <a:lnTo>
                    <a:pt x="258290" y="351627"/>
                  </a:lnTo>
                  <a:cubicBezTo>
                    <a:pt x="271848" y="351627"/>
                    <a:pt x="282731" y="362580"/>
                    <a:pt x="282731" y="376018"/>
                  </a:cubicBezTo>
                  <a:lnTo>
                    <a:pt x="282731" y="561210"/>
                  </a:lnTo>
                  <a:cubicBezTo>
                    <a:pt x="282731" y="574740"/>
                    <a:pt x="271848" y="585693"/>
                    <a:pt x="258290" y="585693"/>
                  </a:cubicBezTo>
                  <a:lnTo>
                    <a:pt x="195114" y="585693"/>
                  </a:lnTo>
                  <a:cubicBezTo>
                    <a:pt x="181556" y="585693"/>
                    <a:pt x="170673" y="574740"/>
                    <a:pt x="170673" y="561210"/>
                  </a:cubicBezTo>
                  <a:lnTo>
                    <a:pt x="170673" y="376018"/>
                  </a:lnTo>
                  <a:cubicBezTo>
                    <a:pt x="170673" y="362580"/>
                    <a:pt x="181556" y="351627"/>
                    <a:pt x="195114" y="351627"/>
                  </a:cubicBezTo>
                  <a:close/>
                  <a:moveTo>
                    <a:pt x="358100" y="249872"/>
                  </a:moveTo>
                  <a:lnTo>
                    <a:pt x="421316" y="249872"/>
                  </a:lnTo>
                  <a:cubicBezTo>
                    <a:pt x="434771" y="249872"/>
                    <a:pt x="445737" y="260735"/>
                    <a:pt x="445737" y="274267"/>
                  </a:cubicBezTo>
                  <a:lnTo>
                    <a:pt x="445737" y="561206"/>
                  </a:lnTo>
                  <a:cubicBezTo>
                    <a:pt x="445737" y="574738"/>
                    <a:pt x="434771" y="585693"/>
                    <a:pt x="421316" y="585693"/>
                  </a:cubicBezTo>
                  <a:lnTo>
                    <a:pt x="358100" y="585693"/>
                  </a:lnTo>
                  <a:cubicBezTo>
                    <a:pt x="344645" y="585693"/>
                    <a:pt x="333679" y="574738"/>
                    <a:pt x="333679" y="561206"/>
                  </a:cubicBezTo>
                  <a:lnTo>
                    <a:pt x="333679" y="274267"/>
                  </a:lnTo>
                  <a:cubicBezTo>
                    <a:pt x="333679" y="260735"/>
                    <a:pt x="344645" y="249872"/>
                    <a:pt x="358100" y="249872"/>
                  </a:cubicBezTo>
                  <a:close/>
                  <a:moveTo>
                    <a:pt x="140260" y="224680"/>
                  </a:moveTo>
                  <a:cubicBezTo>
                    <a:pt x="168749" y="224680"/>
                    <a:pt x="191844" y="247711"/>
                    <a:pt x="191844" y="276122"/>
                  </a:cubicBezTo>
                  <a:cubicBezTo>
                    <a:pt x="191844" y="304533"/>
                    <a:pt x="168749" y="327564"/>
                    <a:pt x="140260" y="327564"/>
                  </a:cubicBezTo>
                  <a:cubicBezTo>
                    <a:pt x="111771" y="327564"/>
                    <a:pt x="88676" y="304533"/>
                    <a:pt x="88676" y="276122"/>
                  </a:cubicBezTo>
                  <a:cubicBezTo>
                    <a:pt x="88676" y="247711"/>
                    <a:pt x="111771" y="224680"/>
                    <a:pt x="140260" y="224680"/>
                  </a:cubicBezTo>
                  <a:close/>
                  <a:moveTo>
                    <a:pt x="521177" y="148117"/>
                  </a:moveTo>
                  <a:lnTo>
                    <a:pt x="584301" y="148117"/>
                  </a:lnTo>
                  <a:cubicBezTo>
                    <a:pt x="597848" y="148117"/>
                    <a:pt x="608814" y="159070"/>
                    <a:pt x="608814" y="172601"/>
                  </a:cubicBezTo>
                  <a:lnTo>
                    <a:pt x="608814" y="561209"/>
                  </a:lnTo>
                  <a:cubicBezTo>
                    <a:pt x="608814" y="574740"/>
                    <a:pt x="597848" y="585693"/>
                    <a:pt x="584301" y="585693"/>
                  </a:cubicBezTo>
                  <a:lnTo>
                    <a:pt x="521177" y="585693"/>
                  </a:lnTo>
                  <a:cubicBezTo>
                    <a:pt x="507722" y="585693"/>
                    <a:pt x="496756" y="574740"/>
                    <a:pt x="496756" y="561209"/>
                  </a:cubicBezTo>
                  <a:lnTo>
                    <a:pt x="496756" y="172601"/>
                  </a:lnTo>
                  <a:cubicBezTo>
                    <a:pt x="496756" y="159070"/>
                    <a:pt x="507722" y="148117"/>
                    <a:pt x="521177" y="148117"/>
                  </a:cubicBezTo>
                  <a:close/>
                  <a:moveTo>
                    <a:pt x="116229" y="131322"/>
                  </a:moveTo>
                  <a:lnTo>
                    <a:pt x="164246" y="131322"/>
                  </a:lnTo>
                  <a:cubicBezTo>
                    <a:pt x="175214" y="131322"/>
                    <a:pt x="184061" y="140159"/>
                    <a:pt x="184061" y="151113"/>
                  </a:cubicBezTo>
                  <a:lnTo>
                    <a:pt x="184061" y="171457"/>
                  </a:lnTo>
                  <a:cubicBezTo>
                    <a:pt x="193001" y="175231"/>
                    <a:pt x="201019" y="180386"/>
                    <a:pt x="208669" y="186094"/>
                  </a:cubicBezTo>
                  <a:lnTo>
                    <a:pt x="226641" y="175692"/>
                  </a:lnTo>
                  <a:cubicBezTo>
                    <a:pt x="236134" y="170261"/>
                    <a:pt x="248300" y="173482"/>
                    <a:pt x="253737" y="182964"/>
                  </a:cubicBezTo>
                  <a:lnTo>
                    <a:pt x="277792" y="224572"/>
                  </a:lnTo>
                  <a:cubicBezTo>
                    <a:pt x="280465" y="229083"/>
                    <a:pt x="281110" y="234514"/>
                    <a:pt x="279727" y="239577"/>
                  </a:cubicBezTo>
                  <a:cubicBezTo>
                    <a:pt x="278437" y="244640"/>
                    <a:pt x="275119" y="248966"/>
                    <a:pt x="270511" y="251544"/>
                  </a:cubicBezTo>
                  <a:lnTo>
                    <a:pt x="252355" y="262038"/>
                  </a:lnTo>
                  <a:cubicBezTo>
                    <a:pt x="253000" y="266733"/>
                    <a:pt x="253829" y="271335"/>
                    <a:pt x="253829" y="276122"/>
                  </a:cubicBezTo>
                  <a:cubicBezTo>
                    <a:pt x="253829" y="281001"/>
                    <a:pt x="253000" y="285604"/>
                    <a:pt x="252355" y="290206"/>
                  </a:cubicBezTo>
                  <a:lnTo>
                    <a:pt x="270511" y="300700"/>
                  </a:lnTo>
                  <a:cubicBezTo>
                    <a:pt x="279174" y="305671"/>
                    <a:pt x="282308" y="316165"/>
                    <a:pt x="278714" y="325094"/>
                  </a:cubicBezTo>
                  <a:cubicBezTo>
                    <a:pt x="272354" y="322609"/>
                    <a:pt x="265442" y="321136"/>
                    <a:pt x="258253" y="321136"/>
                  </a:cubicBezTo>
                  <a:lnTo>
                    <a:pt x="195858" y="321136"/>
                  </a:lnTo>
                  <a:cubicBezTo>
                    <a:pt x="205904" y="308709"/>
                    <a:pt x="212171" y="293244"/>
                    <a:pt x="212171" y="276122"/>
                  </a:cubicBezTo>
                  <a:cubicBezTo>
                    <a:pt x="212171" y="236539"/>
                    <a:pt x="179914" y="204320"/>
                    <a:pt x="140191" y="204320"/>
                  </a:cubicBezTo>
                  <a:cubicBezTo>
                    <a:pt x="100561" y="204320"/>
                    <a:pt x="68304" y="236539"/>
                    <a:pt x="68304" y="276122"/>
                  </a:cubicBezTo>
                  <a:cubicBezTo>
                    <a:pt x="68304" y="315797"/>
                    <a:pt x="100561" y="348016"/>
                    <a:pt x="140191" y="348016"/>
                  </a:cubicBezTo>
                  <a:cubicBezTo>
                    <a:pt x="143048" y="348016"/>
                    <a:pt x="145721" y="347463"/>
                    <a:pt x="148486" y="347095"/>
                  </a:cubicBezTo>
                  <a:cubicBezTo>
                    <a:pt x="143233" y="355564"/>
                    <a:pt x="140099" y="365414"/>
                    <a:pt x="140099" y="376000"/>
                  </a:cubicBezTo>
                  <a:lnTo>
                    <a:pt x="140099" y="420922"/>
                  </a:lnTo>
                  <a:lnTo>
                    <a:pt x="116229" y="420922"/>
                  </a:lnTo>
                  <a:cubicBezTo>
                    <a:pt x="105261" y="420922"/>
                    <a:pt x="96413" y="412085"/>
                    <a:pt x="96413" y="401131"/>
                  </a:cubicBezTo>
                  <a:lnTo>
                    <a:pt x="96413" y="380787"/>
                  </a:lnTo>
                  <a:cubicBezTo>
                    <a:pt x="87474" y="377013"/>
                    <a:pt x="79455" y="371950"/>
                    <a:pt x="71806" y="366150"/>
                  </a:cubicBezTo>
                  <a:lnTo>
                    <a:pt x="53742" y="376552"/>
                  </a:lnTo>
                  <a:cubicBezTo>
                    <a:pt x="49226" y="379222"/>
                    <a:pt x="43788" y="379866"/>
                    <a:pt x="38719" y="378577"/>
                  </a:cubicBezTo>
                  <a:cubicBezTo>
                    <a:pt x="33650" y="377197"/>
                    <a:pt x="29318" y="373883"/>
                    <a:pt x="26738" y="369372"/>
                  </a:cubicBezTo>
                  <a:lnTo>
                    <a:pt x="2683" y="327764"/>
                  </a:lnTo>
                  <a:cubicBezTo>
                    <a:pt x="-2847" y="318282"/>
                    <a:pt x="471" y="306131"/>
                    <a:pt x="9872" y="300700"/>
                  </a:cubicBezTo>
                  <a:lnTo>
                    <a:pt x="28120" y="290206"/>
                  </a:lnTo>
                  <a:cubicBezTo>
                    <a:pt x="27475" y="285604"/>
                    <a:pt x="26645" y="281001"/>
                    <a:pt x="26645" y="276122"/>
                  </a:cubicBezTo>
                  <a:cubicBezTo>
                    <a:pt x="26645" y="271335"/>
                    <a:pt x="27475" y="266733"/>
                    <a:pt x="28120" y="262038"/>
                  </a:cubicBezTo>
                  <a:lnTo>
                    <a:pt x="9872" y="251544"/>
                  </a:lnTo>
                  <a:cubicBezTo>
                    <a:pt x="471" y="246113"/>
                    <a:pt x="-2847" y="233962"/>
                    <a:pt x="2683" y="224572"/>
                  </a:cubicBezTo>
                  <a:lnTo>
                    <a:pt x="26738" y="182964"/>
                  </a:lnTo>
                  <a:cubicBezTo>
                    <a:pt x="29318" y="178361"/>
                    <a:pt x="33650" y="175139"/>
                    <a:pt x="38719" y="173759"/>
                  </a:cubicBezTo>
                  <a:cubicBezTo>
                    <a:pt x="43788" y="172378"/>
                    <a:pt x="49226" y="173114"/>
                    <a:pt x="53742" y="175692"/>
                  </a:cubicBezTo>
                  <a:lnTo>
                    <a:pt x="71806" y="186094"/>
                  </a:lnTo>
                  <a:cubicBezTo>
                    <a:pt x="79455" y="180386"/>
                    <a:pt x="87474" y="175231"/>
                    <a:pt x="96413" y="171457"/>
                  </a:cubicBezTo>
                  <a:lnTo>
                    <a:pt x="96413" y="151113"/>
                  </a:lnTo>
                  <a:cubicBezTo>
                    <a:pt x="96413" y="140159"/>
                    <a:pt x="105261" y="131322"/>
                    <a:pt x="116229" y="131322"/>
                  </a:cubicBezTo>
                  <a:close/>
                  <a:moveTo>
                    <a:pt x="445756" y="83476"/>
                  </a:moveTo>
                  <a:cubicBezTo>
                    <a:pt x="428335" y="83476"/>
                    <a:pt x="414140" y="97557"/>
                    <a:pt x="414140" y="115044"/>
                  </a:cubicBezTo>
                  <a:cubicBezTo>
                    <a:pt x="414140" y="132438"/>
                    <a:pt x="428335" y="146520"/>
                    <a:pt x="445756" y="146520"/>
                  </a:cubicBezTo>
                  <a:cubicBezTo>
                    <a:pt x="463176" y="146520"/>
                    <a:pt x="477371" y="132438"/>
                    <a:pt x="477371" y="115044"/>
                  </a:cubicBezTo>
                  <a:cubicBezTo>
                    <a:pt x="477371" y="97557"/>
                    <a:pt x="463176" y="83476"/>
                    <a:pt x="445756" y="83476"/>
                  </a:cubicBezTo>
                  <a:close/>
                  <a:moveTo>
                    <a:pt x="426676" y="0"/>
                  </a:moveTo>
                  <a:lnTo>
                    <a:pt x="464835" y="0"/>
                  </a:lnTo>
                  <a:cubicBezTo>
                    <a:pt x="473500" y="0"/>
                    <a:pt x="480597" y="7087"/>
                    <a:pt x="480597" y="15738"/>
                  </a:cubicBezTo>
                  <a:lnTo>
                    <a:pt x="480597" y="31936"/>
                  </a:lnTo>
                  <a:cubicBezTo>
                    <a:pt x="487694" y="34881"/>
                    <a:pt x="494054" y="38931"/>
                    <a:pt x="500138" y="43533"/>
                  </a:cubicBezTo>
                  <a:lnTo>
                    <a:pt x="514425" y="35249"/>
                  </a:lnTo>
                  <a:cubicBezTo>
                    <a:pt x="521983" y="30924"/>
                    <a:pt x="531569" y="33501"/>
                    <a:pt x="535901" y="40956"/>
                  </a:cubicBezTo>
                  <a:lnTo>
                    <a:pt x="554981" y="73996"/>
                  </a:lnTo>
                  <a:cubicBezTo>
                    <a:pt x="557101" y="77585"/>
                    <a:pt x="557654" y="81911"/>
                    <a:pt x="556640" y="85961"/>
                  </a:cubicBezTo>
                  <a:cubicBezTo>
                    <a:pt x="555534" y="89918"/>
                    <a:pt x="552861" y="93415"/>
                    <a:pt x="549266" y="95440"/>
                  </a:cubicBezTo>
                  <a:lnTo>
                    <a:pt x="534887" y="103815"/>
                  </a:lnTo>
                  <a:cubicBezTo>
                    <a:pt x="535348" y="107497"/>
                    <a:pt x="535993" y="111178"/>
                    <a:pt x="535993" y="115044"/>
                  </a:cubicBezTo>
                  <a:cubicBezTo>
                    <a:pt x="535993" y="115872"/>
                    <a:pt x="535809" y="116700"/>
                    <a:pt x="535717" y="117621"/>
                  </a:cubicBezTo>
                  <a:lnTo>
                    <a:pt x="521153" y="117621"/>
                  </a:lnTo>
                  <a:cubicBezTo>
                    <a:pt x="490828" y="117621"/>
                    <a:pt x="466126" y="142286"/>
                    <a:pt x="466126" y="172565"/>
                  </a:cubicBezTo>
                  <a:lnTo>
                    <a:pt x="466126" y="229719"/>
                  </a:lnTo>
                  <a:lnTo>
                    <a:pt x="466126" y="242604"/>
                  </a:lnTo>
                  <a:cubicBezTo>
                    <a:pt x="462715" y="237726"/>
                    <a:pt x="458383" y="233493"/>
                    <a:pt x="453590" y="229995"/>
                  </a:cubicBezTo>
                  <a:cubicBezTo>
                    <a:pt x="444465" y="223369"/>
                    <a:pt x="433404" y="219319"/>
                    <a:pt x="421330" y="219319"/>
                  </a:cubicBezTo>
                  <a:lnTo>
                    <a:pt x="411928" y="219319"/>
                  </a:lnTo>
                  <a:cubicBezTo>
                    <a:pt x="411375" y="217755"/>
                    <a:pt x="410914" y="216098"/>
                    <a:pt x="410914" y="214257"/>
                  </a:cubicBezTo>
                  <a:lnTo>
                    <a:pt x="410914" y="198059"/>
                  </a:lnTo>
                  <a:cubicBezTo>
                    <a:pt x="403817" y="195114"/>
                    <a:pt x="397457" y="191064"/>
                    <a:pt x="391373" y="186463"/>
                  </a:cubicBezTo>
                  <a:lnTo>
                    <a:pt x="377086" y="194746"/>
                  </a:lnTo>
                  <a:cubicBezTo>
                    <a:pt x="373492" y="196863"/>
                    <a:pt x="369160" y="197415"/>
                    <a:pt x="365104" y="196310"/>
                  </a:cubicBezTo>
                  <a:cubicBezTo>
                    <a:pt x="361140" y="195206"/>
                    <a:pt x="357638" y="192629"/>
                    <a:pt x="355610" y="189040"/>
                  </a:cubicBezTo>
                  <a:lnTo>
                    <a:pt x="336530" y="155999"/>
                  </a:lnTo>
                  <a:cubicBezTo>
                    <a:pt x="332198" y="148452"/>
                    <a:pt x="334687" y="138881"/>
                    <a:pt x="342245" y="134463"/>
                  </a:cubicBezTo>
                  <a:lnTo>
                    <a:pt x="356716" y="126180"/>
                  </a:lnTo>
                  <a:cubicBezTo>
                    <a:pt x="356163" y="122498"/>
                    <a:pt x="355518" y="118817"/>
                    <a:pt x="355518" y="115044"/>
                  </a:cubicBezTo>
                  <a:cubicBezTo>
                    <a:pt x="355518" y="111178"/>
                    <a:pt x="356163" y="107497"/>
                    <a:pt x="356716" y="103815"/>
                  </a:cubicBezTo>
                  <a:lnTo>
                    <a:pt x="342245" y="95440"/>
                  </a:lnTo>
                  <a:cubicBezTo>
                    <a:pt x="334687" y="91115"/>
                    <a:pt x="332198" y="81543"/>
                    <a:pt x="336530" y="73996"/>
                  </a:cubicBezTo>
                  <a:lnTo>
                    <a:pt x="355610" y="40956"/>
                  </a:lnTo>
                  <a:cubicBezTo>
                    <a:pt x="357638" y="37366"/>
                    <a:pt x="361140" y="34789"/>
                    <a:pt x="365104" y="33685"/>
                  </a:cubicBezTo>
                  <a:cubicBezTo>
                    <a:pt x="369160" y="32580"/>
                    <a:pt x="373492" y="33133"/>
                    <a:pt x="377086" y="35249"/>
                  </a:cubicBezTo>
                  <a:lnTo>
                    <a:pt x="391373" y="43533"/>
                  </a:lnTo>
                  <a:cubicBezTo>
                    <a:pt x="397457" y="38931"/>
                    <a:pt x="403817" y="34881"/>
                    <a:pt x="410914" y="31936"/>
                  </a:cubicBezTo>
                  <a:lnTo>
                    <a:pt x="410914" y="15738"/>
                  </a:lnTo>
                  <a:cubicBezTo>
                    <a:pt x="410914" y="7087"/>
                    <a:pt x="418011" y="0"/>
                    <a:pt x="4266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6" name="Google Shape;286;gdcd85eba80_2_350"/>
          <p:cNvSpPr/>
          <p:nvPr/>
        </p:nvSpPr>
        <p:spPr>
          <a:xfrm>
            <a:off x="6957175" y="3926825"/>
            <a:ext cx="341347" cy="328281"/>
          </a:xfrm>
          <a:custGeom>
            <a:rect b="b" l="l" r="r" t="t"/>
            <a:pathLst>
              <a:path extrusionOk="0" h="586216" w="609549">
                <a:moveTo>
                  <a:pt x="61288" y="383285"/>
                </a:moveTo>
                <a:cubicBezTo>
                  <a:pt x="64829" y="383106"/>
                  <a:pt x="68448" y="384367"/>
                  <a:pt x="71162" y="387101"/>
                </a:cubicBezTo>
                <a:lnTo>
                  <a:pt x="120018" y="435892"/>
                </a:lnTo>
                <a:cubicBezTo>
                  <a:pt x="125113" y="440933"/>
                  <a:pt x="125113" y="449160"/>
                  <a:pt x="120018" y="454200"/>
                </a:cubicBezTo>
                <a:lnTo>
                  <a:pt x="56639" y="517543"/>
                </a:lnTo>
                <a:cubicBezTo>
                  <a:pt x="50211" y="523963"/>
                  <a:pt x="39211" y="522013"/>
                  <a:pt x="35592" y="513644"/>
                </a:cubicBezTo>
                <a:cubicBezTo>
                  <a:pt x="17783" y="472794"/>
                  <a:pt x="23211" y="424288"/>
                  <a:pt x="51877" y="388099"/>
                </a:cubicBezTo>
                <a:cubicBezTo>
                  <a:pt x="54282" y="385079"/>
                  <a:pt x="57746" y="383463"/>
                  <a:pt x="61288" y="383285"/>
                </a:cubicBezTo>
                <a:close/>
                <a:moveTo>
                  <a:pt x="235245" y="302810"/>
                </a:moveTo>
                <a:lnTo>
                  <a:pt x="306042" y="373466"/>
                </a:lnTo>
                <a:lnTo>
                  <a:pt x="258717" y="420680"/>
                </a:lnTo>
                <a:cubicBezTo>
                  <a:pt x="274667" y="464329"/>
                  <a:pt x="265192" y="515300"/>
                  <a:pt x="230246" y="550152"/>
                </a:cubicBezTo>
                <a:cubicBezTo>
                  <a:pt x="192919" y="587430"/>
                  <a:pt x="137644" y="595798"/>
                  <a:pt x="92223" y="575305"/>
                </a:cubicBezTo>
                <a:cubicBezTo>
                  <a:pt x="84701" y="571882"/>
                  <a:pt x="82892" y="561992"/>
                  <a:pt x="88748" y="556143"/>
                </a:cubicBezTo>
                <a:lnTo>
                  <a:pt x="165115" y="479877"/>
                </a:lnTo>
                <a:cubicBezTo>
                  <a:pt x="174399" y="470605"/>
                  <a:pt x="174399" y="455580"/>
                  <a:pt x="165115" y="446308"/>
                </a:cubicBezTo>
                <a:lnTo>
                  <a:pt x="88700" y="369995"/>
                </a:lnTo>
                <a:cubicBezTo>
                  <a:pt x="82844" y="364194"/>
                  <a:pt x="84653" y="354399"/>
                  <a:pt x="92128" y="350976"/>
                </a:cubicBezTo>
                <a:cubicBezTo>
                  <a:pt x="122789" y="337092"/>
                  <a:pt x="157973" y="336379"/>
                  <a:pt x="189111" y="348884"/>
                </a:cubicBezTo>
                <a:close/>
                <a:moveTo>
                  <a:pt x="257958" y="161679"/>
                </a:moveTo>
                <a:lnTo>
                  <a:pt x="317251" y="220879"/>
                </a:lnTo>
                <a:lnTo>
                  <a:pt x="388070" y="291586"/>
                </a:lnTo>
                <a:lnTo>
                  <a:pt x="604906" y="508130"/>
                </a:lnTo>
                <a:cubicBezTo>
                  <a:pt x="611097" y="514311"/>
                  <a:pt x="611097" y="524344"/>
                  <a:pt x="604906" y="530526"/>
                </a:cubicBezTo>
                <a:lnTo>
                  <a:pt x="556567" y="578789"/>
                </a:lnTo>
                <a:cubicBezTo>
                  <a:pt x="553471" y="581880"/>
                  <a:pt x="549423" y="583449"/>
                  <a:pt x="545327" y="583449"/>
                </a:cubicBezTo>
                <a:cubicBezTo>
                  <a:pt x="541279" y="583449"/>
                  <a:pt x="537231" y="581880"/>
                  <a:pt x="534135" y="578789"/>
                </a:cubicBezTo>
                <a:lnTo>
                  <a:pt x="317251" y="362293"/>
                </a:lnTo>
                <a:lnTo>
                  <a:pt x="246481" y="291586"/>
                </a:lnTo>
                <a:lnTo>
                  <a:pt x="187140" y="232339"/>
                </a:lnTo>
                <a:close/>
                <a:moveTo>
                  <a:pt x="58606" y="160814"/>
                </a:moveTo>
                <a:lnTo>
                  <a:pt x="126401" y="228498"/>
                </a:lnTo>
                <a:lnTo>
                  <a:pt x="111975" y="242899"/>
                </a:lnTo>
                <a:lnTo>
                  <a:pt x="119307" y="250219"/>
                </a:lnTo>
                <a:cubicBezTo>
                  <a:pt x="126877" y="257824"/>
                  <a:pt x="126877" y="270087"/>
                  <a:pt x="119307" y="277692"/>
                </a:cubicBezTo>
                <a:lnTo>
                  <a:pt x="115641" y="281352"/>
                </a:lnTo>
                <a:cubicBezTo>
                  <a:pt x="108024" y="288909"/>
                  <a:pt x="95741" y="288909"/>
                  <a:pt x="88123" y="281352"/>
                </a:cubicBezTo>
                <a:lnTo>
                  <a:pt x="5712" y="199029"/>
                </a:lnTo>
                <a:cubicBezTo>
                  <a:pt x="-1905" y="191424"/>
                  <a:pt x="-1905" y="179161"/>
                  <a:pt x="5712" y="171604"/>
                </a:cubicBezTo>
                <a:lnTo>
                  <a:pt x="9378" y="167944"/>
                </a:lnTo>
                <a:cubicBezTo>
                  <a:pt x="16948" y="160339"/>
                  <a:pt x="29231" y="160339"/>
                  <a:pt x="36849" y="167944"/>
                </a:cubicBezTo>
                <a:lnTo>
                  <a:pt x="44180" y="175264"/>
                </a:lnTo>
                <a:close/>
                <a:moveTo>
                  <a:pt x="585775" y="66370"/>
                </a:moveTo>
                <a:cubicBezTo>
                  <a:pt x="589775" y="67101"/>
                  <a:pt x="593430" y="69680"/>
                  <a:pt x="595263" y="73839"/>
                </a:cubicBezTo>
                <a:cubicBezTo>
                  <a:pt x="613072" y="114675"/>
                  <a:pt x="607644" y="163212"/>
                  <a:pt x="578978" y="199341"/>
                </a:cubicBezTo>
                <a:cubicBezTo>
                  <a:pt x="574168" y="205379"/>
                  <a:pt x="565121" y="205854"/>
                  <a:pt x="559693" y="200387"/>
                </a:cubicBezTo>
                <a:lnTo>
                  <a:pt x="510789" y="151612"/>
                </a:lnTo>
                <a:cubicBezTo>
                  <a:pt x="505742" y="146526"/>
                  <a:pt x="505742" y="138349"/>
                  <a:pt x="510789" y="133262"/>
                </a:cubicBezTo>
                <a:lnTo>
                  <a:pt x="574216" y="69988"/>
                </a:lnTo>
                <a:cubicBezTo>
                  <a:pt x="577430" y="66756"/>
                  <a:pt x="581775" y="65639"/>
                  <a:pt x="585775" y="66370"/>
                </a:cubicBezTo>
                <a:close/>
                <a:moveTo>
                  <a:pt x="158702" y="26758"/>
                </a:moveTo>
                <a:cubicBezTo>
                  <a:pt x="163655" y="26758"/>
                  <a:pt x="168654" y="28660"/>
                  <a:pt x="172463" y="32464"/>
                </a:cubicBezTo>
                <a:lnTo>
                  <a:pt x="179701" y="39691"/>
                </a:lnTo>
                <a:lnTo>
                  <a:pt x="246935" y="106831"/>
                </a:lnTo>
                <a:lnTo>
                  <a:pt x="254886" y="114819"/>
                </a:lnTo>
                <a:cubicBezTo>
                  <a:pt x="261457" y="121334"/>
                  <a:pt x="262362" y="131414"/>
                  <a:pt x="257600" y="138879"/>
                </a:cubicBezTo>
                <a:cubicBezTo>
                  <a:pt x="256839" y="140068"/>
                  <a:pt x="255934" y="141209"/>
                  <a:pt x="254886" y="142255"/>
                </a:cubicBezTo>
                <a:lnTo>
                  <a:pt x="252315" y="144823"/>
                </a:lnTo>
                <a:lnTo>
                  <a:pt x="246696" y="150434"/>
                </a:lnTo>
                <a:lnTo>
                  <a:pt x="175892" y="221140"/>
                </a:lnTo>
                <a:lnTo>
                  <a:pt x="172463" y="224611"/>
                </a:lnTo>
                <a:cubicBezTo>
                  <a:pt x="171702" y="225324"/>
                  <a:pt x="170940" y="225990"/>
                  <a:pt x="170130" y="226560"/>
                </a:cubicBezTo>
                <a:cubicBezTo>
                  <a:pt x="167749" y="228319"/>
                  <a:pt x="165083" y="229413"/>
                  <a:pt x="162274" y="229936"/>
                </a:cubicBezTo>
                <a:cubicBezTo>
                  <a:pt x="161083" y="230174"/>
                  <a:pt x="159893" y="230269"/>
                  <a:pt x="158702" y="230269"/>
                </a:cubicBezTo>
                <a:cubicBezTo>
                  <a:pt x="153703" y="230269"/>
                  <a:pt x="148751" y="228367"/>
                  <a:pt x="144942" y="224611"/>
                </a:cubicBezTo>
                <a:lnTo>
                  <a:pt x="137609" y="217288"/>
                </a:lnTo>
                <a:lnTo>
                  <a:pt x="69804" y="149578"/>
                </a:lnTo>
                <a:lnTo>
                  <a:pt x="62519" y="142255"/>
                </a:lnTo>
                <a:cubicBezTo>
                  <a:pt x="54900" y="134647"/>
                  <a:pt x="54900" y="122380"/>
                  <a:pt x="62519" y="114819"/>
                </a:cubicBezTo>
                <a:lnTo>
                  <a:pt x="144942" y="32464"/>
                </a:lnTo>
                <a:cubicBezTo>
                  <a:pt x="148751" y="28660"/>
                  <a:pt x="153750" y="26758"/>
                  <a:pt x="158702" y="26758"/>
                </a:cubicBezTo>
                <a:close/>
                <a:moveTo>
                  <a:pt x="254809" y="6542"/>
                </a:moveTo>
                <a:cubicBezTo>
                  <a:pt x="277279" y="4029"/>
                  <a:pt x="300492" y="9424"/>
                  <a:pt x="321015" y="29913"/>
                </a:cubicBezTo>
                <a:cubicBezTo>
                  <a:pt x="380347" y="89193"/>
                  <a:pt x="337205" y="46124"/>
                  <a:pt x="260017" y="97465"/>
                </a:cubicBezTo>
                <a:lnTo>
                  <a:pt x="193067" y="30626"/>
                </a:lnTo>
                <a:cubicBezTo>
                  <a:pt x="210614" y="19479"/>
                  <a:pt x="232340" y="9056"/>
                  <a:pt x="254809" y="6542"/>
                </a:cubicBezTo>
                <a:close/>
                <a:moveTo>
                  <a:pt x="503105" y="953"/>
                </a:moveTo>
                <a:cubicBezTo>
                  <a:pt x="515252" y="2468"/>
                  <a:pt x="527216" y="5788"/>
                  <a:pt x="538560" y="10911"/>
                </a:cubicBezTo>
                <a:cubicBezTo>
                  <a:pt x="546131" y="14334"/>
                  <a:pt x="547940" y="24224"/>
                  <a:pt x="542083" y="30073"/>
                </a:cubicBezTo>
                <a:lnTo>
                  <a:pt x="465709" y="106341"/>
                </a:lnTo>
                <a:cubicBezTo>
                  <a:pt x="456424" y="115613"/>
                  <a:pt x="456424" y="130639"/>
                  <a:pt x="465709" y="139911"/>
                </a:cubicBezTo>
                <a:lnTo>
                  <a:pt x="542131" y="216227"/>
                </a:lnTo>
                <a:cubicBezTo>
                  <a:pt x="547940" y="222028"/>
                  <a:pt x="546178" y="231823"/>
                  <a:pt x="538655" y="235246"/>
                </a:cubicBezTo>
                <a:cubicBezTo>
                  <a:pt x="508181" y="249035"/>
                  <a:pt x="473184" y="249844"/>
                  <a:pt x="442187" y="237528"/>
                </a:cubicBezTo>
                <a:lnTo>
                  <a:pt x="399238" y="280370"/>
                </a:lnTo>
                <a:lnTo>
                  <a:pt x="328482" y="209712"/>
                </a:lnTo>
                <a:lnTo>
                  <a:pt x="372240" y="166015"/>
                </a:lnTo>
                <a:cubicBezTo>
                  <a:pt x="356051" y="122270"/>
                  <a:pt x="365527" y="71060"/>
                  <a:pt x="400571" y="36064"/>
                </a:cubicBezTo>
                <a:cubicBezTo>
                  <a:pt x="428569" y="8106"/>
                  <a:pt x="466664" y="-3592"/>
                  <a:pt x="503105" y="95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gdcd85eba80_2_432"/>
          <p:cNvSpPr txBox="1"/>
          <p:nvPr>
            <p:ph type="title"/>
          </p:nvPr>
        </p:nvSpPr>
        <p:spPr>
          <a:xfrm>
            <a:off x="6477000" y="3632200"/>
            <a:ext cx="5043488" cy="8953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zh-CN"/>
              <a:t>Proposed idea</a:t>
            </a:r>
            <a:endParaRPr/>
          </a:p>
        </p:txBody>
      </p:sp>
      <p:sp>
        <p:nvSpPr>
          <p:cNvPr id="292" name="Google Shape;292;gdcd85eba80_2_432"/>
          <p:cNvSpPr txBox="1"/>
          <p:nvPr>
            <p:ph idx="1" type="body"/>
          </p:nvPr>
        </p:nvSpPr>
        <p:spPr>
          <a:xfrm>
            <a:off x="6478116" y="4527550"/>
            <a:ext cx="5043488" cy="10156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</a:pPr>
            <a:r>
              <a:rPr lang="zh-CN"/>
              <a:t>The main obfuscation idean</a:t>
            </a:r>
            <a:endParaRPr/>
          </a:p>
        </p:txBody>
      </p:sp>
      <p:sp>
        <p:nvSpPr>
          <p:cNvPr id="293" name="Google Shape;293;gdcd85eba80_2_432"/>
          <p:cNvSpPr/>
          <p:nvPr/>
        </p:nvSpPr>
        <p:spPr>
          <a:xfrm>
            <a:off x="5072484" y="4145452"/>
            <a:ext cx="1023516" cy="889909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>
                  <a:noFill/>
                </a:ln>
                <a:solidFill>
                  <a:schemeClr val="dk1"/>
                </a:solidFill>
                <a:latin typeface="Impact"/>
              </a:rPr>
              <a:t>/03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dcd85eba80_2_465"/>
          <p:cNvSpPr txBox="1"/>
          <p:nvPr>
            <p:ph type="title"/>
          </p:nvPr>
        </p:nvSpPr>
        <p:spPr>
          <a:xfrm>
            <a:off x="669924" y="1"/>
            <a:ext cx="10850563" cy="10286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zh-CN"/>
              <a:t>Proposed idea</a:t>
            </a:r>
            <a:endParaRPr/>
          </a:p>
        </p:txBody>
      </p:sp>
      <p:sp>
        <p:nvSpPr>
          <p:cNvPr id="299" name="Google Shape;299;gdcd85eba80_2_465"/>
          <p:cNvSpPr txBox="1"/>
          <p:nvPr>
            <p:ph idx="12" type="sldNum"/>
          </p:nvPr>
        </p:nvSpPr>
        <p:spPr>
          <a:xfrm>
            <a:off x="8610599" y="6240463"/>
            <a:ext cx="2909888" cy="206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CN"/>
              <a:t>‹#›</a:t>
            </a:fld>
            <a:endParaRPr/>
          </a:p>
        </p:txBody>
      </p:sp>
      <p:grpSp>
        <p:nvGrpSpPr>
          <p:cNvPr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id="300" name="Google Shape;300;gdcd85eba80_2_465" title="iSlide™ 版权声明  COPYRIGHT NOTICE"/>
          <p:cNvGrpSpPr/>
          <p:nvPr/>
        </p:nvGrpSpPr>
        <p:grpSpPr>
          <a:xfrm>
            <a:off x="1600201" y="1123950"/>
            <a:ext cx="9918749" cy="4999530"/>
            <a:chOff x="1600201" y="1123949"/>
            <a:chExt cx="9918749" cy="4999530"/>
          </a:xfrm>
        </p:grpSpPr>
        <p:sp>
          <p:nvSpPr>
            <p:cNvPr id="301" name="Google Shape;301;gdcd85eba80_2_465"/>
            <p:cNvSpPr/>
            <p:nvPr/>
          </p:nvSpPr>
          <p:spPr>
            <a:xfrm>
              <a:off x="6188965" y="2400600"/>
              <a:ext cx="877137" cy="1946784"/>
            </a:xfrm>
            <a:custGeom>
              <a:rect b="b" l="l" r="r" t="t"/>
              <a:pathLst>
                <a:path extrusionOk="0" h="413" w="230">
                  <a:moveTo>
                    <a:pt x="0" y="62"/>
                  </a:moveTo>
                  <a:cubicBezTo>
                    <a:pt x="0" y="28"/>
                    <a:pt x="28" y="0"/>
                    <a:pt x="62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202" y="0"/>
                    <a:pt x="230" y="28"/>
                    <a:pt x="230" y="62"/>
                  </a:cubicBezTo>
                  <a:cubicBezTo>
                    <a:pt x="230" y="351"/>
                    <a:pt x="230" y="351"/>
                    <a:pt x="230" y="351"/>
                  </a:cubicBezTo>
                  <a:cubicBezTo>
                    <a:pt x="230" y="385"/>
                    <a:pt x="202" y="413"/>
                    <a:pt x="168" y="413"/>
                  </a:cubicBezTo>
                  <a:cubicBezTo>
                    <a:pt x="62" y="413"/>
                    <a:pt x="62" y="413"/>
                    <a:pt x="62" y="413"/>
                  </a:cubicBezTo>
                  <a:cubicBezTo>
                    <a:pt x="28" y="413"/>
                    <a:pt x="0" y="385"/>
                    <a:pt x="0" y="351"/>
                  </a:cubicBezTo>
                  <a:lnTo>
                    <a:pt x="0" y="6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gdcd85eba80_2_465"/>
            <p:cNvSpPr/>
            <p:nvPr/>
          </p:nvSpPr>
          <p:spPr>
            <a:xfrm>
              <a:off x="5250636" y="3825764"/>
              <a:ext cx="897533" cy="1821295"/>
            </a:xfrm>
            <a:custGeom>
              <a:rect b="b" l="l" r="r" t="t"/>
              <a:pathLst>
                <a:path extrusionOk="0" h="477" w="235">
                  <a:moveTo>
                    <a:pt x="235" y="415"/>
                  </a:moveTo>
                  <a:cubicBezTo>
                    <a:pt x="235" y="449"/>
                    <a:pt x="208" y="477"/>
                    <a:pt x="174" y="477"/>
                  </a:cubicBezTo>
                  <a:cubicBezTo>
                    <a:pt x="62" y="477"/>
                    <a:pt x="62" y="477"/>
                    <a:pt x="62" y="477"/>
                  </a:cubicBezTo>
                  <a:cubicBezTo>
                    <a:pt x="28" y="477"/>
                    <a:pt x="0" y="449"/>
                    <a:pt x="0" y="415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208" y="0"/>
                    <a:pt x="235" y="28"/>
                    <a:pt x="235" y="62"/>
                  </a:cubicBezTo>
                  <a:lnTo>
                    <a:pt x="235" y="415"/>
                  </a:ln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gdcd85eba80_2_465"/>
            <p:cNvSpPr/>
            <p:nvPr/>
          </p:nvSpPr>
          <p:spPr>
            <a:xfrm>
              <a:off x="5136988" y="1517821"/>
              <a:ext cx="970386" cy="2261318"/>
            </a:xfrm>
            <a:custGeom>
              <a:rect b="b" l="l" r="r" t="t"/>
              <a:pathLst>
                <a:path extrusionOk="0" h="592" w="254">
                  <a:moveTo>
                    <a:pt x="254" y="530"/>
                  </a:moveTo>
                  <a:cubicBezTo>
                    <a:pt x="254" y="564"/>
                    <a:pt x="226" y="592"/>
                    <a:pt x="192" y="592"/>
                  </a:cubicBezTo>
                  <a:cubicBezTo>
                    <a:pt x="62" y="592"/>
                    <a:pt x="62" y="592"/>
                    <a:pt x="62" y="592"/>
                  </a:cubicBezTo>
                  <a:cubicBezTo>
                    <a:pt x="28" y="592"/>
                    <a:pt x="0" y="564"/>
                    <a:pt x="0" y="530"/>
                  </a:cubicBezTo>
                  <a:cubicBezTo>
                    <a:pt x="0" y="62"/>
                    <a:pt x="0" y="62"/>
                    <a:pt x="0" y="62"/>
                  </a:cubicBezTo>
                  <a:cubicBezTo>
                    <a:pt x="0" y="28"/>
                    <a:pt x="28" y="0"/>
                    <a:pt x="62" y="0"/>
                  </a:cubicBezTo>
                  <a:cubicBezTo>
                    <a:pt x="192" y="0"/>
                    <a:pt x="192" y="0"/>
                    <a:pt x="192" y="0"/>
                  </a:cubicBezTo>
                  <a:cubicBezTo>
                    <a:pt x="226" y="0"/>
                    <a:pt x="254" y="28"/>
                    <a:pt x="254" y="62"/>
                  </a:cubicBezTo>
                  <a:lnTo>
                    <a:pt x="254" y="5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04" name="Google Shape;304;gdcd85eba80_2_465"/>
            <p:cNvGrpSpPr/>
            <p:nvPr/>
          </p:nvGrpSpPr>
          <p:grpSpPr>
            <a:xfrm>
              <a:off x="5834022" y="1123949"/>
              <a:ext cx="693405" cy="4999530"/>
              <a:chOff x="5817380" y="500917"/>
              <a:chExt cx="722189" cy="5207062"/>
            </a:xfrm>
          </p:grpSpPr>
          <p:sp>
            <p:nvSpPr>
              <p:cNvPr id="305" name="Google Shape;305;gdcd85eba80_2_465"/>
              <p:cNvSpPr/>
              <p:nvPr/>
            </p:nvSpPr>
            <p:spPr>
              <a:xfrm>
                <a:off x="6193347" y="4961512"/>
                <a:ext cx="306476" cy="734329"/>
              </a:xfrm>
              <a:custGeom>
                <a:rect b="b" l="l" r="r" t="t"/>
                <a:pathLst>
                  <a:path extrusionOk="0" h="185" w="77">
                    <a:moveTo>
                      <a:pt x="51" y="0"/>
                    </a:moveTo>
                    <a:cubicBezTo>
                      <a:pt x="40" y="0"/>
                      <a:pt x="40" y="0"/>
                      <a:pt x="40" y="0"/>
                    </a:cubicBezTo>
                    <a:cubicBezTo>
                      <a:pt x="0" y="185"/>
                      <a:pt x="0" y="185"/>
                      <a:pt x="0" y="185"/>
                    </a:cubicBezTo>
                    <a:cubicBezTo>
                      <a:pt x="3" y="182"/>
                      <a:pt x="7" y="178"/>
                      <a:pt x="9" y="171"/>
                    </a:cubicBezTo>
                    <a:cubicBezTo>
                      <a:pt x="67" y="38"/>
                      <a:pt x="67" y="38"/>
                      <a:pt x="67" y="38"/>
                    </a:cubicBezTo>
                    <a:cubicBezTo>
                      <a:pt x="77" y="17"/>
                      <a:pt x="69" y="0"/>
                      <a:pt x="5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6" name="Google Shape;306;gdcd85eba80_2_465"/>
              <p:cNvSpPr/>
              <p:nvPr/>
            </p:nvSpPr>
            <p:spPr>
              <a:xfrm>
                <a:off x="5997167" y="4961512"/>
                <a:ext cx="367165" cy="746467"/>
              </a:xfrm>
              <a:custGeom>
                <a:rect b="b" l="l" r="r" t="t"/>
                <a:pathLst>
                  <a:path extrusionOk="0" h="188" w="92">
                    <a:moveTo>
                      <a:pt x="0" y="0"/>
                    </a:moveTo>
                    <a:cubicBezTo>
                      <a:pt x="38" y="185"/>
                      <a:pt x="38" y="185"/>
                      <a:pt x="38" y="185"/>
                    </a:cubicBezTo>
                    <a:cubicBezTo>
                      <a:pt x="43" y="188"/>
                      <a:pt x="47" y="188"/>
                      <a:pt x="52" y="185"/>
                    </a:cubicBezTo>
                    <a:cubicBezTo>
                      <a:pt x="92" y="0"/>
                      <a:pt x="92" y="0"/>
                      <a:pt x="92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7" name="Google Shape;307;gdcd85eba80_2_465"/>
              <p:cNvSpPr/>
              <p:nvPr/>
            </p:nvSpPr>
            <p:spPr>
              <a:xfrm>
                <a:off x="5852571" y="4961512"/>
                <a:ext cx="306476" cy="734329"/>
              </a:xfrm>
              <a:custGeom>
                <a:rect b="b" l="l" r="r" t="t"/>
                <a:pathLst>
                  <a:path extrusionOk="0" h="185" w="77">
                    <a:moveTo>
                      <a:pt x="26" y="0"/>
                    </a:moveTo>
                    <a:cubicBezTo>
                      <a:pt x="8" y="0"/>
                      <a:pt x="0" y="17"/>
                      <a:pt x="9" y="38"/>
                    </a:cubicBezTo>
                    <a:cubicBezTo>
                      <a:pt x="67" y="171"/>
                      <a:pt x="67" y="171"/>
                      <a:pt x="67" y="171"/>
                    </a:cubicBezTo>
                    <a:cubicBezTo>
                      <a:pt x="70" y="178"/>
                      <a:pt x="74" y="182"/>
                      <a:pt x="77" y="185"/>
                    </a:cubicBezTo>
                    <a:cubicBezTo>
                      <a:pt x="39" y="0"/>
                      <a:pt x="39" y="0"/>
                      <a:pt x="39" y="0"/>
                    </a:cubicBezTo>
                    <a:lnTo>
                      <a:pt x="26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8" name="Google Shape;308;gdcd85eba80_2_465"/>
              <p:cNvSpPr/>
              <p:nvPr/>
            </p:nvSpPr>
            <p:spPr>
              <a:xfrm>
                <a:off x="5817380" y="710293"/>
                <a:ext cx="722189" cy="4293703"/>
              </a:xfrm>
              <a:custGeom>
                <a:rect b="b" l="l" r="r" t="t"/>
                <a:pathLst>
                  <a:path extrusionOk="0" h="1079" w="182">
                    <a:moveTo>
                      <a:pt x="182" y="1071"/>
                    </a:moveTo>
                    <a:cubicBezTo>
                      <a:pt x="182" y="1071"/>
                      <a:pt x="142" y="1079"/>
                      <a:pt x="91" y="1079"/>
                    </a:cubicBezTo>
                    <a:cubicBezTo>
                      <a:pt x="91" y="1078"/>
                      <a:pt x="91" y="1078"/>
                      <a:pt x="91" y="1078"/>
                    </a:cubicBezTo>
                    <a:cubicBezTo>
                      <a:pt x="41" y="1078"/>
                      <a:pt x="0" y="1070"/>
                      <a:pt x="0" y="1070"/>
                    </a:cubicBezTo>
                    <a:cubicBezTo>
                      <a:pt x="0" y="61"/>
                      <a:pt x="0" y="61"/>
                      <a:pt x="0" y="61"/>
                    </a:cubicBezTo>
                    <a:cubicBezTo>
                      <a:pt x="0" y="27"/>
                      <a:pt x="41" y="0"/>
                      <a:pt x="91" y="0"/>
                    </a:cubicBezTo>
                    <a:cubicBezTo>
                      <a:pt x="91" y="0"/>
                      <a:pt x="91" y="0"/>
                      <a:pt x="91" y="0"/>
                    </a:cubicBezTo>
                    <a:cubicBezTo>
                      <a:pt x="142" y="0"/>
                      <a:pt x="182" y="27"/>
                      <a:pt x="182" y="61"/>
                    </a:cubicBezTo>
                    <a:lnTo>
                      <a:pt x="182" y="1071"/>
                    </a:lnTo>
                    <a:close/>
                  </a:path>
                </a:pathLst>
              </a:custGeom>
              <a:solidFill>
                <a:srgbClr val="F2F2F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09" name="Google Shape;309;gdcd85eba80_2_465"/>
              <p:cNvSpPr/>
              <p:nvPr/>
            </p:nvSpPr>
            <p:spPr>
              <a:xfrm>
                <a:off x="5825262" y="4919030"/>
                <a:ext cx="285235" cy="494611"/>
              </a:xfrm>
              <a:custGeom>
                <a:rect b="b" l="l" r="r" t="t"/>
                <a:pathLst>
                  <a:path extrusionOk="0" h="124" w="72">
                    <a:moveTo>
                      <a:pt x="42" y="0"/>
                    </a:moveTo>
                    <a:cubicBezTo>
                      <a:pt x="31" y="6"/>
                      <a:pt x="20" y="12"/>
                      <a:pt x="0" y="12"/>
                    </a:cubicBezTo>
                    <a:cubicBezTo>
                      <a:pt x="46" y="117"/>
                      <a:pt x="46" y="117"/>
                      <a:pt x="46" y="117"/>
                    </a:cubicBezTo>
                    <a:cubicBezTo>
                      <a:pt x="70" y="124"/>
                      <a:pt x="70" y="124"/>
                      <a:pt x="70" y="124"/>
                    </a:cubicBezTo>
                    <a:cubicBezTo>
                      <a:pt x="72" y="124"/>
                      <a:pt x="72" y="124"/>
                      <a:pt x="72" y="124"/>
                    </a:cubicBez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A5A5A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0" name="Google Shape;310;gdcd85eba80_2_465"/>
              <p:cNvSpPr/>
              <p:nvPr/>
            </p:nvSpPr>
            <p:spPr>
              <a:xfrm>
                <a:off x="6258098" y="4925100"/>
                <a:ext cx="273097" cy="488543"/>
              </a:xfrm>
              <a:custGeom>
                <a:rect b="b" l="l" r="r" t="t"/>
                <a:pathLst>
                  <a:path extrusionOk="0" h="123" w="69">
                    <a:moveTo>
                      <a:pt x="0" y="123"/>
                    </a:moveTo>
                    <a:cubicBezTo>
                      <a:pt x="21" y="119"/>
                      <a:pt x="21" y="119"/>
                      <a:pt x="21" y="119"/>
                    </a:cubicBezTo>
                    <a:cubicBezTo>
                      <a:pt x="69" y="12"/>
                      <a:pt x="69" y="12"/>
                      <a:pt x="69" y="12"/>
                    </a:cubicBezTo>
                    <a:cubicBezTo>
                      <a:pt x="49" y="12"/>
                      <a:pt x="38" y="6"/>
                      <a:pt x="28" y="0"/>
                    </a:cubicBezTo>
                    <a:lnTo>
                      <a:pt x="0" y="123"/>
                    </a:lnTo>
                    <a:close/>
                  </a:path>
                </a:pathLst>
              </a:custGeom>
              <a:solidFill>
                <a:srgbClr val="A5A5A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1" name="Google Shape;311;gdcd85eba80_2_465"/>
              <p:cNvSpPr/>
              <p:nvPr/>
            </p:nvSpPr>
            <p:spPr>
              <a:xfrm>
                <a:off x="5981994" y="4861378"/>
                <a:ext cx="394473" cy="552265"/>
              </a:xfrm>
              <a:custGeom>
                <a:rect b="b" l="l" r="r" t="t"/>
                <a:pathLst>
                  <a:path extrusionOk="0" h="139" w="99">
                    <a:moveTo>
                      <a:pt x="81" y="6"/>
                    </a:moveTo>
                    <a:cubicBezTo>
                      <a:pt x="73" y="3"/>
                      <a:pt x="63" y="0"/>
                      <a:pt x="50" y="0"/>
                    </a:cubicBezTo>
                    <a:cubicBezTo>
                      <a:pt x="37" y="0"/>
                      <a:pt x="27" y="3"/>
                      <a:pt x="19" y="6"/>
                    </a:cubicBezTo>
                    <a:cubicBezTo>
                      <a:pt x="12" y="8"/>
                      <a:pt x="6" y="12"/>
                      <a:pt x="0" y="15"/>
                    </a:cubicBezTo>
                    <a:cubicBezTo>
                      <a:pt x="28" y="139"/>
                      <a:pt x="28" y="139"/>
                      <a:pt x="28" y="139"/>
                    </a:cubicBezTo>
                    <a:cubicBezTo>
                      <a:pt x="71" y="139"/>
                      <a:pt x="71" y="139"/>
                      <a:pt x="71" y="139"/>
                    </a:cubicBezTo>
                    <a:cubicBezTo>
                      <a:pt x="71" y="138"/>
                      <a:pt x="71" y="138"/>
                      <a:pt x="71" y="138"/>
                    </a:cubicBezTo>
                    <a:cubicBezTo>
                      <a:pt x="99" y="16"/>
                      <a:pt x="99" y="16"/>
                      <a:pt x="99" y="16"/>
                    </a:cubicBezTo>
                    <a:cubicBezTo>
                      <a:pt x="93" y="12"/>
                      <a:pt x="87" y="9"/>
                      <a:pt x="81" y="6"/>
                    </a:cubicBezTo>
                    <a:close/>
                  </a:path>
                </a:pathLst>
              </a:custGeom>
              <a:solidFill>
                <a:srgbClr val="A5A5A5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2" name="Google Shape;312;gdcd85eba80_2_465"/>
              <p:cNvSpPr/>
              <p:nvPr/>
            </p:nvSpPr>
            <p:spPr>
              <a:xfrm>
                <a:off x="5817380" y="500917"/>
                <a:ext cx="722189" cy="355028"/>
              </a:xfrm>
              <a:custGeom>
                <a:rect b="b" l="l" r="r" t="t"/>
                <a:pathLst>
                  <a:path extrusionOk="0" h="89" w="182">
                    <a:moveTo>
                      <a:pt x="91" y="62"/>
                    </a:moveTo>
                    <a:cubicBezTo>
                      <a:pt x="126" y="62"/>
                      <a:pt x="157" y="79"/>
                      <a:pt x="182" y="89"/>
                    </a:cubicBezTo>
                    <a:cubicBezTo>
                      <a:pt x="182" y="54"/>
                      <a:pt x="182" y="54"/>
                      <a:pt x="182" y="54"/>
                    </a:cubicBezTo>
                    <a:cubicBezTo>
                      <a:pt x="182" y="13"/>
                      <a:pt x="141" y="0"/>
                      <a:pt x="91" y="0"/>
                    </a:cubicBezTo>
                    <a:cubicBezTo>
                      <a:pt x="41" y="0"/>
                      <a:pt x="0" y="13"/>
                      <a:pt x="0" y="54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25" y="77"/>
                      <a:pt x="57" y="62"/>
                      <a:pt x="91" y="62"/>
                    </a:cubicBezTo>
                    <a:close/>
                  </a:path>
                </a:pathLst>
              </a:custGeom>
              <a:solidFill>
                <a:srgbClr val="D8D8D8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9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3" name="Google Shape;313;gdcd85eba80_2_465"/>
              <p:cNvSpPr/>
              <p:nvPr/>
            </p:nvSpPr>
            <p:spPr>
              <a:xfrm>
                <a:off x="5818899" y="719396"/>
                <a:ext cx="719151" cy="230616"/>
              </a:xfrm>
              <a:custGeom>
                <a:rect b="b" l="l" r="r" t="t"/>
                <a:pathLst>
                  <a:path extrusionOk="0" h="58" w="184">
                    <a:moveTo>
                      <a:pt x="92" y="0"/>
                    </a:moveTo>
                    <a:cubicBezTo>
                      <a:pt x="41" y="0"/>
                      <a:pt x="0" y="13"/>
                      <a:pt x="0" y="30"/>
                    </a:cubicBezTo>
                    <a:cubicBezTo>
                      <a:pt x="0" y="58"/>
                      <a:pt x="0" y="58"/>
                      <a:pt x="0" y="58"/>
                    </a:cubicBezTo>
                    <a:cubicBezTo>
                      <a:pt x="0" y="41"/>
                      <a:pt x="41" y="28"/>
                      <a:pt x="92" y="28"/>
                    </a:cubicBezTo>
                    <a:cubicBezTo>
                      <a:pt x="143" y="28"/>
                      <a:pt x="184" y="41"/>
                      <a:pt x="184" y="58"/>
                    </a:cubicBezTo>
                    <a:cubicBezTo>
                      <a:pt x="184" y="30"/>
                      <a:pt x="184" y="30"/>
                      <a:pt x="184" y="30"/>
                    </a:cubicBezTo>
                    <a:cubicBezTo>
                      <a:pt x="184" y="13"/>
                      <a:pt x="143" y="0"/>
                      <a:pt x="92" y="0"/>
                    </a:cubicBezTo>
                    <a:close/>
                  </a:path>
                </a:pathLst>
              </a:custGeom>
              <a:solidFill>
                <a:srgbClr val="BFBFB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989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314" name="Google Shape;314;gdcd85eba80_2_465"/>
            <p:cNvGrpSpPr/>
            <p:nvPr/>
          </p:nvGrpSpPr>
          <p:grpSpPr>
            <a:xfrm>
              <a:off x="1600201" y="2092536"/>
              <a:ext cx="3434188" cy="1111889"/>
              <a:chOff x="8404227" y="1441672"/>
              <a:chExt cx="3116261" cy="1111889"/>
            </a:xfrm>
          </p:grpSpPr>
          <p:sp>
            <p:nvSpPr>
              <p:cNvPr id="315" name="Google Shape;315;gdcd85eba80_2_465"/>
              <p:cNvSpPr/>
              <p:nvPr/>
            </p:nvSpPr>
            <p:spPr>
              <a:xfrm>
                <a:off x="8404227" y="1829270"/>
                <a:ext cx="3116261" cy="7242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zh-CN"/>
                  <a:t>Activity </a:t>
                </a:r>
                <a:r>
                  <a:rPr lang="zh-CN"/>
                  <a:t>Rename</a:t>
                </a:r>
                <a:endParaRPr/>
              </a:p>
            </p:txBody>
          </p:sp>
          <p:sp>
            <p:nvSpPr>
              <p:cNvPr id="316" name="Google Shape;316;gdcd85eba80_2_465"/>
              <p:cNvSpPr txBox="1"/>
              <p:nvPr/>
            </p:nvSpPr>
            <p:spPr>
              <a:xfrm>
                <a:off x="8404227" y="1441672"/>
                <a:ext cx="3116261" cy="3875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45700" lIns="91425" spcFirstLastPara="1" rIns="91425" wrap="square" tIns="45700">
                <a:normAutofit lnSpcReduction="10000"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1"/>
                    </a:solidFill>
                  </a:rPr>
                  <a:t>Manual obfuscation</a:t>
                </a:r>
                <a:endParaRPr/>
              </a:p>
            </p:txBody>
          </p:sp>
        </p:grpSp>
        <p:grpSp>
          <p:nvGrpSpPr>
            <p:cNvPr id="317" name="Google Shape;317;gdcd85eba80_2_465"/>
            <p:cNvGrpSpPr/>
            <p:nvPr/>
          </p:nvGrpSpPr>
          <p:grpSpPr>
            <a:xfrm>
              <a:off x="1600201" y="4180467"/>
              <a:ext cx="3434341" cy="1111889"/>
              <a:chOff x="8404227" y="1441672"/>
              <a:chExt cx="3116400" cy="1111889"/>
            </a:xfrm>
          </p:grpSpPr>
          <p:sp>
            <p:nvSpPr>
              <p:cNvPr id="318" name="Google Shape;318;gdcd85eba80_2_465"/>
              <p:cNvSpPr/>
              <p:nvPr/>
            </p:nvSpPr>
            <p:spPr>
              <a:xfrm>
                <a:off x="8404227" y="1829270"/>
                <a:ext cx="3116261" cy="7242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2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Font typeface="Arial"/>
                  <a:buNone/>
                </a:pPr>
                <a:r>
                  <a:rPr lang="zh-CN">
                    <a:solidFill>
                      <a:schemeClr val="dk1"/>
                    </a:solidFill>
                  </a:rPr>
                  <a:t>Obfuscator and parameters options for the Obfuscapk tool</a:t>
                </a:r>
                <a:endParaRPr>
                  <a:solidFill>
                    <a:schemeClr val="dk1"/>
                  </a:solidFill>
                </a:endParaRPr>
              </a:p>
            </p:txBody>
          </p:sp>
          <p:sp>
            <p:nvSpPr>
              <p:cNvPr id="319" name="Google Shape;319;gdcd85eba80_2_465"/>
              <p:cNvSpPr txBox="1"/>
              <p:nvPr/>
            </p:nvSpPr>
            <p:spPr>
              <a:xfrm>
                <a:off x="8404227" y="1441672"/>
                <a:ext cx="3116400" cy="387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45700" lIns="91425" spcFirstLastPara="1" rIns="91425" wrap="square" tIns="45700">
                <a:normAutofit lnSpcReduction="10000"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zh-CN" sz="2000">
                    <a:solidFill>
                      <a:schemeClr val="dk1"/>
                    </a:solidFill>
                  </a:rPr>
                  <a:t>Automatic obfuscation</a:t>
                </a:r>
                <a:endParaRPr b="1" sz="2000">
                  <a:solidFill>
                    <a:schemeClr val="dk1"/>
                  </a:solidFill>
                </a:endParaRPr>
              </a:p>
            </p:txBody>
          </p:sp>
        </p:grpSp>
        <p:cxnSp>
          <p:nvCxnSpPr>
            <p:cNvPr id="320" name="Google Shape;320;gdcd85eba80_2_465"/>
            <p:cNvCxnSpPr/>
            <p:nvPr/>
          </p:nvCxnSpPr>
          <p:spPr>
            <a:xfrm>
              <a:off x="1649535" y="3692446"/>
              <a:ext cx="3335520" cy="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321" name="Google Shape;321;gdcd85eba80_2_465"/>
            <p:cNvSpPr txBox="1"/>
            <p:nvPr/>
          </p:nvSpPr>
          <p:spPr>
            <a:xfrm>
              <a:off x="7341150" y="2853173"/>
              <a:ext cx="4177800" cy="387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b" bIns="46800" lIns="90000" spcFirstLastPara="1" rIns="90000" wrap="square" tIns="4680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zh-CN" sz="2000"/>
                <a:t>Common obfuscation</a:t>
              </a:r>
              <a:endParaRPr b="1" sz="2000"/>
            </a:p>
          </p:txBody>
        </p:sp>
        <p:sp>
          <p:nvSpPr>
            <p:cNvPr id="322" name="Google Shape;322;gdcd85eba80_2_465"/>
            <p:cNvSpPr txBox="1"/>
            <p:nvPr/>
          </p:nvSpPr>
          <p:spPr>
            <a:xfrm>
              <a:off x="7341136" y="3240773"/>
              <a:ext cx="4177763" cy="10421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6800" lIns="90000" spcFirstLastPara="1" rIns="90000" wrap="square" tIns="46800">
              <a:normAutofit/>
            </a:bodyPr>
            <a:lstStyle/>
            <a:p>
              <a:pPr indent="0" lvl="0" marL="0" marR="0" rtl="0" algn="l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zh-CN"/>
                <a:t>ProGuard configuration</a:t>
              </a:r>
              <a:endParaRPr/>
            </a:p>
          </p:txBody>
        </p:sp>
      </p:grpSp>
      <p:sp>
        <p:nvSpPr>
          <p:cNvPr id="323" name="Google Shape;323;gdcd85eba80_2_465"/>
          <p:cNvSpPr/>
          <p:nvPr/>
        </p:nvSpPr>
        <p:spPr>
          <a:xfrm flipH="1">
            <a:off x="5298210" y="2451922"/>
            <a:ext cx="455638" cy="438196"/>
          </a:xfrm>
          <a:custGeom>
            <a:rect b="b" l="l" r="r" t="t"/>
            <a:pathLst>
              <a:path extrusionOk="0" h="586216" w="609549">
                <a:moveTo>
                  <a:pt x="61288" y="383285"/>
                </a:moveTo>
                <a:cubicBezTo>
                  <a:pt x="64829" y="383106"/>
                  <a:pt x="68448" y="384367"/>
                  <a:pt x="71162" y="387101"/>
                </a:cubicBezTo>
                <a:lnTo>
                  <a:pt x="120018" y="435892"/>
                </a:lnTo>
                <a:cubicBezTo>
                  <a:pt x="125113" y="440933"/>
                  <a:pt x="125113" y="449160"/>
                  <a:pt x="120018" y="454200"/>
                </a:cubicBezTo>
                <a:lnTo>
                  <a:pt x="56639" y="517543"/>
                </a:lnTo>
                <a:cubicBezTo>
                  <a:pt x="50211" y="523963"/>
                  <a:pt x="39211" y="522013"/>
                  <a:pt x="35592" y="513644"/>
                </a:cubicBezTo>
                <a:cubicBezTo>
                  <a:pt x="17783" y="472794"/>
                  <a:pt x="23211" y="424288"/>
                  <a:pt x="51877" y="388099"/>
                </a:cubicBezTo>
                <a:cubicBezTo>
                  <a:pt x="54282" y="385079"/>
                  <a:pt x="57746" y="383463"/>
                  <a:pt x="61288" y="383285"/>
                </a:cubicBezTo>
                <a:close/>
                <a:moveTo>
                  <a:pt x="235245" y="302810"/>
                </a:moveTo>
                <a:lnTo>
                  <a:pt x="306042" y="373466"/>
                </a:lnTo>
                <a:lnTo>
                  <a:pt x="258717" y="420680"/>
                </a:lnTo>
                <a:cubicBezTo>
                  <a:pt x="274667" y="464329"/>
                  <a:pt x="265192" y="515300"/>
                  <a:pt x="230246" y="550152"/>
                </a:cubicBezTo>
                <a:cubicBezTo>
                  <a:pt x="192919" y="587430"/>
                  <a:pt x="137644" y="595798"/>
                  <a:pt x="92223" y="575305"/>
                </a:cubicBezTo>
                <a:cubicBezTo>
                  <a:pt x="84701" y="571882"/>
                  <a:pt x="82892" y="561992"/>
                  <a:pt x="88748" y="556143"/>
                </a:cubicBezTo>
                <a:lnTo>
                  <a:pt x="165115" y="479877"/>
                </a:lnTo>
                <a:cubicBezTo>
                  <a:pt x="174399" y="470605"/>
                  <a:pt x="174399" y="455580"/>
                  <a:pt x="165115" y="446308"/>
                </a:cubicBezTo>
                <a:lnTo>
                  <a:pt x="88700" y="369995"/>
                </a:lnTo>
                <a:cubicBezTo>
                  <a:pt x="82844" y="364194"/>
                  <a:pt x="84653" y="354399"/>
                  <a:pt x="92128" y="350976"/>
                </a:cubicBezTo>
                <a:cubicBezTo>
                  <a:pt x="122789" y="337092"/>
                  <a:pt x="157973" y="336379"/>
                  <a:pt x="189111" y="348884"/>
                </a:cubicBezTo>
                <a:close/>
                <a:moveTo>
                  <a:pt x="257958" y="161679"/>
                </a:moveTo>
                <a:lnTo>
                  <a:pt x="317251" y="220879"/>
                </a:lnTo>
                <a:lnTo>
                  <a:pt x="388070" y="291586"/>
                </a:lnTo>
                <a:lnTo>
                  <a:pt x="604906" y="508130"/>
                </a:lnTo>
                <a:cubicBezTo>
                  <a:pt x="611097" y="514311"/>
                  <a:pt x="611097" y="524344"/>
                  <a:pt x="604906" y="530526"/>
                </a:cubicBezTo>
                <a:lnTo>
                  <a:pt x="556567" y="578789"/>
                </a:lnTo>
                <a:cubicBezTo>
                  <a:pt x="553471" y="581880"/>
                  <a:pt x="549423" y="583449"/>
                  <a:pt x="545327" y="583449"/>
                </a:cubicBezTo>
                <a:cubicBezTo>
                  <a:pt x="541279" y="583449"/>
                  <a:pt x="537231" y="581880"/>
                  <a:pt x="534135" y="578789"/>
                </a:cubicBezTo>
                <a:lnTo>
                  <a:pt x="317251" y="362293"/>
                </a:lnTo>
                <a:lnTo>
                  <a:pt x="246481" y="291586"/>
                </a:lnTo>
                <a:lnTo>
                  <a:pt x="187140" y="232339"/>
                </a:lnTo>
                <a:close/>
                <a:moveTo>
                  <a:pt x="58606" y="160814"/>
                </a:moveTo>
                <a:lnTo>
                  <a:pt x="126401" y="228498"/>
                </a:lnTo>
                <a:lnTo>
                  <a:pt x="111975" y="242899"/>
                </a:lnTo>
                <a:lnTo>
                  <a:pt x="119307" y="250219"/>
                </a:lnTo>
                <a:cubicBezTo>
                  <a:pt x="126877" y="257824"/>
                  <a:pt x="126877" y="270087"/>
                  <a:pt x="119307" y="277692"/>
                </a:cubicBezTo>
                <a:lnTo>
                  <a:pt x="115641" y="281352"/>
                </a:lnTo>
                <a:cubicBezTo>
                  <a:pt x="108024" y="288909"/>
                  <a:pt x="95741" y="288909"/>
                  <a:pt x="88123" y="281352"/>
                </a:cubicBezTo>
                <a:lnTo>
                  <a:pt x="5712" y="199029"/>
                </a:lnTo>
                <a:cubicBezTo>
                  <a:pt x="-1905" y="191424"/>
                  <a:pt x="-1905" y="179161"/>
                  <a:pt x="5712" y="171604"/>
                </a:cubicBezTo>
                <a:lnTo>
                  <a:pt x="9378" y="167944"/>
                </a:lnTo>
                <a:cubicBezTo>
                  <a:pt x="16948" y="160339"/>
                  <a:pt x="29231" y="160339"/>
                  <a:pt x="36849" y="167944"/>
                </a:cubicBezTo>
                <a:lnTo>
                  <a:pt x="44180" y="175264"/>
                </a:lnTo>
                <a:close/>
                <a:moveTo>
                  <a:pt x="585775" y="66370"/>
                </a:moveTo>
                <a:cubicBezTo>
                  <a:pt x="589775" y="67101"/>
                  <a:pt x="593430" y="69680"/>
                  <a:pt x="595263" y="73839"/>
                </a:cubicBezTo>
                <a:cubicBezTo>
                  <a:pt x="613072" y="114675"/>
                  <a:pt x="607644" y="163212"/>
                  <a:pt x="578978" y="199341"/>
                </a:cubicBezTo>
                <a:cubicBezTo>
                  <a:pt x="574168" y="205379"/>
                  <a:pt x="565121" y="205854"/>
                  <a:pt x="559693" y="200387"/>
                </a:cubicBezTo>
                <a:lnTo>
                  <a:pt x="510789" y="151612"/>
                </a:lnTo>
                <a:cubicBezTo>
                  <a:pt x="505742" y="146526"/>
                  <a:pt x="505742" y="138349"/>
                  <a:pt x="510789" y="133262"/>
                </a:cubicBezTo>
                <a:lnTo>
                  <a:pt x="574216" y="69988"/>
                </a:lnTo>
                <a:cubicBezTo>
                  <a:pt x="577430" y="66756"/>
                  <a:pt x="581775" y="65639"/>
                  <a:pt x="585775" y="66370"/>
                </a:cubicBezTo>
                <a:close/>
                <a:moveTo>
                  <a:pt x="158702" y="26758"/>
                </a:moveTo>
                <a:cubicBezTo>
                  <a:pt x="163655" y="26758"/>
                  <a:pt x="168654" y="28660"/>
                  <a:pt x="172463" y="32464"/>
                </a:cubicBezTo>
                <a:lnTo>
                  <a:pt x="179701" y="39691"/>
                </a:lnTo>
                <a:lnTo>
                  <a:pt x="246935" y="106831"/>
                </a:lnTo>
                <a:lnTo>
                  <a:pt x="254886" y="114819"/>
                </a:lnTo>
                <a:cubicBezTo>
                  <a:pt x="261457" y="121334"/>
                  <a:pt x="262362" y="131414"/>
                  <a:pt x="257600" y="138879"/>
                </a:cubicBezTo>
                <a:cubicBezTo>
                  <a:pt x="256839" y="140068"/>
                  <a:pt x="255934" y="141209"/>
                  <a:pt x="254886" y="142255"/>
                </a:cubicBezTo>
                <a:lnTo>
                  <a:pt x="252315" y="144823"/>
                </a:lnTo>
                <a:lnTo>
                  <a:pt x="246696" y="150434"/>
                </a:lnTo>
                <a:lnTo>
                  <a:pt x="175892" y="221140"/>
                </a:lnTo>
                <a:lnTo>
                  <a:pt x="172463" y="224611"/>
                </a:lnTo>
                <a:cubicBezTo>
                  <a:pt x="171702" y="225324"/>
                  <a:pt x="170940" y="225990"/>
                  <a:pt x="170130" y="226560"/>
                </a:cubicBezTo>
                <a:cubicBezTo>
                  <a:pt x="167749" y="228319"/>
                  <a:pt x="165083" y="229413"/>
                  <a:pt x="162274" y="229936"/>
                </a:cubicBezTo>
                <a:cubicBezTo>
                  <a:pt x="161083" y="230174"/>
                  <a:pt x="159893" y="230269"/>
                  <a:pt x="158702" y="230269"/>
                </a:cubicBezTo>
                <a:cubicBezTo>
                  <a:pt x="153703" y="230269"/>
                  <a:pt x="148751" y="228367"/>
                  <a:pt x="144942" y="224611"/>
                </a:cubicBezTo>
                <a:lnTo>
                  <a:pt x="137609" y="217288"/>
                </a:lnTo>
                <a:lnTo>
                  <a:pt x="69804" y="149578"/>
                </a:lnTo>
                <a:lnTo>
                  <a:pt x="62519" y="142255"/>
                </a:lnTo>
                <a:cubicBezTo>
                  <a:pt x="54900" y="134647"/>
                  <a:pt x="54900" y="122380"/>
                  <a:pt x="62519" y="114819"/>
                </a:cubicBezTo>
                <a:lnTo>
                  <a:pt x="144942" y="32464"/>
                </a:lnTo>
                <a:cubicBezTo>
                  <a:pt x="148751" y="28660"/>
                  <a:pt x="153750" y="26758"/>
                  <a:pt x="158702" y="26758"/>
                </a:cubicBezTo>
                <a:close/>
                <a:moveTo>
                  <a:pt x="254809" y="6542"/>
                </a:moveTo>
                <a:cubicBezTo>
                  <a:pt x="277279" y="4029"/>
                  <a:pt x="300492" y="9424"/>
                  <a:pt x="321015" y="29913"/>
                </a:cubicBezTo>
                <a:cubicBezTo>
                  <a:pt x="380347" y="89193"/>
                  <a:pt x="337205" y="46124"/>
                  <a:pt x="260017" y="97465"/>
                </a:cubicBezTo>
                <a:lnTo>
                  <a:pt x="193067" y="30626"/>
                </a:lnTo>
                <a:cubicBezTo>
                  <a:pt x="210614" y="19479"/>
                  <a:pt x="232340" y="9056"/>
                  <a:pt x="254809" y="6542"/>
                </a:cubicBezTo>
                <a:close/>
                <a:moveTo>
                  <a:pt x="503105" y="953"/>
                </a:moveTo>
                <a:cubicBezTo>
                  <a:pt x="515252" y="2468"/>
                  <a:pt x="527216" y="5788"/>
                  <a:pt x="538560" y="10911"/>
                </a:cubicBezTo>
                <a:cubicBezTo>
                  <a:pt x="546131" y="14334"/>
                  <a:pt x="547940" y="24224"/>
                  <a:pt x="542083" y="30073"/>
                </a:cubicBezTo>
                <a:lnTo>
                  <a:pt x="465709" y="106341"/>
                </a:lnTo>
                <a:cubicBezTo>
                  <a:pt x="456424" y="115613"/>
                  <a:pt x="456424" y="130639"/>
                  <a:pt x="465709" y="139911"/>
                </a:cubicBezTo>
                <a:lnTo>
                  <a:pt x="542131" y="216227"/>
                </a:lnTo>
                <a:cubicBezTo>
                  <a:pt x="547940" y="222028"/>
                  <a:pt x="546178" y="231823"/>
                  <a:pt x="538655" y="235246"/>
                </a:cubicBezTo>
                <a:cubicBezTo>
                  <a:pt x="508181" y="249035"/>
                  <a:pt x="473184" y="249844"/>
                  <a:pt x="442187" y="237528"/>
                </a:cubicBezTo>
                <a:lnTo>
                  <a:pt x="399238" y="280370"/>
                </a:lnTo>
                <a:lnTo>
                  <a:pt x="328482" y="209712"/>
                </a:lnTo>
                <a:lnTo>
                  <a:pt x="372240" y="166015"/>
                </a:lnTo>
                <a:cubicBezTo>
                  <a:pt x="356051" y="122270"/>
                  <a:pt x="365527" y="71060"/>
                  <a:pt x="400571" y="36064"/>
                </a:cubicBezTo>
                <a:cubicBezTo>
                  <a:pt x="428569" y="8106"/>
                  <a:pt x="466664" y="-3592"/>
                  <a:pt x="503105" y="953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gdcd85eba80_2_465"/>
          <p:cNvSpPr/>
          <p:nvPr/>
        </p:nvSpPr>
        <p:spPr>
          <a:xfrm>
            <a:off x="6556995" y="3130192"/>
            <a:ext cx="392685" cy="377772"/>
          </a:xfrm>
          <a:custGeom>
            <a:rect b="b" l="l" r="r" t="t"/>
            <a:pathLst>
              <a:path extrusionOk="0" h="585693" w="608814">
                <a:moveTo>
                  <a:pt x="195114" y="351627"/>
                </a:moveTo>
                <a:lnTo>
                  <a:pt x="258290" y="351627"/>
                </a:lnTo>
                <a:cubicBezTo>
                  <a:pt x="271848" y="351627"/>
                  <a:pt x="282731" y="362580"/>
                  <a:pt x="282731" y="376018"/>
                </a:cubicBezTo>
                <a:lnTo>
                  <a:pt x="282731" y="561210"/>
                </a:lnTo>
                <a:cubicBezTo>
                  <a:pt x="282731" y="574740"/>
                  <a:pt x="271848" y="585693"/>
                  <a:pt x="258290" y="585693"/>
                </a:cubicBezTo>
                <a:lnTo>
                  <a:pt x="195114" y="585693"/>
                </a:lnTo>
                <a:cubicBezTo>
                  <a:pt x="181556" y="585693"/>
                  <a:pt x="170673" y="574740"/>
                  <a:pt x="170673" y="561210"/>
                </a:cubicBezTo>
                <a:lnTo>
                  <a:pt x="170673" y="376018"/>
                </a:lnTo>
                <a:cubicBezTo>
                  <a:pt x="170673" y="362580"/>
                  <a:pt x="181556" y="351627"/>
                  <a:pt x="195114" y="351627"/>
                </a:cubicBezTo>
                <a:close/>
                <a:moveTo>
                  <a:pt x="358100" y="249872"/>
                </a:moveTo>
                <a:lnTo>
                  <a:pt x="421316" y="249872"/>
                </a:lnTo>
                <a:cubicBezTo>
                  <a:pt x="434771" y="249872"/>
                  <a:pt x="445737" y="260735"/>
                  <a:pt x="445737" y="274267"/>
                </a:cubicBezTo>
                <a:lnTo>
                  <a:pt x="445737" y="561206"/>
                </a:lnTo>
                <a:cubicBezTo>
                  <a:pt x="445737" y="574738"/>
                  <a:pt x="434771" y="585693"/>
                  <a:pt x="421316" y="585693"/>
                </a:cubicBezTo>
                <a:lnTo>
                  <a:pt x="358100" y="585693"/>
                </a:lnTo>
                <a:cubicBezTo>
                  <a:pt x="344645" y="585693"/>
                  <a:pt x="333679" y="574738"/>
                  <a:pt x="333679" y="561206"/>
                </a:cubicBezTo>
                <a:lnTo>
                  <a:pt x="333679" y="274267"/>
                </a:lnTo>
                <a:cubicBezTo>
                  <a:pt x="333679" y="260735"/>
                  <a:pt x="344645" y="249872"/>
                  <a:pt x="358100" y="249872"/>
                </a:cubicBezTo>
                <a:close/>
                <a:moveTo>
                  <a:pt x="140260" y="224680"/>
                </a:moveTo>
                <a:cubicBezTo>
                  <a:pt x="168749" y="224680"/>
                  <a:pt x="191844" y="247711"/>
                  <a:pt x="191844" y="276122"/>
                </a:cubicBezTo>
                <a:cubicBezTo>
                  <a:pt x="191844" y="304533"/>
                  <a:pt x="168749" y="327564"/>
                  <a:pt x="140260" y="327564"/>
                </a:cubicBezTo>
                <a:cubicBezTo>
                  <a:pt x="111771" y="327564"/>
                  <a:pt x="88676" y="304533"/>
                  <a:pt x="88676" y="276122"/>
                </a:cubicBezTo>
                <a:cubicBezTo>
                  <a:pt x="88676" y="247711"/>
                  <a:pt x="111771" y="224680"/>
                  <a:pt x="140260" y="224680"/>
                </a:cubicBezTo>
                <a:close/>
                <a:moveTo>
                  <a:pt x="521177" y="148117"/>
                </a:moveTo>
                <a:lnTo>
                  <a:pt x="584301" y="148117"/>
                </a:lnTo>
                <a:cubicBezTo>
                  <a:pt x="597848" y="148117"/>
                  <a:pt x="608814" y="159070"/>
                  <a:pt x="608814" y="172601"/>
                </a:cubicBezTo>
                <a:lnTo>
                  <a:pt x="608814" y="561209"/>
                </a:lnTo>
                <a:cubicBezTo>
                  <a:pt x="608814" y="574740"/>
                  <a:pt x="597848" y="585693"/>
                  <a:pt x="584301" y="585693"/>
                </a:cubicBezTo>
                <a:lnTo>
                  <a:pt x="521177" y="585693"/>
                </a:lnTo>
                <a:cubicBezTo>
                  <a:pt x="507722" y="585693"/>
                  <a:pt x="496756" y="574740"/>
                  <a:pt x="496756" y="561209"/>
                </a:cubicBezTo>
                <a:lnTo>
                  <a:pt x="496756" y="172601"/>
                </a:lnTo>
                <a:cubicBezTo>
                  <a:pt x="496756" y="159070"/>
                  <a:pt x="507722" y="148117"/>
                  <a:pt x="521177" y="148117"/>
                </a:cubicBezTo>
                <a:close/>
                <a:moveTo>
                  <a:pt x="116229" y="131322"/>
                </a:moveTo>
                <a:lnTo>
                  <a:pt x="164246" y="131322"/>
                </a:lnTo>
                <a:cubicBezTo>
                  <a:pt x="175214" y="131322"/>
                  <a:pt x="184061" y="140159"/>
                  <a:pt x="184061" y="151113"/>
                </a:cubicBezTo>
                <a:lnTo>
                  <a:pt x="184061" y="171457"/>
                </a:lnTo>
                <a:cubicBezTo>
                  <a:pt x="193001" y="175231"/>
                  <a:pt x="201019" y="180386"/>
                  <a:pt x="208669" y="186094"/>
                </a:cubicBezTo>
                <a:lnTo>
                  <a:pt x="226641" y="175692"/>
                </a:lnTo>
                <a:cubicBezTo>
                  <a:pt x="236134" y="170261"/>
                  <a:pt x="248300" y="173482"/>
                  <a:pt x="253737" y="182964"/>
                </a:cubicBezTo>
                <a:lnTo>
                  <a:pt x="277792" y="224572"/>
                </a:lnTo>
                <a:cubicBezTo>
                  <a:pt x="280465" y="229083"/>
                  <a:pt x="281110" y="234514"/>
                  <a:pt x="279727" y="239577"/>
                </a:cubicBezTo>
                <a:cubicBezTo>
                  <a:pt x="278437" y="244640"/>
                  <a:pt x="275119" y="248966"/>
                  <a:pt x="270511" y="251544"/>
                </a:cubicBezTo>
                <a:lnTo>
                  <a:pt x="252355" y="262038"/>
                </a:lnTo>
                <a:cubicBezTo>
                  <a:pt x="253000" y="266733"/>
                  <a:pt x="253829" y="271335"/>
                  <a:pt x="253829" y="276122"/>
                </a:cubicBezTo>
                <a:cubicBezTo>
                  <a:pt x="253829" y="281001"/>
                  <a:pt x="253000" y="285604"/>
                  <a:pt x="252355" y="290206"/>
                </a:cubicBezTo>
                <a:lnTo>
                  <a:pt x="270511" y="300700"/>
                </a:lnTo>
                <a:cubicBezTo>
                  <a:pt x="279174" y="305671"/>
                  <a:pt x="282308" y="316165"/>
                  <a:pt x="278714" y="325094"/>
                </a:cubicBezTo>
                <a:cubicBezTo>
                  <a:pt x="272354" y="322609"/>
                  <a:pt x="265442" y="321136"/>
                  <a:pt x="258253" y="321136"/>
                </a:cubicBezTo>
                <a:lnTo>
                  <a:pt x="195858" y="321136"/>
                </a:lnTo>
                <a:cubicBezTo>
                  <a:pt x="205904" y="308709"/>
                  <a:pt x="212171" y="293244"/>
                  <a:pt x="212171" y="276122"/>
                </a:cubicBezTo>
                <a:cubicBezTo>
                  <a:pt x="212171" y="236539"/>
                  <a:pt x="179914" y="204320"/>
                  <a:pt x="140191" y="204320"/>
                </a:cubicBezTo>
                <a:cubicBezTo>
                  <a:pt x="100561" y="204320"/>
                  <a:pt x="68304" y="236539"/>
                  <a:pt x="68304" y="276122"/>
                </a:cubicBezTo>
                <a:cubicBezTo>
                  <a:pt x="68304" y="315797"/>
                  <a:pt x="100561" y="348016"/>
                  <a:pt x="140191" y="348016"/>
                </a:cubicBezTo>
                <a:cubicBezTo>
                  <a:pt x="143048" y="348016"/>
                  <a:pt x="145721" y="347463"/>
                  <a:pt x="148486" y="347095"/>
                </a:cubicBezTo>
                <a:cubicBezTo>
                  <a:pt x="143233" y="355564"/>
                  <a:pt x="140099" y="365414"/>
                  <a:pt x="140099" y="376000"/>
                </a:cubicBezTo>
                <a:lnTo>
                  <a:pt x="140099" y="420922"/>
                </a:lnTo>
                <a:lnTo>
                  <a:pt x="116229" y="420922"/>
                </a:lnTo>
                <a:cubicBezTo>
                  <a:pt x="105261" y="420922"/>
                  <a:pt x="96413" y="412085"/>
                  <a:pt x="96413" y="401131"/>
                </a:cubicBezTo>
                <a:lnTo>
                  <a:pt x="96413" y="380787"/>
                </a:lnTo>
                <a:cubicBezTo>
                  <a:pt x="87474" y="377013"/>
                  <a:pt x="79455" y="371950"/>
                  <a:pt x="71806" y="366150"/>
                </a:cubicBezTo>
                <a:lnTo>
                  <a:pt x="53742" y="376552"/>
                </a:lnTo>
                <a:cubicBezTo>
                  <a:pt x="49226" y="379222"/>
                  <a:pt x="43788" y="379866"/>
                  <a:pt x="38719" y="378577"/>
                </a:cubicBezTo>
                <a:cubicBezTo>
                  <a:pt x="33650" y="377197"/>
                  <a:pt x="29318" y="373883"/>
                  <a:pt x="26738" y="369372"/>
                </a:cubicBezTo>
                <a:lnTo>
                  <a:pt x="2683" y="327764"/>
                </a:lnTo>
                <a:cubicBezTo>
                  <a:pt x="-2847" y="318282"/>
                  <a:pt x="471" y="306131"/>
                  <a:pt x="9872" y="300700"/>
                </a:cubicBezTo>
                <a:lnTo>
                  <a:pt x="28120" y="290206"/>
                </a:lnTo>
                <a:cubicBezTo>
                  <a:pt x="27475" y="285604"/>
                  <a:pt x="26645" y="281001"/>
                  <a:pt x="26645" y="276122"/>
                </a:cubicBezTo>
                <a:cubicBezTo>
                  <a:pt x="26645" y="271335"/>
                  <a:pt x="27475" y="266733"/>
                  <a:pt x="28120" y="262038"/>
                </a:cubicBezTo>
                <a:lnTo>
                  <a:pt x="9872" y="251544"/>
                </a:lnTo>
                <a:cubicBezTo>
                  <a:pt x="471" y="246113"/>
                  <a:pt x="-2847" y="233962"/>
                  <a:pt x="2683" y="224572"/>
                </a:cubicBezTo>
                <a:lnTo>
                  <a:pt x="26738" y="182964"/>
                </a:lnTo>
                <a:cubicBezTo>
                  <a:pt x="29318" y="178361"/>
                  <a:pt x="33650" y="175139"/>
                  <a:pt x="38719" y="173759"/>
                </a:cubicBezTo>
                <a:cubicBezTo>
                  <a:pt x="43788" y="172378"/>
                  <a:pt x="49226" y="173114"/>
                  <a:pt x="53742" y="175692"/>
                </a:cubicBezTo>
                <a:lnTo>
                  <a:pt x="71806" y="186094"/>
                </a:lnTo>
                <a:cubicBezTo>
                  <a:pt x="79455" y="180386"/>
                  <a:pt x="87474" y="175231"/>
                  <a:pt x="96413" y="171457"/>
                </a:cubicBezTo>
                <a:lnTo>
                  <a:pt x="96413" y="151113"/>
                </a:lnTo>
                <a:cubicBezTo>
                  <a:pt x="96413" y="140159"/>
                  <a:pt x="105261" y="131322"/>
                  <a:pt x="116229" y="131322"/>
                </a:cubicBezTo>
                <a:close/>
                <a:moveTo>
                  <a:pt x="445756" y="83476"/>
                </a:moveTo>
                <a:cubicBezTo>
                  <a:pt x="428335" y="83476"/>
                  <a:pt x="414140" y="97557"/>
                  <a:pt x="414140" y="115044"/>
                </a:cubicBezTo>
                <a:cubicBezTo>
                  <a:pt x="414140" y="132438"/>
                  <a:pt x="428335" y="146520"/>
                  <a:pt x="445756" y="146520"/>
                </a:cubicBezTo>
                <a:cubicBezTo>
                  <a:pt x="463176" y="146520"/>
                  <a:pt x="477371" y="132438"/>
                  <a:pt x="477371" y="115044"/>
                </a:cubicBezTo>
                <a:cubicBezTo>
                  <a:pt x="477371" y="97557"/>
                  <a:pt x="463176" y="83476"/>
                  <a:pt x="445756" y="83476"/>
                </a:cubicBezTo>
                <a:close/>
                <a:moveTo>
                  <a:pt x="426676" y="0"/>
                </a:moveTo>
                <a:lnTo>
                  <a:pt x="464835" y="0"/>
                </a:lnTo>
                <a:cubicBezTo>
                  <a:pt x="473500" y="0"/>
                  <a:pt x="480597" y="7087"/>
                  <a:pt x="480597" y="15738"/>
                </a:cubicBezTo>
                <a:lnTo>
                  <a:pt x="480597" y="31936"/>
                </a:lnTo>
                <a:cubicBezTo>
                  <a:pt x="487694" y="34881"/>
                  <a:pt x="494054" y="38931"/>
                  <a:pt x="500138" y="43533"/>
                </a:cubicBezTo>
                <a:lnTo>
                  <a:pt x="514425" y="35249"/>
                </a:lnTo>
                <a:cubicBezTo>
                  <a:pt x="521983" y="30924"/>
                  <a:pt x="531569" y="33501"/>
                  <a:pt x="535901" y="40956"/>
                </a:cubicBezTo>
                <a:lnTo>
                  <a:pt x="554981" y="73996"/>
                </a:lnTo>
                <a:cubicBezTo>
                  <a:pt x="557101" y="77585"/>
                  <a:pt x="557654" y="81911"/>
                  <a:pt x="556640" y="85961"/>
                </a:cubicBezTo>
                <a:cubicBezTo>
                  <a:pt x="555534" y="89918"/>
                  <a:pt x="552861" y="93415"/>
                  <a:pt x="549266" y="95440"/>
                </a:cubicBezTo>
                <a:lnTo>
                  <a:pt x="534887" y="103815"/>
                </a:lnTo>
                <a:cubicBezTo>
                  <a:pt x="535348" y="107497"/>
                  <a:pt x="535993" y="111178"/>
                  <a:pt x="535993" y="115044"/>
                </a:cubicBezTo>
                <a:cubicBezTo>
                  <a:pt x="535993" y="115872"/>
                  <a:pt x="535809" y="116700"/>
                  <a:pt x="535717" y="117621"/>
                </a:cubicBezTo>
                <a:lnTo>
                  <a:pt x="521153" y="117621"/>
                </a:lnTo>
                <a:cubicBezTo>
                  <a:pt x="490828" y="117621"/>
                  <a:pt x="466126" y="142286"/>
                  <a:pt x="466126" y="172565"/>
                </a:cubicBezTo>
                <a:lnTo>
                  <a:pt x="466126" y="229719"/>
                </a:lnTo>
                <a:lnTo>
                  <a:pt x="466126" y="242604"/>
                </a:lnTo>
                <a:cubicBezTo>
                  <a:pt x="462715" y="237726"/>
                  <a:pt x="458383" y="233493"/>
                  <a:pt x="453590" y="229995"/>
                </a:cubicBezTo>
                <a:cubicBezTo>
                  <a:pt x="444465" y="223369"/>
                  <a:pt x="433404" y="219319"/>
                  <a:pt x="421330" y="219319"/>
                </a:cubicBezTo>
                <a:lnTo>
                  <a:pt x="411928" y="219319"/>
                </a:lnTo>
                <a:cubicBezTo>
                  <a:pt x="411375" y="217755"/>
                  <a:pt x="410914" y="216098"/>
                  <a:pt x="410914" y="214257"/>
                </a:cubicBezTo>
                <a:lnTo>
                  <a:pt x="410914" y="198059"/>
                </a:lnTo>
                <a:cubicBezTo>
                  <a:pt x="403817" y="195114"/>
                  <a:pt x="397457" y="191064"/>
                  <a:pt x="391373" y="186463"/>
                </a:cubicBezTo>
                <a:lnTo>
                  <a:pt x="377086" y="194746"/>
                </a:lnTo>
                <a:cubicBezTo>
                  <a:pt x="373492" y="196863"/>
                  <a:pt x="369160" y="197415"/>
                  <a:pt x="365104" y="196310"/>
                </a:cubicBezTo>
                <a:cubicBezTo>
                  <a:pt x="361140" y="195206"/>
                  <a:pt x="357638" y="192629"/>
                  <a:pt x="355610" y="189040"/>
                </a:cubicBezTo>
                <a:lnTo>
                  <a:pt x="336530" y="155999"/>
                </a:lnTo>
                <a:cubicBezTo>
                  <a:pt x="332198" y="148452"/>
                  <a:pt x="334687" y="138881"/>
                  <a:pt x="342245" y="134463"/>
                </a:cubicBezTo>
                <a:lnTo>
                  <a:pt x="356716" y="126180"/>
                </a:lnTo>
                <a:cubicBezTo>
                  <a:pt x="356163" y="122498"/>
                  <a:pt x="355518" y="118817"/>
                  <a:pt x="355518" y="115044"/>
                </a:cubicBezTo>
                <a:cubicBezTo>
                  <a:pt x="355518" y="111178"/>
                  <a:pt x="356163" y="107497"/>
                  <a:pt x="356716" y="103815"/>
                </a:cubicBezTo>
                <a:lnTo>
                  <a:pt x="342245" y="95440"/>
                </a:lnTo>
                <a:cubicBezTo>
                  <a:pt x="334687" y="91115"/>
                  <a:pt x="332198" y="81543"/>
                  <a:pt x="336530" y="73996"/>
                </a:cubicBezTo>
                <a:lnTo>
                  <a:pt x="355610" y="40956"/>
                </a:lnTo>
                <a:cubicBezTo>
                  <a:pt x="357638" y="37366"/>
                  <a:pt x="361140" y="34789"/>
                  <a:pt x="365104" y="33685"/>
                </a:cubicBezTo>
                <a:cubicBezTo>
                  <a:pt x="369160" y="32580"/>
                  <a:pt x="373492" y="33133"/>
                  <a:pt x="377086" y="35249"/>
                </a:cubicBezTo>
                <a:lnTo>
                  <a:pt x="391373" y="43533"/>
                </a:lnTo>
                <a:cubicBezTo>
                  <a:pt x="397457" y="38931"/>
                  <a:pt x="403817" y="34881"/>
                  <a:pt x="410914" y="31936"/>
                </a:cubicBezTo>
                <a:lnTo>
                  <a:pt x="410914" y="15738"/>
                </a:lnTo>
                <a:cubicBezTo>
                  <a:pt x="410914" y="7087"/>
                  <a:pt x="418011" y="0"/>
                  <a:pt x="426676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gdcd85eba80_2_465"/>
          <p:cNvSpPr/>
          <p:nvPr/>
        </p:nvSpPr>
        <p:spPr>
          <a:xfrm flipH="1">
            <a:off x="5285260" y="4515558"/>
            <a:ext cx="481533" cy="480632"/>
          </a:xfrm>
          <a:custGeom>
            <a:rect b="b" l="l" r="r" t="t"/>
            <a:pathLst>
              <a:path extrusionOk="0" h="604568" w="605702">
                <a:moveTo>
                  <a:pt x="290910" y="156336"/>
                </a:moveTo>
                <a:cubicBezTo>
                  <a:pt x="306137" y="157147"/>
                  <a:pt x="321272" y="160032"/>
                  <a:pt x="335849" y="164992"/>
                </a:cubicBezTo>
                <a:lnTo>
                  <a:pt x="288310" y="212456"/>
                </a:lnTo>
                <a:cubicBezTo>
                  <a:pt x="257856" y="210695"/>
                  <a:pt x="226844" y="221449"/>
                  <a:pt x="203632" y="244717"/>
                </a:cubicBezTo>
                <a:cubicBezTo>
                  <a:pt x="160271" y="287918"/>
                  <a:pt x="160271" y="358187"/>
                  <a:pt x="203632" y="401388"/>
                </a:cubicBezTo>
                <a:cubicBezTo>
                  <a:pt x="246900" y="444680"/>
                  <a:pt x="317279" y="444680"/>
                  <a:pt x="360547" y="401388"/>
                </a:cubicBezTo>
                <a:cubicBezTo>
                  <a:pt x="383852" y="378211"/>
                  <a:pt x="394623" y="347156"/>
                  <a:pt x="392859" y="316749"/>
                </a:cubicBezTo>
                <a:lnTo>
                  <a:pt x="440397" y="269284"/>
                </a:lnTo>
                <a:cubicBezTo>
                  <a:pt x="460267" y="327595"/>
                  <a:pt x="446897" y="394620"/>
                  <a:pt x="400287" y="441065"/>
                </a:cubicBezTo>
                <a:cubicBezTo>
                  <a:pt x="335106" y="506236"/>
                  <a:pt x="229073" y="506236"/>
                  <a:pt x="163892" y="441065"/>
                </a:cubicBezTo>
                <a:cubicBezTo>
                  <a:pt x="98619" y="375987"/>
                  <a:pt x="98619" y="270118"/>
                  <a:pt x="163892" y="205040"/>
                </a:cubicBezTo>
                <a:cubicBezTo>
                  <a:pt x="198711" y="170137"/>
                  <a:pt x="245228" y="153902"/>
                  <a:pt x="290910" y="156336"/>
                </a:cubicBezTo>
                <a:close/>
                <a:moveTo>
                  <a:pt x="246542" y="43775"/>
                </a:moveTo>
                <a:cubicBezTo>
                  <a:pt x="306463" y="36243"/>
                  <a:pt x="368345" y="47900"/>
                  <a:pt x="422196" y="78723"/>
                </a:cubicBezTo>
                <a:lnTo>
                  <a:pt x="376794" y="124054"/>
                </a:lnTo>
                <a:cubicBezTo>
                  <a:pt x="294811" y="85305"/>
                  <a:pt x="193980" y="99581"/>
                  <a:pt x="126109" y="167345"/>
                </a:cubicBezTo>
                <a:cubicBezTo>
                  <a:pt x="39948" y="253371"/>
                  <a:pt x="39948" y="392793"/>
                  <a:pt x="126109" y="478820"/>
                </a:cubicBezTo>
                <a:cubicBezTo>
                  <a:pt x="212271" y="564846"/>
                  <a:pt x="351912" y="564846"/>
                  <a:pt x="438073" y="478820"/>
                </a:cubicBezTo>
                <a:cubicBezTo>
                  <a:pt x="505944" y="411055"/>
                  <a:pt x="520428" y="310382"/>
                  <a:pt x="481432" y="228527"/>
                </a:cubicBezTo>
                <a:lnTo>
                  <a:pt x="526741" y="183011"/>
                </a:lnTo>
                <a:cubicBezTo>
                  <a:pt x="588484" y="290544"/>
                  <a:pt x="573350" y="430244"/>
                  <a:pt x="481432" y="522111"/>
                </a:cubicBezTo>
                <a:cubicBezTo>
                  <a:pt x="371316" y="632054"/>
                  <a:pt x="192866" y="632054"/>
                  <a:pt x="82657" y="522111"/>
                </a:cubicBezTo>
                <a:cubicBezTo>
                  <a:pt x="-27552" y="412168"/>
                  <a:pt x="-27552" y="233997"/>
                  <a:pt x="82657" y="123961"/>
                </a:cubicBezTo>
                <a:cubicBezTo>
                  <a:pt x="128662" y="78028"/>
                  <a:pt x="186622" y="51307"/>
                  <a:pt x="246542" y="43775"/>
                </a:cubicBezTo>
                <a:close/>
                <a:moveTo>
                  <a:pt x="536061" y="0"/>
                </a:moveTo>
                <a:lnTo>
                  <a:pt x="544232" y="61368"/>
                </a:lnTo>
                <a:lnTo>
                  <a:pt x="605702" y="69526"/>
                </a:lnTo>
                <a:lnTo>
                  <a:pt x="524361" y="150732"/>
                </a:lnTo>
                <a:lnTo>
                  <a:pt x="498361" y="147302"/>
                </a:lnTo>
                <a:lnTo>
                  <a:pt x="337721" y="307767"/>
                </a:lnTo>
                <a:cubicBezTo>
                  <a:pt x="339021" y="312588"/>
                  <a:pt x="339764" y="317779"/>
                  <a:pt x="339764" y="323063"/>
                </a:cubicBezTo>
                <a:cubicBezTo>
                  <a:pt x="339764" y="354859"/>
                  <a:pt x="313950" y="380630"/>
                  <a:pt x="282101" y="380630"/>
                </a:cubicBezTo>
                <a:cubicBezTo>
                  <a:pt x="250251" y="380630"/>
                  <a:pt x="224437" y="354859"/>
                  <a:pt x="224437" y="323063"/>
                </a:cubicBezTo>
                <a:cubicBezTo>
                  <a:pt x="224437" y="291266"/>
                  <a:pt x="250251" y="265495"/>
                  <a:pt x="282101" y="265495"/>
                </a:cubicBezTo>
                <a:cubicBezTo>
                  <a:pt x="287393" y="265495"/>
                  <a:pt x="292500" y="266237"/>
                  <a:pt x="297422" y="267535"/>
                </a:cubicBezTo>
                <a:lnTo>
                  <a:pt x="458155" y="107162"/>
                </a:lnTo>
                <a:lnTo>
                  <a:pt x="454719" y="81206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主题5">
  <a:themeElements>
    <a:clrScheme name="房利美">
      <a:dk1>
        <a:srgbClr val="000000"/>
      </a:dk1>
      <a:lt1>
        <a:srgbClr val="FFFFFF"/>
      </a:lt1>
      <a:dk2>
        <a:srgbClr val="768394"/>
      </a:dk2>
      <a:lt2>
        <a:srgbClr val="F0F0F0"/>
      </a:lt2>
      <a:accent1>
        <a:srgbClr val="CC967C"/>
      </a:accent1>
      <a:accent2>
        <a:srgbClr val="727272"/>
      </a:accent2>
      <a:accent3>
        <a:srgbClr val="525252"/>
      </a:accent3>
      <a:accent4>
        <a:srgbClr val="727272"/>
      </a:accent4>
      <a:accent5>
        <a:srgbClr val="929292"/>
      </a:accent5>
      <a:accent6>
        <a:srgbClr val="BEBEBE"/>
      </a:accent6>
      <a:hlink>
        <a:srgbClr val="538392"/>
      </a:hlink>
      <a:folHlink>
        <a:srgbClr val="BFBFB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主题​​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2018-04-18T06:17:00Z</dcterms:created>
  <dc:creator>优品PPT</dc:creator>
</cp:coreProperties>
</file>