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4503" autoAdjust="0"/>
  </p:normalViewPr>
  <p:slideViewPr>
    <p:cSldViewPr snapToGrid="0" snapToObjects="1">
      <p:cViewPr varScale="1">
        <p:scale>
          <a:sx n="57" d="100"/>
          <a:sy n="57" d="100"/>
        </p:scale>
        <p:origin x="16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720D7-B7AD-4C34-8958-F414744CC0D0}" type="datetimeFigureOut">
              <a:rPr lang="en-NZ" smtClean="0"/>
              <a:t>8/04/2016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C8FB0-94B8-4BC6-8D79-F0A6845E4D5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01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C8FB0-94B8-4BC6-8D79-F0A6845E4D5E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333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C8FB0-94B8-4BC6-8D79-F0A6845E4D5E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4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3 – Turtle graphics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24 – COMPSCI111/111G SS 2016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4" y="5147733"/>
            <a:ext cx="1612605" cy="138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590800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60388" y="3105150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(90)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(135)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</p:txBody>
      </p:sp>
      <p:pic>
        <p:nvPicPr>
          <p:cNvPr id="6" name="Picture 10" descr="tiangl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363" y="2155825"/>
            <a:ext cx="4570412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33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Working out the length of the longest side using the Pythagoras’ formula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4" y="2590799"/>
            <a:ext cx="8409082" cy="3633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60387" y="3105150"/>
            <a:ext cx="7965047" cy="2838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(90)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(135)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c = ((200**2)+(200**2))**0.5  #around 283 steps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831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finished image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3105150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60388" y="3619500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(90)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(135)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c = ((200**2)+(200**2))**0.5)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  <a:ea typeface="ヒラギノ角ゴ ProN W3" charset="-128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(c)</a:t>
            </a:r>
          </a:p>
        </p:txBody>
      </p:sp>
      <p:pic>
        <p:nvPicPr>
          <p:cNvPr id="6" name="Picture 12" descr="triangle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257" y="1229148"/>
            <a:ext cx="4570412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773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189390"/>
          </a:xfrm>
        </p:spPr>
        <p:txBody>
          <a:bodyPr>
            <a:normAutofit/>
          </a:bodyPr>
          <a:lstStyle/>
          <a:p>
            <a:r>
              <a:rPr lang="en-NZ" dirty="0"/>
              <a:t>We can use loops when drawing shapes using Turtle graphics</a:t>
            </a:r>
          </a:p>
          <a:p>
            <a:r>
              <a:rPr lang="en-NZ" dirty="0"/>
              <a:t>Write a program that will draw a square using a loop</a:t>
            </a:r>
          </a:p>
          <a:p>
            <a:pPr marL="0" indent="0">
              <a:buNone/>
            </a:pPr>
            <a:endParaRPr lang="en-NZ" dirty="0"/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import turtle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endParaRPr lang="en-US" altLang="en-US" sz="105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count = 0</a:t>
            </a:r>
            <a:endParaRPr lang="en-US" altLang="en-US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while count &lt; 4:</a:t>
            </a:r>
            <a:endParaRPr lang="en-US" altLang="en-US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</a:rPr>
              <a:t>(200)</a:t>
            </a:r>
            <a:endParaRPr lang="en-US" altLang="en-US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turtle.left</a:t>
            </a:r>
            <a:r>
              <a:rPr lang="en-US" altLang="en-US" dirty="0">
                <a:latin typeface="Courier New" panose="02070309020205020404" pitchFamily="49" charset="0"/>
              </a:rPr>
              <a:t>(90)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count = count + 1</a:t>
            </a:r>
            <a:endParaRPr lang="en-NZ" altLang="en-US" dirty="0">
              <a:solidFill>
                <a:srgbClr val="F8F8F8"/>
              </a:solidFill>
              <a:latin typeface="Courier" charset="0"/>
              <a:sym typeface="Courier" charset="0"/>
            </a:endParaRP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541" y="3076832"/>
            <a:ext cx="3482788" cy="352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6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Write a Python program that draws a rectangle. The long sides must be 300 steps long and the short sides must be 150 steps long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import turtle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endParaRPr lang="en-US" altLang="en-US" sz="105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</a:rPr>
              <a:t>(300)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turtle.left</a:t>
            </a:r>
            <a:r>
              <a:rPr lang="en-US" altLang="en-US" dirty="0">
                <a:latin typeface="Courier New" panose="02070309020205020404" pitchFamily="49" charset="0"/>
              </a:rPr>
              <a:t>(90)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</a:rPr>
              <a:t>(150)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turtle.left</a:t>
            </a:r>
            <a:r>
              <a:rPr lang="en-US" altLang="en-US" dirty="0">
                <a:latin typeface="Courier New" panose="02070309020205020404" pitchFamily="49" charset="0"/>
              </a:rPr>
              <a:t>(90)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</a:rPr>
              <a:t>(300)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turtle.left</a:t>
            </a:r>
            <a:r>
              <a:rPr lang="en-US" altLang="en-US" dirty="0">
                <a:latin typeface="Courier New" panose="02070309020205020404" pitchFamily="49" charset="0"/>
              </a:rPr>
              <a:t>(90)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71000"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dirty="0">
                <a:latin typeface="Courier New" panose="02070309020205020404" pitchFamily="49" charset="0"/>
              </a:rPr>
              <a:t>(150)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399" y="2649731"/>
            <a:ext cx="4467743" cy="371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6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Write a program that will draw a circle</a:t>
            </a:r>
          </a:p>
          <a:p>
            <a:endParaRPr lang="en-NZ" dirty="0"/>
          </a:p>
          <a:p>
            <a:pPr marL="0" indent="0">
              <a:spcBef>
                <a:spcPts val="0"/>
              </a:spcBef>
              <a:buNone/>
            </a:pPr>
            <a:r>
              <a:rPr lang="en-NZ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mport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turtle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count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while(count &lt; 360):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	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turtle.left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	count = count + 1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print("Finished!")</a:t>
            </a:r>
            <a:endParaRPr lang="en-NZ" dirty="0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553" y="2085905"/>
            <a:ext cx="4061012" cy="452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6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Draw the shape that is produced by the following Python program: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import turtle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count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while(count &lt; 180):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turtle.right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(1)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count = count + 1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turtle.right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(45)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(300)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turtle.left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(90)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turtle.back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(150)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turtle.right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(45)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turtle.back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(250)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741" y="2054216"/>
            <a:ext cx="4314806" cy="416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4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21198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import turtle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big_line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 = 100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little_line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 = 50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angle = 90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turtle.left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(angle)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big_line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count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while count &lt; 4: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turtle.right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(angle//2)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if count != 3: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little_line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else: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big_line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	count = count + 1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turtle.right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(90)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 err="1">
                <a:latin typeface="Courier New" charset="0"/>
                <a:ea typeface="Courier New" charset="0"/>
                <a:cs typeface="Courier New" charset="0"/>
              </a:rPr>
              <a:t>turtle.forward</a:t>
            </a:r>
            <a:r>
              <a:rPr lang="en-AU" dirty="0">
                <a:latin typeface="Courier New" charset="0"/>
                <a:ea typeface="Courier New" charset="0"/>
                <a:cs typeface="Courier New" charset="0"/>
              </a:rPr>
              <a:t>(130)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39" y="1430865"/>
            <a:ext cx="3675070" cy="403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22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Turtle package must be imported into every Python program that uses it</a:t>
            </a:r>
          </a:p>
          <a:p>
            <a:r>
              <a:rPr lang="en-AU" dirty="0"/>
              <a:t>The Turtle has four basic commands; forward, back, left and right</a:t>
            </a:r>
          </a:p>
        </p:txBody>
      </p:sp>
    </p:spTree>
    <p:extLst>
      <p:ext uri="{BB962C8B-B14F-4D97-AF65-F5344CB8AC3E}">
        <p14:creationId xmlns:p14="http://schemas.microsoft.com/office/powerpoint/2010/main" val="17963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  <a:p>
            <a:r>
              <a:rPr lang="en-US" dirty="0"/>
              <a:t>The Turtle graphics package</a:t>
            </a:r>
          </a:p>
          <a:p>
            <a:pPr lvl="1"/>
            <a:r>
              <a:rPr lang="en-US" dirty="0"/>
              <a:t>Brief history</a:t>
            </a:r>
          </a:p>
          <a:p>
            <a:pPr lvl="1"/>
            <a:r>
              <a:rPr lang="en-US" dirty="0"/>
              <a:t>Basic commands</a:t>
            </a:r>
          </a:p>
          <a:p>
            <a:pPr lvl="1"/>
            <a:r>
              <a:rPr lang="en-US" dirty="0"/>
              <a:t>Drawing shapes on screen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Logo and Turtle 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1967, Seymour </a:t>
            </a:r>
            <a:r>
              <a:rPr lang="en-US" dirty="0" err="1"/>
              <a:t>Papert</a:t>
            </a:r>
            <a:r>
              <a:rPr lang="en-US" dirty="0"/>
              <a:t> and Wally </a:t>
            </a:r>
            <a:r>
              <a:rPr lang="en-US" dirty="0" err="1"/>
              <a:t>Feurzeig</a:t>
            </a:r>
            <a:r>
              <a:rPr lang="en-US" dirty="0"/>
              <a:t> created an interpretive programming language called Logo.</a:t>
            </a:r>
          </a:p>
          <a:p>
            <a:r>
              <a:rPr lang="en-US" dirty="0" err="1"/>
              <a:t>Papert</a:t>
            </a:r>
            <a:r>
              <a:rPr lang="en-US" dirty="0"/>
              <a:t> added commands to Logo so that he could control a turtle robot, which drew shaped on paper, from his computer</a:t>
            </a:r>
          </a:p>
          <a:p>
            <a:r>
              <a:rPr lang="en-US" dirty="0"/>
              <a:t>Turtle graphics is now part of Python</a:t>
            </a:r>
          </a:p>
          <a:p>
            <a:r>
              <a:rPr lang="en-US" dirty="0"/>
              <a:t>Using the Turtle involves instructing the turtle to move on the screen and draw lines to create the desired shape</a:t>
            </a:r>
          </a:p>
        </p:txBody>
      </p:sp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Turtle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713812" cy="4793057"/>
          </a:xfrm>
        </p:spPr>
        <p:txBody>
          <a:bodyPr/>
          <a:lstStyle/>
          <a:p>
            <a:r>
              <a:rPr lang="en-NZ" dirty="0"/>
              <a:t>Some functions are part of Python’s core libraries, in other words they are ‘built-in’</a:t>
            </a:r>
          </a:p>
          <a:p>
            <a:pPr lvl="1"/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pPr lvl="1"/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pPr lvl="1"/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</a:p>
          <a:p>
            <a:r>
              <a:rPr lang="en-NZ" dirty="0"/>
              <a:t>Other functions need to be imported into your Python program</a:t>
            </a:r>
          </a:p>
          <a:p>
            <a:r>
              <a:rPr lang="en-NZ" dirty="0"/>
              <a:t>The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turtle</a:t>
            </a:r>
            <a:r>
              <a:rPr lang="en-NZ" dirty="0"/>
              <a:t> module needs to be imported at the start of any Python program that uses it:</a:t>
            </a:r>
            <a:br>
              <a:rPr lang="en-NZ" dirty="0"/>
            </a:b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import turtle</a:t>
            </a:r>
          </a:p>
        </p:txBody>
      </p:sp>
    </p:spTree>
    <p:extLst>
      <p:ext uri="{BB962C8B-B14F-4D97-AF65-F5344CB8AC3E}">
        <p14:creationId xmlns:p14="http://schemas.microsoft.com/office/powerpoint/2010/main" val="286485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Basic Turtle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604084" cy="4793057"/>
          </a:xfrm>
        </p:spPr>
        <p:txBody>
          <a:bodyPr>
            <a:normAutofit/>
          </a:bodyPr>
          <a:lstStyle/>
          <a:p>
            <a:r>
              <a:rPr lang="en-NZ" dirty="0"/>
              <a:t>There are four basic turtle commands</a:t>
            </a:r>
          </a:p>
          <a:p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turtle.forward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1"/>
            <a:r>
              <a:rPr lang="en-US" dirty="0"/>
              <a:t>Moves turtle forward in direction it is facing by x steps</a:t>
            </a:r>
            <a:endParaRPr lang="en-NZ" dirty="0"/>
          </a:p>
          <a:p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turtle.back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1"/>
            <a:r>
              <a:rPr lang="en-US" dirty="0"/>
              <a:t>Moves turtle backward from its facing direction by x steps</a:t>
            </a:r>
            <a:endParaRPr lang="en-NZ" dirty="0"/>
          </a:p>
          <a:p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turtle.left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1"/>
            <a:r>
              <a:rPr lang="en-US" dirty="0"/>
              <a:t>Turns the turtle x degrees counterclockwise </a:t>
            </a:r>
            <a:endParaRPr lang="en-NZ" dirty="0"/>
          </a:p>
          <a:p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turtle.right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1"/>
            <a:r>
              <a:rPr lang="en-NZ" dirty="0"/>
              <a:t>Turns the turtle x degrees clockwise</a:t>
            </a:r>
          </a:p>
        </p:txBody>
      </p:sp>
    </p:spTree>
    <p:extLst>
      <p:ext uri="{BB962C8B-B14F-4D97-AF65-F5344CB8AC3E}">
        <p14:creationId xmlns:p14="http://schemas.microsoft.com/office/powerpoint/2010/main" val="246541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Using the Python interpreter in IDLE to demonstrate how to use Turtle graphics</a:t>
            </a:r>
          </a:p>
          <a:p>
            <a:r>
              <a:rPr lang="en-NZ" dirty="0"/>
              <a:t>First, import the 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turtle</a:t>
            </a:r>
            <a:r>
              <a:rPr lang="en-NZ" dirty="0"/>
              <a:t> package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369" y="3105150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255332" y="3619500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6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We are going to draw a right-angled triangle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655223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15963" y="3169573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</a:p>
        </p:txBody>
      </p:sp>
      <p:pic>
        <p:nvPicPr>
          <p:cNvPr id="6" name="Picture 10" descr="triangl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2220248"/>
            <a:ext cx="4570412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39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Note how the turtle is now facing upward after being turned 90 degrees left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96" y="2803685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64159" y="3318035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(90)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br>
              <a:rPr lang="en-US" altLang="en-US" sz="1300" dirty="0">
                <a:latin typeface="Courier New" panose="02070309020205020404" pitchFamily="49" charset="0"/>
              </a:rPr>
            </a:b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</p:txBody>
      </p:sp>
      <p:pic>
        <p:nvPicPr>
          <p:cNvPr id="6" name="Picture 10" descr="triangl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721" y="2370298"/>
            <a:ext cx="4570413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83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Turtle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590800"/>
            <a:ext cx="653415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60388" y="3105150"/>
            <a:ext cx="6176962" cy="272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2000" dirty="0">
                <a:latin typeface="Courier New" panose="02070309020205020404" pitchFamily="49" charset="0"/>
              </a:rPr>
              <a:t>&gt;&gt;&gt; import turtle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  <a:ea typeface="ヒラギノ角ゴ ProN W3" charset="-128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turtle.left</a:t>
            </a:r>
            <a:r>
              <a:rPr lang="en-US" altLang="en-US" sz="2000" dirty="0">
                <a:latin typeface="Courier New" panose="02070309020205020404" pitchFamily="49" charset="0"/>
              </a:rPr>
              <a:t>(90)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turtle.forward</a:t>
            </a:r>
            <a:r>
              <a:rPr lang="en-US" altLang="en-US" sz="2000" dirty="0">
                <a:latin typeface="Courier New" panose="02070309020205020404" pitchFamily="49" charset="0"/>
              </a:rPr>
              <a:t>(200)</a:t>
            </a:r>
            <a:endParaRPr lang="en-US" altLang="en-US" sz="2000" dirty="0">
              <a:latin typeface="Courier New" panose="02070309020205020404" pitchFamily="49" charset="0"/>
              <a:ea typeface="ヒラギノ角ゴ ProN W3" charset="-128"/>
            </a:endParaRP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</a:p>
          <a:p>
            <a:pPr>
              <a:spcBef>
                <a:spcPct val="10000"/>
              </a:spcBef>
              <a:buSzPct val="171000"/>
              <a:buFont typeface="Gill Sans" charset="0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</p:txBody>
      </p:sp>
      <p:pic>
        <p:nvPicPr>
          <p:cNvPr id="6" name="Picture 11" descr="triangl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2155825"/>
            <a:ext cx="4564063" cy="443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416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576</Words>
  <Application>Microsoft Office PowerPoint</Application>
  <PresentationFormat>On-screen Show (4:3)</PresentationFormat>
  <Paragraphs>152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</vt:lpstr>
      <vt:lpstr>Courier New</vt:lpstr>
      <vt:lpstr>Gill Sans</vt:lpstr>
      <vt:lpstr>Trebuchet MS</vt:lpstr>
      <vt:lpstr>Wingdings 3</vt:lpstr>
      <vt:lpstr>ヒラギノ角ゴ ProN W3</vt:lpstr>
      <vt:lpstr>Facet</vt:lpstr>
      <vt:lpstr>Python 3 – Turtle graphics</vt:lpstr>
      <vt:lpstr>Today’s lecture</vt:lpstr>
      <vt:lpstr>Logo and Turtle graphics</vt:lpstr>
      <vt:lpstr>The Turtle package</vt:lpstr>
      <vt:lpstr>Basic Turtle commands</vt:lpstr>
      <vt:lpstr>Turtle example</vt:lpstr>
      <vt:lpstr>Turtle example</vt:lpstr>
      <vt:lpstr>Turtle example</vt:lpstr>
      <vt:lpstr>Turtle example</vt:lpstr>
      <vt:lpstr>Turtle example</vt:lpstr>
      <vt:lpstr>Turtle example</vt:lpstr>
      <vt:lpstr>Turtle example</vt:lpstr>
      <vt:lpstr>Turtle example</vt:lpstr>
      <vt:lpstr>Exercise</vt:lpstr>
      <vt:lpstr>Turtle example</vt:lpstr>
      <vt:lpstr>Exercise</vt:lpstr>
      <vt:lpstr>Exercise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2016-04-08T05:52:37Z</dcterms:created>
  <dcterms:modified xsi:type="dcterms:W3CDTF">2016-04-08T05:52:41Z</dcterms:modified>
</cp:coreProperties>
</file>