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410" r:id="rId2"/>
    <p:sldId id="438" r:id="rId3"/>
    <p:sldId id="411" r:id="rId4"/>
    <p:sldId id="412" r:id="rId5"/>
    <p:sldId id="431" r:id="rId6"/>
    <p:sldId id="444" r:id="rId7"/>
    <p:sldId id="436" r:id="rId8"/>
    <p:sldId id="414" r:id="rId9"/>
    <p:sldId id="437" r:id="rId10"/>
    <p:sldId id="415" r:id="rId11"/>
    <p:sldId id="416" r:id="rId12"/>
    <p:sldId id="439" r:id="rId13"/>
    <p:sldId id="445" r:id="rId14"/>
    <p:sldId id="417" r:id="rId15"/>
    <p:sldId id="418" r:id="rId16"/>
    <p:sldId id="419" r:id="rId17"/>
    <p:sldId id="432" r:id="rId18"/>
    <p:sldId id="420" r:id="rId19"/>
    <p:sldId id="423" r:id="rId20"/>
    <p:sldId id="434" r:id="rId21"/>
    <p:sldId id="435" r:id="rId22"/>
    <p:sldId id="446" r:id="rId23"/>
  </p:sldIdLst>
  <p:sldSz cx="9144000" cy="6858000" type="screen4x3"/>
  <p:notesSz cx="7099300" cy="10234613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99FF99"/>
    <a:srgbClr val="66FF66"/>
    <a:srgbClr val="C44080"/>
    <a:srgbClr val="C480C4"/>
    <a:srgbClr val="804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93" autoAdjust="0"/>
    <p:restoredTop sz="83311" autoAdjust="0"/>
  </p:normalViewPr>
  <p:slideViewPr>
    <p:cSldViewPr snapToObjects="1">
      <p:cViewPr varScale="1">
        <p:scale>
          <a:sx n="111" d="100"/>
          <a:sy n="111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94" tIns="47349" rIns="94694" bIns="4734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fld id="{5718B42E-778B-462E-9FB3-FE42584BE1E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063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t" anchorCtr="0" compatLnSpc="1">
            <a:prstTxWarp prst="textNoShape">
              <a:avLst/>
            </a:prstTxWarp>
          </a:bodyPr>
          <a:lstStyle>
            <a:lvl1pPr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t" anchorCtr="0" compatLnSpc="1">
            <a:prstTxWarp prst="textNoShape">
              <a:avLst/>
            </a:prstTxWarp>
          </a:bodyPr>
          <a:lstStyle>
            <a:lvl1pPr algn="r"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b" anchorCtr="0" compatLnSpc="1">
            <a:prstTxWarp prst="textNoShape">
              <a:avLst/>
            </a:prstTxWarp>
          </a:bodyPr>
          <a:lstStyle>
            <a:lvl1pPr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4" tIns="47887" rIns="95774" bIns="47887" numCol="1" anchor="b" anchorCtr="0" compatLnSpc="1">
            <a:prstTxWarp prst="textNoShape">
              <a:avLst/>
            </a:prstTxWarp>
          </a:bodyPr>
          <a:lstStyle>
            <a:lvl1pPr algn="r" defTabSz="958850">
              <a:defRPr sz="1200" b="0" smtClean="0">
                <a:latin typeface="Arial" pitchFamily="34" charset="0"/>
              </a:defRPr>
            </a:lvl1pPr>
          </a:lstStyle>
          <a:p>
            <a:pPr>
              <a:defRPr/>
            </a:pPr>
            <a:fld id="{8E93C0A9-1A35-4B77-8257-15566E32AB9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5351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oyal_Museums_of_Fine_Arts_of_Belgiu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Georges_Seurat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84DAF-9AB3-4B40-9CCC-ECAEA0D8BA7C}" type="slidenum">
              <a:rPr lang="en-NZ">
                <a:latin typeface="Arial" charset="0"/>
              </a:rPr>
              <a:pPr/>
              <a:t>1</a:t>
            </a:fld>
            <a:endParaRPr lang="en-NZ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3337" cy="38354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z="12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The Seine and la Grande </a:t>
            </a:r>
            <a:r>
              <a:rPr lang="en-NZ" sz="1200" b="0" i="1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Jatte</a:t>
            </a:r>
            <a:r>
              <a:rPr lang="en-NZ" sz="12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- Springtime</a:t>
            </a:r>
            <a:r>
              <a:rPr lang="en-NZ" sz="12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 1888, </a:t>
            </a:r>
            <a:r>
              <a:rPr lang="en-NZ" sz="1200" b="0" i="0" u="none" strike="noStrike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  <a:hlinkClick r:id="rId3" action="ppaction://hlinkfile" tooltip="Royal Museums of Fine Arts of Belgium"/>
              </a:rPr>
              <a:t>Royal Museums of Fine Arts of Belgium</a:t>
            </a:r>
            <a:r>
              <a:rPr lang="en-NZ" sz="1200" b="0" i="0" u="none" strike="noStrike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. </a:t>
            </a:r>
            <a:r>
              <a:rPr lang="en-NZ" sz="12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Georges Seurat – public domain</a:t>
            </a:r>
            <a:r>
              <a:rPr lang="en-NZ" sz="1200" b="0" i="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 image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smtClean="0">
                <a:hlinkClick r:id="rId4"/>
              </a:rPr>
              <a:t>http://en.wikipedia.org/wiki/Georges_Seurat</a:t>
            </a:r>
            <a:endParaRPr lang="en-NZ" sz="1200" b="0" i="0" kern="1200" smtClean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9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73C30D-858D-4CD9-8670-50A70E296B5D}" type="slidenum">
              <a:rPr lang="en-NZ">
                <a:latin typeface="Arial" charset="0"/>
              </a:rPr>
              <a:pPr/>
              <a:t>10</a:t>
            </a:fld>
            <a:endParaRPr lang="en-NZ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41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8AAE6A-B21E-478F-9700-2C5349E1D188}" type="slidenum">
              <a:rPr lang="en-NZ">
                <a:latin typeface="Arial" charset="0"/>
              </a:rPr>
              <a:pPr/>
              <a:t>11</a:t>
            </a:fld>
            <a:endParaRPr lang="en-NZ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83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4C4B9-037F-4A61-812F-BA115712CF80}" type="slidenum">
              <a:rPr lang="en-NZ">
                <a:latin typeface="Arial" charset="0"/>
              </a:rPr>
              <a:pPr/>
              <a:t>12</a:t>
            </a:fld>
            <a:endParaRPr lang="en-NZ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529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53651-64B2-4F6F-9ECB-D7CF12B82F15}" type="slidenum">
              <a:rPr lang="en-NZ">
                <a:latin typeface="Arial" charset="0"/>
              </a:rPr>
              <a:pPr/>
              <a:t>14</a:t>
            </a:fld>
            <a:endParaRPr lang="en-NZ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068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E3068-FB60-4614-A735-80F5C666861F}" type="slidenum">
              <a:rPr lang="en-NZ">
                <a:latin typeface="Arial" charset="0"/>
              </a:rPr>
              <a:pPr/>
              <a:t>15</a:t>
            </a:fld>
            <a:endParaRPr lang="en-NZ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920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DD4BA-7B22-4EB0-9A03-C4D03C1198BE}" type="slidenum">
              <a:rPr lang="en-NZ">
                <a:latin typeface="Arial" charset="0"/>
              </a:rPr>
              <a:pPr/>
              <a:t>16</a:t>
            </a:fld>
            <a:endParaRPr lang="en-NZ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17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E39845-CFC1-4230-90E0-1774FA04EE62}" type="slidenum">
              <a:rPr lang="en-NZ">
                <a:latin typeface="Arial" charset="0"/>
              </a:rPr>
              <a:pPr/>
              <a:t>17</a:t>
            </a:fld>
            <a:endParaRPr lang="en-NZ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27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0B7F51-3435-4131-ACB1-16BAED16E596}" type="slidenum">
              <a:rPr lang="en-NZ">
                <a:latin typeface="Arial" charset="0"/>
              </a:rPr>
              <a:pPr/>
              <a:t>18</a:t>
            </a:fld>
            <a:endParaRPr lang="en-NZ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3709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7B3991-3935-49B8-A3C8-9D9929F7264C}" type="slidenum">
              <a:rPr lang="en-NZ">
                <a:latin typeface="Arial" charset="0"/>
              </a:rPr>
              <a:pPr/>
              <a:t>19</a:t>
            </a:fld>
            <a:endParaRPr lang="en-NZ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472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D8BB1-3632-4FBF-BAB7-DC28786E19B6}" type="slidenum">
              <a:rPr lang="en-NZ">
                <a:latin typeface="Arial" charset="0"/>
              </a:rPr>
              <a:pPr/>
              <a:t>20</a:t>
            </a:fld>
            <a:endParaRPr lang="en-NZ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85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A2B135-270E-4C81-A4BD-E183B6631CBC}" type="slidenum">
              <a:rPr lang="en-NZ">
                <a:latin typeface="Arial" charset="0"/>
              </a:rPr>
              <a:pPr/>
              <a:t>2</a:t>
            </a:fld>
            <a:endParaRPr lang="en-NZ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2374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A618D-9088-46E8-8A01-403D731F3665}" type="slidenum">
              <a:rPr lang="en-NZ">
                <a:latin typeface="Arial" charset="0"/>
              </a:rPr>
              <a:pPr/>
              <a:t>21</a:t>
            </a:fld>
            <a:endParaRPr lang="en-NZ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713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93C0A9-1A35-4B77-8257-15566E32AB93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1338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FBB10-B012-4ECE-814A-BA71D31DF1E0}" type="slidenum">
              <a:rPr lang="en-NZ">
                <a:latin typeface="Arial" charset="0"/>
              </a:rPr>
              <a:pPr/>
              <a:t>3</a:t>
            </a:fld>
            <a:endParaRPr lang="en-NZ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760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3A5D6-92F9-4BC4-8B46-9DC17442A5F4}" type="slidenum">
              <a:rPr lang="en-NZ">
                <a:latin typeface="Arial" charset="0"/>
              </a:rPr>
              <a:pPr/>
              <a:t>4</a:t>
            </a:fld>
            <a:endParaRPr lang="en-NZ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7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5876C-654B-458C-B487-0CD06E5A6CAC}" type="slidenum">
              <a:rPr lang="en-NZ">
                <a:latin typeface="Arial" charset="0"/>
              </a:rPr>
              <a:pPr/>
              <a:t>5</a:t>
            </a:fld>
            <a:endParaRPr lang="en-NZ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72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93C0A9-1A35-4B77-8257-15566E32AB93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3264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F84FA-CAB6-43A4-A009-A37B49B715B0}" type="slidenum">
              <a:rPr lang="en-NZ">
                <a:latin typeface="Arial" charset="0"/>
              </a:rPr>
              <a:pPr/>
              <a:t>7</a:t>
            </a:fld>
            <a:endParaRPr lang="en-NZ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83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20E5F-EC76-4CE2-8F3F-0B720A2AAD97}" type="slidenum">
              <a:rPr lang="en-NZ">
                <a:latin typeface="Arial" charset="0"/>
              </a:rPr>
              <a:pPr/>
              <a:t>8</a:t>
            </a:fld>
            <a:endParaRPr lang="en-NZ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48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88E15-1B6F-4AC4-83F9-2B016C1602A3}" type="slidenum">
              <a:rPr lang="en-NZ">
                <a:latin typeface="Arial" charset="0"/>
              </a:rPr>
              <a:pPr/>
              <a:t>9</a:t>
            </a:fld>
            <a:endParaRPr lang="en-NZ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6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563D-3E9F-445A-836D-DEA9A439BE49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889B-A4F0-4D87-92B0-9F9CF0EAA43B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fld id="{2E610823-05B7-4193-905F-2261458F65A1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A264-1DB4-4023-B6F8-DD86F8C8E7DC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C00D-6F9E-46A5-A4C6-54B1111099D0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C4DB6-3329-4F8D-9134-3498D256D7FD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4C34-82BF-4920-971B-4F4E1992FAED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A56C-9B66-4702-B1B7-0C7F00B8CDCB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95A3-F204-457A-88A8-3686F0830832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AEC-7408-49E2-91EE-EEDCDEA46A42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492BA-771B-4F94-9934-773511AB85A8}" type="datetime1">
              <a:rPr lang="en-NZ" smtClean="0"/>
              <a:pPr/>
              <a:t>18/01/2016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Digital Images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File:Georges Seurat 0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9144000" cy="7104095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Digital Images</a:t>
            </a:r>
            <a:br>
              <a:rPr lang="en-NZ" dirty="0" smtClean="0"/>
            </a:br>
            <a:r>
              <a:rPr lang="en-NZ" dirty="0" smtClean="0"/>
              <a:t>Vector Graphics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COMPSCI 111 / 111G</a:t>
            </a:r>
            <a:br>
              <a:rPr lang="en-NZ" dirty="0" smtClean="0"/>
            </a:br>
            <a:r>
              <a:rPr lang="en-US" sz="2400" dirty="0" smtClean="0"/>
              <a:t>Mastering Cyberspace:  </a:t>
            </a:r>
            <a:br>
              <a:rPr lang="en-US" sz="2400" dirty="0" smtClean="0"/>
            </a:br>
            <a:r>
              <a:rPr lang="en-US" sz="2400" dirty="0" smtClean="0"/>
              <a:t>An introduction to practical computing</a:t>
            </a:r>
            <a:endParaRPr lang="en-N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Colour Bitmaps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Colours</a:t>
            </a:r>
          </a:p>
          <a:p>
            <a:pPr lvl="1" eaLnBrk="1" hangingPunct="1"/>
            <a:r>
              <a:rPr lang="en-US" sz="1800" smtClean="0"/>
              <a:t>Use more than 1 bit per pixel</a:t>
            </a:r>
          </a:p>
          <a:p>
            <a:pPr lvl="1" eaLnBrk="1" hangingPunct="1"/>
            <a:r>
              <a:rPr lang="en-US" sz="1800" smtClean="0"/>
              <a:t>Map the binary number to a colour</a:t>
            </a:r>
          </a:p>
          <a:p>
            <a:pPr lvl="1" eaLnBrk="1" hangingPunct="1"/>
            <a:endParaRPr lang="en-US" sz="1800" smtClean="0"/>
          </a:p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1255713" y="3160713"/>
            <a:ext cx="2743200" cy="1219200"/>
            <a:chOff x="816" y="2544"/>
            <a:chExt cx="1728" cy="768"/>
          </a:xfrm>
        </p:grpSpPr>
        <p:sp>
          <p:nvSpPr>
            <p:cNvPr id="12317" name="Rectangle 5"/>
            <p:cNvSpPr>
              <a:spLocks noChangeArrowheads="1"/>
            </p:cNvSpPr>
            <p:nvPr/>
          </p:nvSpPr>
          <p:spPr bwMode="auto">
            <a:xfrm>
              <a:off x="816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1100</a:t>
              </a:r>
            </a:p>
          </p:txBody>
        </p:sp>
        <p:sp>
          <p:nvSpPr>
            <p:cNvPr id="12318" name="Rectangle 6"/>
            <p:cNvSpPr>
              <a:spLocks noChangeArrowheads="1"/>
            </p:cNvSpPr>
            <p:nvPr/>
          </p:nvSpPr>
          <p:spPr bwMode="auto">
            <a:xfrm>
              <a:off x="1248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0010</a:t>
              </a:r>
            </a:p>
          </p:txBody>
        </p:sp>
        <p:sp>
          <p:nvSpPr>
            <p:cNvPr id="12319" name="Rectangle 7"/>
            <p:cNvSpPr>
              <a:spLocks noChangeArrowheads="1"/>
            </p:cNvSpPr>
            <p:nvPr/>
          </p:nvSpPr>
          <p:spPr bwMode="auto">
            <a:xfrm>
              <a:off x="1680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20" name="Rectangle 8"/>
            <p:cNvSpPr>
              <a:spLocks noChangeArrowheads="1"/>
            </p:cNvSpPr>
            <p:nvPr/>
          </p:nvSpPr>
          <p:spPr bwMode="auto">
            <a:xfrm>
              <a:off x="2112" y="254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21" name="Rectangle 9"/>
            <p:cNvSpPr>
              <a:spLocks noChangeArrowheads="1"/>
            </p:cNvSpPr>
            <p:nvPr/>
          </p:nvSpPr>
          <p:spPr bwMode="auto">
            <a:xfrm>
              <a:off x="816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1010</a:t>
              </a:r>
            </a:p>
          </p:txBody>
        </p:sp>
        <p:sp>
          <p:nvSpPr>
            <p:cNvPr id="12322" name="Rectangle 10"/>
            <p:cNvSpPr>
              <a:spLocks noChangeArrowheads="1"/>
            </p:cNvSpPr>
            <p:nvPr/>
          </p:nvSpPr>
          <p:spPr bwMode="auto">
            <a:xfrm>
              <a:off x="1248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0101</a:t>
              </a:r>
            </a:p>
          </p:txBody>
        </p:sp>
        <p:sp>
          <p:nvSpPr>
            <p:cNvPr id="12323" name="Rectangle 11"/>
            <p:cNvSpPr>
              <a:spLocks noChangeArrowheads="1"/>
            </p:cNvSpPr>
            <p:nvPr/>
          </p:nvSpPr>
          <p:spPr bwMode="auto">
            <a:xfrm>
              <a:off x="1680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0010</a:t>
              </a:r>
            </a:p>
          </p:txBody>
        </p:sp>
        <p:sp>
          <p:nvSpPr>
            <p:cNvPr id="12324" name="Rectangle 12"/>
            <p:cNvSpPr>
              <a:spLocks noChangeArrowheads="1"/>
            </p:cNvSpPr>
            <p:nvPr/>
          </p:nvSpPr>
          <p:spPr bwMode="auto">
            <a:xfrm>
              <a:off x="2112" y="2736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25" name="Rectangle 13"/>
            <p:cNvSpPr>
              <a:spLocks noChangeArrowheads="1"/>
            </p:cNvSpPr>
            <p:nvPr/>
          </p:nvSpPr>
          <p:spPr bwMode="auto">
            <a:xfrm>
              <a:off x="816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1000</a:t>
              </a:r>
            </a:p>
          </p:txBody>
        </p:sp>
        <p:sp>
          <p:nvSpPr>
            <p:cNvPr id="12326" name="Rectangle 14"/>
            <p:cNvSpPr>
              <a:spLocks noChangeArrowheads="1"/>
            </p:cNvSpPr>
            <p:nvPr/>
          </p:nvSpPr>
          <p:spPr bwMode="auto">
            <a:xfrm>
              <a:off x="1248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0111</a:t>
              </a:r>
            </a:p>
          </p:txBody>
        </p:sp>
        <p:sp>
          <p:nvSpPr>
            <p:cNvPr id="12327" name="Rectangle 15"/>
            <p:cNvSpPr>
              <a:spLocks noChangeArrowheads="1"/>
            </p:cNvSpPr>
            <p:nvPr/>
          </p:nvSpPr>
          <p:spPr bwMode="auto">
            <a:xfrm>
              <a:off x="1680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0000</a:t>
              </a:r>
            </a:p>
          </p:txBody>
        </p:sp>
        <p:sp>
          <p:nvSpPr>
            <p:cNvPr id="12328" name="Rectangle 16"/>
            <p:cNvSpPr>
              <a:spLocks noChangeArrowheads="1"/>
            </p:cNvSpPr>
            <p:nvPr/>
          </p:nvSpPr>
          <p:spPr bwMode="auto">
            <a:xfrm>
              <a:off x="2112" y="2928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1101</a:t>
              </a:r>
            </a:p>
          </p:txBody>
        </p:sp>
        <p:sp>
          <p:nvSpPr>
            <p:cNvPr id="12329" name="Rectangle 17"/>
            <p:cNvSpPr>
              <a:spLocks noChangeArrowheads="1"/>
            </p:cNvSpPr>
            <p:nvPr/>
          </p:nvSpPr>
          <p:spPr bwMode="auto">
            <a:xfrm>
              <a:off x="816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0110</a:t>
              </a:r>
            </a:p>
          </p:txBody>
        </p:sp>
        <p:sp>
          <p:nvSpPr>
            <p:cNvPr id="12330" name="Rectangle 18"/>
            <p:cNvSpPr>
              <a:spLocks noChangeArrowheads="1"/>
            </p:cNvSpPr>
            <p:nvPr/>
          </p:nvSpPr>
          <p:spPr bwMode="auto">
            <a:xfrm>
              <a:off x="1248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1111</a:t>
              </a:r>
            </a:p>
          </p:txBody>
        </p:sp>
        <p:sp>
          <p:nvSpPr>
            <p:cNvPr id="12331" name="Rectangle 19"/>
            <p:cNvSpPr>
              <a:spLocks noChangeArrowheads="1"/>
            </p:cNvSpPr>
            <p:nvPr/>
          </p:nvSpPr>
          <p:spPr bwMode="auto">
            <a:xfrm>
              <a:off x="1680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1110</a:t>
              </a:r>
            </a:p>
          </p:txBody>
        </p:sp>
        <p:sp>
          <p:nvSpPr>
            <p:cNvPr id="12332" name="Rectangle 20"/>
            <p:cNvSpPr>
              <a:spLocks noChangeArrowheads="1"/>
            </p:cNvSpPr>
            <p:nvPr/>
          </p:nvSpPr>
          <p:spPr bwMode="auto">
            <a:xfrm>
              <a:off x="2112" y="3120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latin typeface="Arial" charset="0"/>
                </a:rPr>
                <a:t>1010</a:t>
              </a:r>
            </a:p>
          </p:txBody>
        </p:sp>
      </p:grpSp>
      <p:sp>
        <p:nvSpPr>
          <p:cNvPr id="12293" name="Text Box 21"/>
          <p:cNvSpPr txBox="1">
            <a:spLocks noChangeArrowheads="1"/>
          </p:cNvSpPr>
          <p:nvPr/>
        </p:nvSpPr>
        <p:spPr bwMode="auto">
          <a:xfrm>
            <a:off x="1484313" y="4532313"/>
            <a:ext cx="23939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Each pixel uses 4 bits</a:t>
            </a:r>
          </a:p>
        </p:txBody>
      </p:sp>
      <p:graphicFrame>
        <p:nvGraphicFramePr>
          <p:cNvPr id="561215" name="Group 63"/>
          <p:cNvGraphicFramePr>
            <a:graphicFrameLocks noGrp="1"/>
          </p:cNvGraphicFramePr>
          <p:nvPr/>
        </p:nvGraphicFramePr>
        <p:xfrm>
          <a:off x="5557838" y="2801938"/>
          <a:ext cx="2420937" cy="2773680"/>
        </p:xfrm>
        <a:graphic>
          <a:graphicData uri="http://schemas.openxmlformats.org/drawingml/2006/table">
            <a:tbl>
              <a:tblPr/>
              <a:tblGrid>
                <a:gridCol w="1211262"/>
                <a:gridCol w="1209675"/>
              </a:tblGrid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Bits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Colour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Black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0010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Green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0011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Blue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0100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Yellow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…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…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6" name="Text Box 62"/>
          <p:cNvSpPr txBox="1">
            <a:spLocks noChangeArrowheads="1"/>
          </p:cNvSpPr>
          <p:nvPr/>
        </p:nvSpPr>
        <p:spPr bwMode="auto">
          <a:xfrm>
            <a:off x="5110163" y="5603875"/>
            <a:ext cx="333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Colour table used for display</a:t>
            </a:r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DD5B-EF04-4857-94C7-822DB1AD07A8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much memory is required?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One binary number used for each pixel</a:t>
            </a:r>
          </a:p>
          <a:p>
            <a:pPr lvl="1" eaLnBrk="1" hangingPunct="1"/>
            <a:r>
              <a:rPr lang="en-US" sz="1800" dirty="0" smtClean="0"/>
              <a:t>1 bit	2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2 bits	4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4 bits	16 </a:t>
            </a:r>
            <a:r>
              <a:rPr lang="en-US" sz="1800" dirty="0" err="1" smtClean="0"/>
              <a:t>colour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8 bits	256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16 bits	65536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24 bits	16,777,216 </a:t>
            </a:r>
            <a:r>
              <a:rPr lang="en-US" sz="1800" dirty="0" err="1" smtClean="0"/>
              <a:t>colours</a:t>
            </a:r>
            <a:endParaRPr lang="en-US" sz="1800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How many bits are required for a 16 </a:t>
            </a:r>
            <a:r>
              <a:rPr lang="en-US" dirty="0" err="1" smtClean="0"/>
              <a:t>colour</a:t>
            </a:r>
            <a:r>
              <a:rPr lang="en-US" dirty="0" smtClean="0"/>
              <a:t> image 100 pixels wide x 8 pixels high?</a:t>
            </a:r>
          </a:p>
          <a:p>
            <a:pPr lvl="1" eaLnBrk="1" hangingPunct="1"/>
            <a:r>
              <a:rPr lang="en-US" sz="2400" dirty="0" smtClean="0"/>
              <a:t>100x8x4 = 3200 bits = 400 bytes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An image using 24 bit </a:t>
            </a:r>
            <a:r>
              <a:rPr lang="en-US" dirty="0" err="1" smtClean="0"/>
              <a:t>colour</a:t>
            </a:r>
            <a:r>
              <a:rPr lang="en-US" dirty="0" smtClean="0"/>
              <a:t>, </a:t>
            </a:r>
            <a:r>
              <a:rPr lang="en-US" dirty="0" smtClean="0"/>
              <a:t>1000 </a:t>
            </a:r>
            <a:r>
              <a:rPr lang="en-US" dirty="0" smtClean="0"/>
              <a:t>wide x </a:t>
            </a:r>
            <a:r>
              <a:rPr lang="en-US" dirty="0" smtClean="0"/>
              <a:t>1000 </a:t>
            </a:r>
            <a:r>
              <a:rPr lang="en-US" dirty="0" smtClean="0"/>
              <a:t>high (1 Megapixel)?</a:t>
            </a:r>
          </a:p>
          <a:p>
            <a:pPr lvl="1" eaLnBrk="1" hangingPunct="1"/>
            <a:r>
              <a:rPr lang="en-US" sz="2000" dirty="0" smtClean="0"/>
              <a:t>3 MB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3A81-9ED0-4122-8608-283AEE9CB4DE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How many colours can be represented by 3 bits?</a:t>
            </a:r>
          </a:p>
          <a:p>
            <a:endParaRPr lang="en-NZ" sz="1600" dirty="0" smtClean="0"/>
          </a:p>
          <a:p>
            <a:r>
              <a:rPr lang="en-NZ" dirty="0" smtClean="0">
                <a:solidFill>
                  <a:srgbClr val="FF0000"/>
                </a:solidFill>
              </a:rPr>
              <a:t>2</a:t>
            </a:r>
            <a:r>
              <a:rPr lang="en-NZ" baseline="30000" dirty="0" smtClean="0">
                <a:solidFill>
                  <a:srgbClr val="FF0000"/>
                </a:solidFill>
              </a:rPr>
              <a:t>3</a:t>
            </a:r>
            <a:r>
              <a:rPr lang="en-NZ" dirty="0" smtClean="0">
                <a:solidFill>
                  <a:srgbClr val="FF0000"/>
                </a:solidFill>
              </a:rPr>
              <a:t> = 8 colours</a:t>
            </a:r>
          </a:p>
          <a:p>
            <a:endParaRPr lang="en-NZ" sz="1600" dirty="0" smtClean="0">
              <a:solidFill>
                <a:srgbClr val="FF0000"/>
              </a:solidFill>
            </a:endParaRPr>
          </a:p>
          <a:p>
            <a:r>
              <a:rPr lang="en-NZ" dirty="0" smtClean="0"/>
              <a:t>How many bits are required to represent 128 different colours?</a:t>
            </a:r>
          </a:p>
          <a:p>
            <a:endParaRPr lang="en-NZ" sz="1600" dirty="0" smtClean="0"/>
          </a:p>
          <a:p>
            <a:r>
              <a:rPr lang="en-NZ" dirty="0" smtClean="0">
                <a:solidFill>
                  <a:srgbClr val="FF0000"/>
                </a:solidFill>
              </a:rPr>
              <a:t>128 = 2</a:t>
            </a:r>
            <a:r>
              <a:rPr lang="en-NZ" baseline="30000" dirty="0" smtClean="0">
                <a:solidFill>
                  <a:srgbClr val="FF0000"/>
                </a:solidFill>
              </a:rPr>
              <a:t>7</a:t>
            </a:r>
            <a:r>
              <a:rPr lang="en-NZ" dirty="0" smtClean="0">
                <a:solidFill>
                  <a:srgbClr val="FF0000"/>
                </a:solidFill>
              </a:rPr>
              <a:t>. Therefore 7 bits are required.</a:t>
            </a:r>
          </a:p>
          <a:p>
            <a:pPr marL="0" indent="0">
              <a:buNone/>
            </a:pPr>
            <a:endParaRPr lang="en-NZ" sz="1600" dirty="0" smtClean="0">
              <a:solidFill>
                <a:srgbClr val="FF0000"/>
              </a:solidFill>
            </a:endParaRPr>
          </a:p>
          <a:p>
            <a:r>
              <a:rPr lang="en-NZ" dirty="0" smtClean="0"/>
              <a:t>How much memory would be required to store a black and white image that is 10 pixels high and 5 pixels wide?  Show your working.</a:t>
            </a:r>
          </a:p>
          <a:p>
            <a:endParaRPr lang="en-NZ" sz="1600" dirty="0" smtClean="0"/>
          </a:p>
          <a:p>
            <a:r>
              <a:rPr lang="en-NZ" dirty="0" smtClean="0">
                <a:solidFill>
                  <a:srgbClr val="FF0000"/>
                </a:solidFill>
              </a:rPr>
              <a:t>Number of colours = 2</a:t>
            </a:r>
            <a:r>
              <a:rPr lang="en-NZ" baseline="30000" dirty="0" smtClean="0">
                <a:solidFill>
                  <a:srgbClr val="FF0000"/>
                </a:solidFill>
              </a:rPr>
              <a:t>1</a:t>
            </a:r>
            <a:r>
              <a:rPr lang="en-NZ" dirty="0" smtClean="0">
                <a:solidFill>
                  <a:srgbClr val="FF0000"/>
                </a:solidFill>
              </a:rPr>
              <a:t>. Therefore 1 bit is required per pixel.</a:t>
            </a:r>
          </a:p>
          <a:p>
            <a:pPr marL="0" indent="0">
              <a:buNone/>
            </a:pPr>
            <a:r>
              <a:rPr lang="en-NZ" dirty="0">
                <a:solidFill>
                  <a:srgbClr val="FF0000"/>
                </a:solidFill>
              </a:rPr>
              <a:t> </a:t>
            </a:r>
            <a:r>
              <a:rPr lang="en-NZ" dirty="0" smtClean="0">
                <a:solidFill>
                  <a:srgbClr val="FF0000"/>
                </a:solidFill>
              </a:rPr>
              <a:t>    Number of pixels = h * w = 10 * 5 = 50</a:t>
            </a:r>
          </a:p>
          <a:p>
            <a:pPr marL="0" indent="0">
              <a:buNone/>
            </a:pPr>
            <a:r>
              <a:rPr lang="en-NZ" dirty="0" smtClean="0">
                <a:solidFill>
                  <a:srgbClr val="FF0000"/>
                </a:solidFill>
              </a:rPr>
              <a:t>     Memory needed = 50 * 1 = 50 bits</a:t>
            </a:r>
          </a:p>
          <a:p>
            <a:endParaRPr lang="en-NZ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00F3-D83B-40CE-AD42-60719EED558F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How much memory </a:t>
            </a:r>
            <a:r>
              <a:rPr lang="en-NZ" dirty="0" smtClean="0"/>
              <a:t>(in bytes) would </a:t>
            </a:r>
            <a:r>
              <a:rPr lang="en-NZ" dirty="0"/>
              <a:t>be required to store an image that has 256 different colours and is 3 pixels high and 5 pixels wide?  Show your working</a:t>
            </a:r>
            <a:r>
              <a:rPr lang="en-NZ" dirty="0" smtClean="0"/>
              <a:t>.</a:t>
            </a:r>
          </a:p>
          <a:p>
            <a:endParaRPr lang="en-NZ" dirty="0" smtClean="0"/>
          </a:p>
          <a:p>
            <a:r>
              <a:rPr lang="en-NZ" dirty="0">
                <a:solidFill>
                  <a:srgbClr val="FF0000"/>
                </a:solidFill>
              </a:rPr>
              <a:t>Number of colours = </a:t>
            </a:r>
            <a:r>
              <a:rPr lang="en-NZ" dirty="0" smtClean="0">
                <a:solidFill>
                  <a:srgbClr val="FF0000"/>
                </a:solidFill>
              </a:rPr>
              <a:t>256 = 2</a:t>
            </a:r>
            <a:r>
              <a:rPr lang="en-NZ" baseline="30000" dirty="0">
                <a:solidFill>
                  <a:srgbClr val="FF0000"/>
                </a:solidFill>
              </a:rPr>
              <a:t>8</a:t>
            </a:r>
            <a:r>
              <a:rPr lang="en-NZ" dirty="0" smtClean="0">
                <a:solidFill>
                  <a:srgbClr val="FF0000"/>
                </a:solidFill>
              </a:rPr>
              <a:t>. </a:t>
            </a:r>
            <a:r>
              <a:rPr lang="en-NZ" dirty="0">
                <a:solidFill>
                  <a:srgbClr val="FF0000"/>
                </a:solidFill>
              </a:rPr>
              <a:t>Therefore </a:t>
            </a:r>
            <a:r>
              <a:rPr lang="en-NZ" dirty="0" smtClean="0">
                <a:solidFill>
                  <a:srgbClr val="FF0000"/>
                </a:solidFill>
              </a:rPr>
              <a:t>8 bits or 1 byte are required per pixel.</a:t>
            </a:r>
            <a:endParaRPr lang="en-N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dirty="0">
                <a:solidFill>
                  <a:srgbClr val="FF0000"/>
                </a:solidFill>
              </a:rPr>
              <a:t>     Number of pixels = h * w = 3</a:t>
            </a:r>
            <a:r>
              <a:rPr lang="en-NZ" dirty="0" smtClean="0">
                <a:solidFill>
                  <a:srgbClr val="FF0000"/>
                </a:solidFill>
              </a:rPr>
              <a:t> </a:t>
            </a:r>
            <a:r>
              <a:rPr lang="en-NZ" dirty="0">
                <a:solidFill>
                  <a:srgbClr val="FF0000"/>
                </a:solidFill>
              </a:rPr>
              <a:t>* 5 = </a:t>
            </a:r>
            <a:r>
              <a:rPr lang="en-NZ" dirty="0" smtClean="0">
                <a:solidFill>
                  <a:srgbClr val="FF0000"/>
                </a:solidFill>
              </a:rPr>
              <a:t>15</a:t>
            </a:r>
            <a:endParaRPr lang="en-N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dirty="0">
                <a:solidFill>
                  <a:srgbClr val="FF0000"/>
                </a:solidFill>
              </a:rPr>
              <a:t>     Memory needed = </a:t>
            </a:r>
            <a:r>
              <a:rPr lang="en-NZ" dirty="0" smtClean="0">
                <a:solidFill>
                  <a:srgbClr val="FF0000"/>
                </a:solidFill>
              </a:rPr>
              <a:t>15 </a:t>
            </a:r>
            <a:r>
              <a:rPr lang="en-NZ" dirty="0">
                <a:solidFill>
                  <a:srgbClr val="FF0000"/>
                </a:solidFill>
              </a:rPr>
              <a:t>* 1 = </a:t>
            </a:r>
            <a:r>
              <a:rPr lang="en-NZ" dirty="0" smtClean="0">
                <a:solidFill>
                  <a:srgbClr val="FF0000"/>
                </a:solidFill>
              </a:rPr>
              <a:t>15 bytes</a:t>
            </a:r>
            <a:endParaRPr lang="en-NZ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0823-05B7-4193-905F-2261458F65A1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249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Displays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Screens use a combination of Red, Green and Blue lights</a:t>
            </a:r>
          </a:p>
          <a:p>
            <a:pPr lvl="1" eaLnBrk="1" hangingPunct="1"/>
            <a:r>
              <a:rPr lang="en-NZ" sz="1800" smtClean="0"/>
              <a:t>RGB colour</a:t>
            </a:r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lvl="1" eaLnBrk="1" hangingPunct="1"/>
            <a:endParaRPr lang="en-NZ" sz="1800" smtClean="0"/>
          </a:p>
          <a:p>
            <a:pPr eaLnBrk="1" hangingPunct="1">
              <a:buFontTx/>
              <a:buNone/>
            </a:pPr>
            <a:r>
              <a:rPr lang="en-NZ" smtClean="0"/>
              <a:t>Use one byte (8 bits) for each colour</a:t>
            </a:r>
          </a:p>
          <a:p>
            <a:pPr lvl="1" eaLnBrk="1" hangingPunct="1"/>
            <a:r>
              <a:rPr lang="en-NZ" sz="1800" smtClean="0"/>
              <a:t>256 different levels of red brightness </a:t>
            </a:r>
          </a:p>
          <a:p>
            <a:pPr lvl="1" eaLnBrk="1" hangingPunct="1"/>
            <a:r>
              <a:rPr lang="en-NZ" sz="1800" smtClean="0"/>
              <a:t>256 different levels of green brightness </a:t>
            </a:r>
          </a:p>
          <a:p>
            <a:pPr lvl="1" eaLnBrk="1" hangingPunct="1"/>
            <a:r>
              <a:rPr lang="en-NZ" sz="1800" smtClean="0"/>
              <a:t>256 different levels of blue brightness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93875" y="2024844"/>
            <a:ext cx="1344613" cy="1074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617663" y="3188481"/>
            <a:ext cx="171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A single pixel </a:t>
            </a:r>
          </a:p>
          <a:p>
            <a:pPr algn="ctr"/>
            <a:r>
              <a:rPr lang="en-NZ"/>
              <a:t>at distance</a:t>
            </a:r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916613" y="2024844"/>
            <a:ext cx="1254125" cy="1074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740400" y="3188481"/>
            <a:ext cx="165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A single pixel</a:t>
            </a:r>
          </a:p>
          <a:p>
            <a:pPr algn="ctr"/>
            <a:r>
              <a:rPr lang="en-NZ"/>
              <a:t>close up</a:t>
            </a:r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916613" y="2024844"/>
            <a:ext cx="447675" cy="10747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6364288" y="2024844"/>
            <a:ext cx="447675" cy="1074737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6813550" y="2024844"/>
            <a:ext cx="447675" cy="10747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53E3-B42E-4529-AF62-862DC167F933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Compressing Images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Simply reducing number of colours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Image is 200 pixels wide, 200 pixels high</a:t>
            </a:r>
          </a:p>
          <a:p>
            <a:pPr eaLnBrk="1" hangingPunct="1">
              <a:buFontTx/>
              <a:buNone/>
            </a:pPr>
            <a:r>
              <a:rPr lang="en-US" smtClean="0"/>
              <a:t>		= 40,000 pixels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" y="1725613"/>
            <a:ext cx="2508250" cy="250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17875" y="1725613"/>
            <a:ext cx="2509838" cy="25098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7713" y="1725613"/>
            <a:ext cx="2508250" cy="250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347788" y="4054475"/>
            <a:ext cx="1427162" cy="530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31,942 colours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75 KB</a:t>
            </a:r>
            <a:endParaRPr lang="en-US" b="0">
              <a:latin typeface="Arial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946525" y="4054475"/>
            <a:ext cx="1181100" cy="530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256 colours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40 KB</a:t>
            </a:r>
            <a:endParaRPr lang="en-US" b="0">
              <a:latin typeface="Arial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634163" y="3965575"/>
            <a:ext cx="1082675" cy="5302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16 colours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20 KB</a:t>
            </a:r>
            <a:endParaRPr lang="en-US" b="0">
              <a:latin typeface="Arial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E3B12-8EF1-44B5-9E90-6EAE270CFD7D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Compression Algorithms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Graphics Interchange Format (GIF)</a:t>
            </a:r>
          </a:p>
          <a:p>
            <a:pPr lvl="1" eaLnBrk="1" hangingPunct="1"/>
            <a:r>
              <a:rPr lang="en-US" sz="1800" smtClean="0"/>
              <a:t>Lossless method</a:t>
            </a:r>
          </a:p>
          <a:p>
            <a:pPr lvl="1" eaLnBrk="1" hangingPunct="1"/>
            <a:r>
              <a:rPr lang="en-US" sz="1800" smtClean="0"/>
              <a:t>256 colours</a:t>
            </a:r>
          </a:p>
          <a:p>
            <a:pPr lvl="1" eaLnBrk="1" hangingPunct="1"/>
            <a:r>
              <a:rPr lang="en-US" sz="1800" smtClean="0"/>
              <a:t>Good for graphics, poor for photos</a:t>
            </a:r>
          </a:p>
          <a:p>
            <a:pPr lvl="1" eaLnBrk="1" hangingPunct="1"/>
            <a:r>
              <a:rPr lang="en-US" sz="1800" smtClean="0"/>
              <a:t>Uses an algorithm that was patented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630488"/>
            <a:ext cx="1951038" cy="1951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641850" y="4800600"/>
            <a:ext cx="3816350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		200x200</a:t>
            </a:r>
          </a:p>
          <a:p>
            <a:pPr eaLnBrk="0" hangingPunct="0"/>
            <a:r>
              <a:rPr lang="en-US" b="0">
                <a:latin typeface="Arial" charset="0"/>
              </a:rPr>
              <a:t>Original (256 colours):	40KB</a:t>
            </a:r>
          </a:p>
          <a:p>
            <a:pPr eaLnBrk="0" hangingPunct="0"/>
            <a:r>
              <a:rPr lang="en-US" b="0">
                <a:latin typeface="Arial" charset="0"/>
              </a:rPr>
              <a:t>GIF (256 colours):	32KB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0363" y="3581400"/>
            <a:ext cx="1951037" cy="976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79450" y="4800600"/>
            <a:ext cx="3816350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 		200x100</a:t>
            </a:r>
          </a:p>
          <a:p>
            <a:pPr eaLnBrk="0" hangingPunct="0"/>
            <a:r>
              <a:rPr lang="en-US" b="0">
                <a:latin typeface="Arial" charset="0"/>
              </a:rPr>
              <a:t>Original (256 colours):	20KB</a:t>
            </a:r>
          </a:p>
          <a:p>
            <a:pPr eaLnBrk="0" hangingPunct="0"/>
            <a:r>
              <a:rPr lang="en-US" b="0">
                <a:latin typeface="Arial" charset="0"/>
              </a:rPr>
              <a:t>GIF (256 colours):	  3KB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5624513" y="6119813"/>
            <a:ext cx="3519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http://en.wikipedia.org/wiki/Gif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DBE-C363-493C-9320-66E62EB5F682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Compression Algorithms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Portable Network Graphics (PNG)</a:t>
            </a:r>
          </a:p>
          <a:p>
            <a:pPr lvl="1" eaLnBrk="1" hangingPunct="1"/>
            <a:r>
              <a:rPr lang="en-US" sz="1800" smtClean="0"/>
              <a:t>Replacement to GIF</a:t>
            </a:r>
          </a:p>
          <a:p>
            <a:pPr lvl="1" eaLnBrk="1" hangingPunct="1"/>
            <a:r>
              <a:rPr lang="en-US" sz="1800" smtClean="0"/>
              <a:t>Lossless method</a:t>
            </a:r>
          </a:p>
          <a:p>
            <a:pPr lvl="1" eaLnBrk="1" hangingPunct="1"/>
            <a:r>
              <a:rPr lang="en-US" sz="1800" smtClean="0"/>
              <a:t>16 million colours (24 bit) </a:t>
            </a:r>
          </a:p>
          <a:p>
            <a:pPr lvl="1" eaLnBrk="1" hangingPunct="1"/>
            <a:r>
              <a:rPr lang="en-US" sz="1800" smtClean="0"/>
              <a:t>Good for graphics, poor for photos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630488"/>
            <a:ext cx="1951038" cy="1951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641850" y="4800600"/>
            <a:ext cx="3816350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		200x200</a:t>
            </a:r>
          </a:p>
          <a:p>
            <a:pPr eaLnBrk="0" hangingPunct="0"/>
            <a:r>
              <a:rPr lang="en-US" b="0">
                <a:latin typeface="Arial" charset="0"/>
              </a:rPr>
              <a:t>Original (16M colours):	120KB</a:t>
            </a:r>
          </a:p>
          <a:p>
            <a:pPr eaLnBrk="0" hangingPunct="0"/>
            <a:r>
              <a:rPr lang="en-US" b="0">
                <a:latin typeface="Arial" charset="0"/>
              </a:rPr>
              <a:t>PNG (16M colours):	68KB</a:t>
            </a: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0363" y="3581400"/>
            <a:ext cx="1951037" cy="976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79450" y="4800600"/>
            <a:ext cx="3816350" cy="9286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Image Size: 		200x100</a:t>
            </a:r>
          </a:p>
          <a:p>
            <a:pPr eaLnBrk="0" hangingPunct="0"/>
            <a:r>
              <a:rPr lang="en-US" b="0">
                <a:latin typeface="Arial" charset="0"/>
              </a:rPr>
              <a:t>Original (256 colours):	20KB</a:t>
            </a:r>
          </a:p>
          <a:p>
            <a:pPr eaLnBrk="0" hangingPunct="0"/>
            <a:r>
              <a:rPr lang="en-US" b="0">
                <a:latin typeface="Arial" charset="0"/>
              </a:rPr>
              <a:t>PNG (16M colours):	  4KB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5448300" y="6119813"/>
            <a:ext cx="3633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http://en.wikipedia.org/wiki/Png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D452-3E01-4B7E-BB73-BF184F670F49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7315200" y="2362200"/>
            <a:ext cx="1295400" cy="34290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 flipH="1">
            <a:off x="6172200" y="2209800"/>
            <a:ext cx="609600" cy="36576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6172200" y="2133600"/>
            <a:ext cx="533400" cy="23622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7391400" y="1981200"/>
            <a:ext cx="1219200" cy="25146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Compression Algorithms - JPEG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Joint Photographic Experts Group (JPEG)</a:t>
            </a:r>
          </a:p>
          <a:p>
            <a:pPr lvl="1" eaLnBrk="1" hangingPunct="1"/>
            <a:r>
              <a:rPr lang="en-US" sz="1800" smtClean="0"/>
              <a:t>Lossy method</a:t>
            </a:r>
          </a:p>
          <a:p>
            <a:pPr lvl="1" eaLnBrk="1" hangingPunct="1"/>
            <a:r>
              <a:rPr lang="en-US" sz="1800" smtClean="0"/>
              <a:t>16 Million colours (24 bit)</a:t>
            </a:r>
          </a:p>
          <a:p>
            <a:pPr lvl="1" eaLnBrk="1" hangingPunct="1"/>
            <a:r>
              <a:rPr lang="en-US" sz="1800" smtClean="0"/>
              <a:t>Averages nearby colours</a:t>
            </a:r>
          </a:p>
          <a:p>
            <a:pPr lvl="1" eaLnBrk="1" hangingPunct="1"/>
            <a:r>
              <a:rPr lang="en-US" sz="1800" smtClean="0"/>
              <a:t>Different degrees of compression</a:t>
            </a:r>
          </a:p>
          <a:p>
            <a:pPr lvl="1" eaLnBrk="1" hangingPunct="1"/>
            <a:r>
              <a:rPr lang="en-US" sz="1800" smtClean="0"/>
              <a:t>Good for photos, poor for graphics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3070225"/>
            <a:ext cx="2509838" cy="2509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8975" y="3070225"/>
            <a:ext cx="2508250" cy="250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808038" y="5373688"/>
            <a:ext cx="2157412" cy="7429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Image Size:      200x200</a:t>
            </a:r>
          </a:p>
          <a:p>
            <a:pPr eaLnBrk="0" hangingPunct="0"/>
            <a:r>
              <a:rPr lang="en-US" sz="1400">
                <a:latin typeface="Arial" charset="0"/>
              </a:rPr>
              <a:t>Original:	       120KB</a:t>
            </a:r>
          </a:p>
          <a:p>
            <a:pPr eaLnBrk="0" hangingPunct="0"/>
            <a:r>
              <a:rPr lang="en-US" sz="1400">
                <a:latin typeface="Arial" charset="0"/>
              </a:rPr>
              <a:t>JPEG (50%):      6KB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406775" y="5373688"/>
            <a:ext cx="2157413" cy="7429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Image Size:      200x200</a:t>
            </a:r>
          </a:p>
          <a:p>
            <a:pPr eaLnBrk="0" hangingPunct="0"/>
            <a:r>
              <a:rPr lang="en-US" sz="1400">
                <a:latin typeface="Arial" charset="0"/>
              </a:rPr>
              <a:t>Original:	       120KB</a:t>
            </a:r>
          </a:p>
          <a:p>
            <a:pPr eaLnBrk="0" hangingPunct="0"/>
            <a:r>
              <a:rPr lang="en-US" sz="1400">
                <a:latin typeface="Arial" charset="0"/>
              </a:rPr>
              <a:t>JPEG (99%):      2KB</a:t>
            </a:r>
          </a:p>
        </p:txBody>
      </p:sp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6453188" y="1447800"/>
            <a:ext cx="2157412" cy="1962150"/>
            <a:chOff x="4032" y="864"/>
            <a:chExt cx="1359" cy="1236"/>
          </a:xfrm>
        </p:grpSpPr>
        <p:pic>
          <p:nvPicPr>
            <p:cNvPr id="19471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80" y="864"/>
              <a:ext cx="1229" cy="61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</p:pic>
        <p:sp>
          <p:nvSpPr>
            <p:cNvPr id="19472" name="Text Box 14"/>
            <p:cNvSpPr txBox="1">
              <a:spLocks noChangeArrowheads="1"/>
            </p:cNvSpPr>
            <p:nvPr/>
          </p:nvSpPr>
          <p:spPr bwMode="auto">
            <a:xfrm>
              <a:off x="4032" y="1632"/>
              <a:ext cx="1359" cy="46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Arial" charset="0"/>
                </a:rPr>
                <a:t>Image Size:      200x100</a:t>
              </a:r>
            </a:p>
            <a:p>
              <a:pPr eaLnBrk="0" hangingPunct="0"/>
              <a:r>
                <a:rPr lang="en-US" sz="1400">
                  <a:latin typeface="Arial" charset="0"/>
                </a:rPr>
                <a:t>Original:	       60KB</a:t>
              </a:r>
            </a:p>
            <a:p>
              <a:pPr eaLnBrk="0" hangingPunct="0"/>
              <a:r>
                <a:rPr lang="en-US" sz="1400">
                  <a:latin typeface="Arial" charset="0"/>
                </a:rPr>
                <a:t>JPEG (50%):      5KB</a:t>
              </a:r>
            </a:p>
          </p:txBody>
        </p:sp>
      </p:grpSp>
      <p:pic>
        <p:nvPicPr>
          <p:cNvPr id="19469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4495800"/>
            <a:ext cx="2468563" cy="132715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9470" name="Rectangle 15"/>
          <p:cNvSpPr>
            <a:spLocks noChangeArrowheads="1"/>
          </p:cNvSpPr>
          <p:nvPr/>
        </p:nvSpPr>
        <p:spPr bwMode="auto">
          <a:xfrm>
            <a:off x="5448300" y="6116638"/>
            <a:ext cx="3673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http://en.wikipedia.org/wiki/jpeg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4F78E-62DC-4753-9A2F-F1659D4EF68E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7696200" y="1371600"/>
            <a:ext cx="685800" cy="1600200"/>
          </a:xfrm>
          <a:prstGeom prst="upDownArrow">
            <a:avLst>
              <a:gd name="adj1" fmla="val 50000"/>
              <a:gd name="adj2" fmla="val 46667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Graphics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Object-oriented graphics</a:t>
            </a:r>
          </a:p>
          <a:p>
            <a:pPr lvl="1" eaLnBrk="1" hangingPunct="1"/>
            <a:r>
              <a:rPr lang="en-US" sz="1800" smtClean="0"/>
              <a:t>Objects created independently </a:t>
            </a:r>
          </a:p>
          <a:p>
            <a:pPr lvl="1" eaLnBrk="1" hangingPunct="1"/>
            <a:r>
              <a:rPr lang="en-US" sz="1800" smtClean="0"/>
              <a:t>Defined by mathematical formulae</a:t>
            </a:r>
          </a:p>
          <a:p>
            <a:pPr lvl="1" eaLnBrk="1" hangingPunct="1"/>
            <a:endParaRPr lang="en-US" sz="1800" smtClean="0"/>
          </a:p>
          <a:p>
            <a:pPr eaLnBrk="1" hangingPunct="1">
              <a:buFontTx/>
              <a:buNone/>
            </a:pPr>
            <a:r>
              <a:rPr lang="en-NZ" smtClean="0"/>
              <a:t>Advantages</a:t>
            </a:r>
          </a:p>
          <a:p>
            <a:pPr lvl="1" eaLnBrk="1" hangingPunct="1"/>
            <a:r>
              <a:rPr lang="en-NZ" sz="1800" smtClean="0"/>
              <a:t>Very small memory requirements</a:t>
            </a:r>
          </a:p>
          <a:p>
            <a:pPr lvl="1" eaLnBrk="1" hangingPunct="1"/>
            <a:r>
              <a:rPr lang="en-NZ" sz="1800" smtClean="0"/>
              <a:t>Memory independent of the image size</a:t>
            </a:r>
          </a:p>
          <a:p>
            <a:pPr lvl="1" eaLnBrk="1" hangingPunct="1"/>
            <a:r>
              <a:rPr lang="en-NZ" sz="1800" smtClean="0"/>
              <a:t>Scale to any size without loss of quality</a:t>
            </a:r>
          </a:p>
          <a:p>
            <a:pPr lvl="1" eaLnBrk="1" hangingPunct="1"/>
            <a:endParaRPr lang="en-US" sz="1800" smtClean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389563" y="4086225"/>
            <a:ext cx="1524000" cy="14478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6172200" y="2286000"/>
            <a:ext cx="106680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6705600" y="1600200"/>
            <a:ext cx="1447800" cy="1143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400800" y="1447800"/>
            <a:ext cx="1905000" cy="190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706563" y="4086225"/>
            <a:ext cx="30384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 lvl="1"/>
            <a:r>
              <a:rPr lang="en-US" b="0"/>
              <a:t>Object Type:	Square</a:t>
            </a:r>
          </a:p>
          <a:p>
            <a:pPr marL="179388" lvl="1"/>
            <a:r>
              <a:rPr lang="en-US" b="0"/>
              <a:t>Height:		100</a:t>
            </a:r>
          </a:p>
          <a:p>
            <a:pPr marL="179388" lvl="1"/>
            <a:r>
              <a:rPr lang="en-US" b="0"/>
              <a:t>Width:  	100</a:t>
            </a:r>
          </a:p>
          <a:p>
            <a:pPr marL="179388" lvl="1"/>
            <a:r>
              <a:rPr lang="en-US" b="0"/>
              <a:t>Position_X:	354</a:t>
            </a:r>
          </a:p>
          <a:p>
            <a:pPr marL="179388" lvl="1"/>
            <a:r>
              <a:rPr lang="en-US" b="0"/>
              <a:t>Position_Y:	289</a:t>
            </a:r>
          </a:p>
          <a:p>
            <a:pPr marL="179388" lvl="1"/>
            <a:r>
              <a:rPr lang="en-US" b="0"/>
              <a:t>Fill Colour:	Light Blue</a:t>
            </a:r>
            <a:endParaRPr lang="en-NZ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4149725" y="6199188"/>
            <a:ext cx="499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http://en.wikipedia.org/wiki/Vector_graphics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5BF0-4A4E-4033-AD9B-25402407578F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Learning Outcomes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dirty="0" smtClean="0"/>
              <a:t>Students should be able to:</a:t>
            </a:r>
          </a:p>
          <a:p>
            <a:pPr lvl="1" eaLnBrk="1" hangingPunct="1"/>
            <a:r>
              <a:rPr lang="en-NZ" sz="1800" dirty="0" smtClean="0"/>
              <a:t>Describe the differences between bitmap graphics and vector graphics</a:t>
            </a:r>
          </a:p>
          <a:p>
            <a:pPr lvl="1" eaLnBrk="1" hangingPunct="1"/>
            <a:r>
              <a:rPr lang="en-NZ" sz="1800" dirty="0" smtClean="0"/>
              <a:t>Calculate the size in bytes of a bitmap image</a:t>
            </a:r>
          </a:p>
          <a:p>
            <a:pPr lvl="1" eaLnBrk="1" hangingPunct="1"/>
            <a:r>
              <a:rPr lang="en-NZ" sz="1800" dirty="0" smtClean="0"/>
              <a:t>Compare and contrast different compression methods (jpeg, gif and </a:t>
            </a:r>
            <a:r>
              <a:rPr lang="en-NZ" sz="1800" dirty="0" err="1" smtClean="0"/>
              <a:t>png</a:t>
            </a:r>
            <a:r>
              <a:rPr lang="en-NZ" sz="1800" dirty="0" smtClean="0"/>
              <a:t>)</a:t>
            </a:r>
          </a:p>
          <a:p>
            <a:pPr eaLnBrk="1" hangingPunct="1">
              <a:buFontTx/>
              <a:buNone/>
            </a:pP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4C57-B76E-4660-8AB0-6843825BD764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Bitmap and Vector Graphics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775" y="1736725"/>
            <a:ext cx="3548063" cy="35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7225" y="1743075"/>
            <a:ext cx="41640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984375" y="5319713"/>
            <a:ext cx="167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Bitmap</a:t>
            </a:r>
          </a:p>
          <a:p>
            <a:pPr algn="ctr"/>
            <a:r>
              <a:rPr lang="en-NZ"/>
              <a:t>.gif, .jpg, .png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5768975" y="5338763"/>
            <a:ext cx="1949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Vector Graphics</a:t>
            </a:r>
          </a:p>
          <a:p>
            <a:pPr algn="ctr"/>
            <a:r>
              <a:rPr lang="en-NZ"/>
              <a:t>.svg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3F47-75ED-499C-9E29-5A0D31587B3E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Scalable Vector Graphics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Format for representing vector graphics images</a:t>
            </a:r>
          </a:p>
          <a:p>
            <a:pPr lvl="1" eaLnBrk="1" hangingPunct="1"/>
            <a:r>
              <a:rPr lang="en-NZ" sz="1800" smtClean="0"/>
              <a:t>Open standard created by W3C</a:t>
            </a:r>
          </a:p>
          <a:p>
            <a:pPr lvl="1" eaLnBrk="1" hangingPunct="1"/>
            <a:r>
              <a:rPr lang="en-NZ" sz="1800" smtClean="0"/>
              <a:t>New, gaining popularity</a:t>
            </a:r>
          </a:p>
          <a:p>
            <a:pPr lvl="1" eaLnBrk="1" hangingPunct="1"/>
            <a:r>
              <a:rPr lang="en-NZ" sz="1800" smtClean="0"/>
              <a:t>XML, text file similar to HTML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520700" y="2598738"/>
            <a:ext cx="70913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NZ" sz="1200" b="0">
                <a:latin typeface="Arial Unicode MS" pitchFamily="34" charset="-128"/>
              </a:rPr>
              <a:t>&lt;?xml version="1.0" encoding="utf-8" standalone="yes"?&gt;</a:t>
            </a:r>
          </a:p>
          <a:p>
            <a:r>
              <a:rPr lang="en-NZ" sz="1200" b="0">
                <a:latin typeface="Arial Unicode MS" pitchFamily="34" charset="-128"/>
              </a:rPr>
              <a:t> &lt;!DOCTYPE svg PUBLIC "-//W3C//DTD SVG 1.1//EN" "http://www.w3.org/Graphics/SVG/1.1/DTD/svg11.dtd"&gt;</a:t>
            </a:r>
          </a:p>
          <a:p>
            <a:r>
              <a:rPr lang="en-NZ" sz="1200" b="0">
                <a:latin typeface="Arial Unicode MS" pitchFamily="34" charset="-128"/>
              </a:rPr>
              <a:t> &lt;svg xmlns="http://www.w3.org/2000/svg" xmlns:xlink="http://www.w3.org/1999/xlink" version="1.1" width="520" height="520"&gt; &lt;style type="text/css"&gt; &lt;![CDATA[ text{font-size:362px;font-weight:bold;font-family:"Times New Roman", serif} #P0 {fill:#d4a000;stroke:#000;stroke-width:9} #P1 {fill:url(#tl)} #P2 {fill:url(#bl)} #P3 {fill:url(#br)} #P4 {fill:url(#tr)} ]]&gt; &lt;/style&gt; &lt;defs&gt; &lt;linearGradient id="dk"&gt; &lt;stop/&gt; &lt;stop style="stop-opacity:0" offset="1"/&gt; &lt;/linearGradient&gt; &lt;linearGradient id="lt"&gt; &lt;stop style="stop-color:#ffe681"/&gt; &lt;stop style="stop-color:#ffe681;stop-opacity:0" offset="1"/&gt; &lt;/linearGradient&gt; &lt;linearGradient x1="136.4" y1="136.4" x2="167.5" y2="167.5" id="tl" xlink:href="#lt" gradientUnits="userSpaceOnUse"/&gt; &lt;linearGradient x1="136.4" y1="383.6" x2="167.5" y2="352.5" id="bl" xlink:href="#lt" gradientUnits="userSpaceOnUse"/&gt; &lt;linearGradient x1="383.6" y1="383.6" x2="352.5" y2="352.5" id="br" xlink:href="#dk" gradientUnits="userSpaceOnUse"/&gt; &lt;linearGradient x1="383.6" y1="136.4" x2="352.5" y2="167.5" id="tr" xlink:href="#dk" gradientUnits="userSpaceOnUse"/&gt; &lt;/defs&gt; &lt;path id="P0" d="M260,6.3L 6.3,260L 260,513.7L 513.7,260L 260,6.3z"/&gt; &lt;text y="380" x="200"&gt;!&lt;/text&gt; &lt;path id="P1" d="M260,12.7L 260,75L 75,260L 12.7,260L 260,12.7z"/&gt; &lt;path id="P2" d="M260,507.3L 260,445L 75,260L 12.7,260L 260,507.3z"/&gt; &lt;path id="P3" d="M260,507.3L 260,445L 445,260L 507.3,260L 260,507.3z"/&gt; &lt;path id="P4" d="M260,12.7L 260,75L 445,260L 507.3,260L 260,12.7z"/&gt; </a:t>
            </a:r>
          </a:p>
          <a:p>
            <a:r>
              <a:rPr lang="en-NZ" sz="1200" b="0">
                <a:latin typeface="Arial Unicode MS" pitchFamily="34" charset="-128"/>
              </a:rPr>
              <a:t>&lt;/svg&gt;</a:t>
            </a:r>
            <a:r>
              <a:rPr lang="en-NZ" sz="1200"/>
              <a:t> </a:t>
            </a:r>
          </a:p>
        </p:txBody>
      </p:sp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625" y="1460500"/>
            <a:ext cx="15557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5522913" y="6157913"/>
            <a:ext cx="3621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http://en.wikipedia.org/wiki/Svg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1B15-E3BC-47F8-AFA2-F5A717DAA8F8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Bitmap Images</a:t>
            </a:r>
          </a:p>
          <a:p>
            <a:r>
              <a:rPr lang="en-NZ" dirty="0" smtClean="0"/>
              <a:t>Pixel width x pixel height = resolution</a:t>
            </a:r>
          </a:p>
          <a:p>
            <a:r>
              <a:rPr lang="en-NZ" dirty="0" smtClean="0"/>
              <a:t>Use numbers to encode colour of each pixel (more colours = more bits per pixel)</a:t>
            </a:r>
          </a:p>
          <a:p>
            <a:r>
              <a:rPr lang="en-NZ" dirty="0" smtClean="0"/>
              <a:t>Look jagged when enlarged too much</a:t>
            </a:r>
          </a:p>
          <a:p>
            <a:r>
              <a:rPr lang="en-NZ" dirty="0" smtClean="0"/>
              <a:t>Take a lot of memory but can be compressed (e.g. JPG)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Vector Images</a:t>
            </a:r>
          </a:p>
          <a:p>
            <a:r>
              <a:rPr lang="en-NZ" dirty="0" smtClean="0"/>
              <a:t>Defined by mathematical formulae</a:t>
            </a:r>
          </a:p>
          <a:p>
            <a:r>
              <a:rPr lang="en-NZ" dirty="0" smtClean="0"/>
              <a:t>Can be enlarged and still look nice</a:t>
            </a:r>
          </a:p>
          <a:p>
            <a:r>
              <a:rPr lang="en-NZ" dirty="0" smtClean="0"/>
              <a:t>Small compared to bitmap images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0823-05B7-4193-905F-2261458F65A1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02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Bitmap Graphics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Storing pictures digitally</a:t>
            </a:r>
          </a:p>
          <a:p>
            <a:pPr lvl="1" eaLnBrk="1" hangingPunct="1"/>
            <a:r>
              <a:rPr lang="en-US" sz="1800" smtClean="0"/>
              <a:t>Sample the image (divide into dots)</a:t>
            </a:r>
          </a:p>
          <a:p>
            <a:pPr lvl="1" eaLnBrk="1" hangingPunct="1"/>
            <a:r>
              <a:rPr lang="en-US" sz="1800" smtClean="0"/>
              <a:t>Image resolution (number of dots)</a:t>
            </a:r>
            <a:endParaRPr lang="en-US" sz="1800" b="1" i="1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352800"/>
            <a:ext cx="1951038" cy="243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352800"/>
            <a:ext cx="1951038" cy="243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38200" y="2895600"/>
            <a:ext cx="1905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200 x 250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81400" y="2895600"/>
            <a:ext cx="1905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40 x 50</a:t>
            </a:r>
            <a:endParaRPr lang="en-US" sz="2400" b="0">
              <a:latin typeface="Times New Roman" pitchFamily="18" charset="0"/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35363" y="3352800"/>
            <a:ext cx="1951037" cy="243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324600" y="2895600"/>
            <a:ext cx="1905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20 x 25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2965450" y="6119813"/>
            <a:ext cx="601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NZ"/>
              <a:t>http://en.wikipedia.org/wiki/Raster_graphics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2583-B3A1-43AA-9036-73521D28E535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and White pictures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Digital Pictures consist of small dots</a:t>
            </a:r>
          </a:p>
          <a:p>
            <a:pPr lvl="1" eaLnBrk="1" hangingPunct="1"/>
            <a:r>
              <a:rPr lang="en-US" sz="1800" dirty="0" smtClean="0"/>
              <a:t>Each dot is called a picture element (pixel)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Storing information</a:t>
            </a:r>
          </a:p>
          <a:p>
            <a:pPr lvl="1" eaLnBrk="1" hangingPunct="1"/>
            <a:r>
              <a:rPr lang="en-US" sz="1800" dirty="0" smtClean="0"/>
              <a:t>Black and White are only two states</a:t>
            </a:r>
          </a:p>
          <a:p>
            <a:pPr lvl="1" eaLnBrk="1" hangingPunct="1"/>
            <a:r>
              <a:rPr lang="en-US" sz="1800" dirty="0" smtClean="0"/>
              <a:t>Use bits to represent pixels  (0 = OFF, 1 = ON)</a:t>
            </a:r>
          </a:p>
          <a:p>
            <a:pPr lvl="1" eaLnBrk="1" hangingPunct="1"/>
            <a:r>
              <a:rPr lang="en-US" sz="1800" dirty="0" smtClean="0"/>
              <a:t>One to one mapping, so known as Bitmap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382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2192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838200" y="4495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2192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838200" y="4876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2192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8382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2192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6002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9812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6002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981200" y="4495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16002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1981200" y="4876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16002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9812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8100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1910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720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953000" y="4114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810000" y="4495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41910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0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4572000" y="4495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0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4953000" y="4495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3810000" y="4876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4953000" y="4876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38100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41910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5720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4953000" y="5257800"/>
            <a:ext cx="3810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1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41910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0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4572000" y="4876800"/>
            <a:ext cx="3810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latin typeface="Arial" charset="0"/>
              </a:rPr>
              <a:t>0</a:t>
            </a:r>
            <a:endParaRPr lang="en-US" sz="2400" b="0">
              <a:latin typeface="Times New Roman" pitchFamily="18" charset="0"/>
            </a:endParaRPr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2590800" y="4572000"/>
            <a:ext cx="990600" cy="609600"/>
          </a:xfrm>
          <a:prstGeom prst="rightArrow">
            <a:avLst>
              <a:gd name="adj1" fmla="val 50000"/>
              <a:gd name="adj2" fmla="val 406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AutoShape 37"/>
          <p:cNvSpPr>
            <a:spLocks noChangeArrowheads="1"/>
          </p:cNvSpPr>
          <p:nvPr/>
        </p:nvSpPr>
        <p:spPr bwMode="auto">
          <a:xfrm>
            <a:off x="5562600" y="4572000"/>
            <a:ext cx="990600" cy="609600"/>
          </a:xfrm>
          <a:prstGeom prst="rightArrow">
            <a:avLst>
              <a:gd name="adj1" fmla="val 50000"/>
              <a:gd name="adj2" fmla="val 406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557963" y="4703763"/>
            <a:ext cx="20824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 dirty="0" smtClean="0">
                <a:latin typeface="Arial" charset="0"/>
              </a:rPr>
              <a:t>1111100110011111</a:t>
            </a:r>
            <a:endParaRPr lang="en-US" b="0" dirty="0">
              <a:latin typeface="Arial" charset="0"/>
            </a:endParaRPr>
          </a:p>
        </p:txBody>
      </p:sp>
      <p:sp>
        <p:nvSpPr>
          <p:cNvPr id="6183" name="Rectangle 38"/>
          <p:cNvSpPr>
            <a:spLocks noChangeArrowheads="1"/>
          </p:cNvSpPr>
          <p:nvPr/>
        </p:nvSpPr>
        <p:spPr bwMode="auto">
          <a:xfrm>
            <a:off x="5407025" y="6119813"/>
            <a:ext cx="3736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http://en.wikipedia.org/wiki/Pixel</a:t>
            </a:r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10E8-5FEE-4E4B-9C61-53B868857F45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Displaying images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Images are displayed on an output device</a:t>
            </a:r>
          </a:p>
          <a:p>
            <a:pPr lvl="1" eaLnBrk="1" hangingPunct="1"/>
            <a:r>
              <a:rPr lang="en-NZ" sz="1800" smtClean="0"/>
              <a:t>Screen / Printer</a:t>
            </a:r>
          </a:p>
          <a:p>
            <a:pPr lvl="1" eaLnBrk="1" hangingPunct="1"/>
            <a:r>
              <a:rPr lang="en-NZ" sz="1800" smtClean="0"/>
              <a:t>Physical devices have limitations</a:t>
            </a:r>
          </a:p>
          <a:p>
            <a:pPr eaLnBrk="1" hangingPunct="1">
              <a:buFontTx/>
              <a:buNone/>
            </a:pPr>
            <a:endParaRPr lang="en-NZ" smtClean="0"/>
          </a:p>
          <a:p>
            <a:pPr eaLnBrk="1" hangingPunct="1">
              <a:buFontTx/>
              <a:buNone/>
            </a:pPr>
            <a:endParaRPr lang="en-NZ" smtClean="0"/>
          </a:p>
        </p:txBody>
      </p:sp>
      <p:grpSp>
        <p:nvGrpSpPr>
          <p:cNvPr id="7172" name="Group 540"/>
          <p:cNvGrpSpPr>
            <a:grpSpLocks/>
          </p:cNvGrpSpPr>
          <p:nvPr/>
        </p:nvGrpSpPr>
        <p:grpSpPr bwMode="auto">
          <a:xfrm>
            <a:off x="1654175" y="3200400"/>
            <a:ext cx="2254250" cy="1133475"/>
            <a:chOff x="832" y="2016"/>
            <a:chExt cx="2846" cy="1432"/>
          </a:xfrm>
        </p:grpSpPr>
        <p:grpSp>
          <p:nvGrpSpPr>
            <p:cNvPr id="7763" name="Group 84"/>
            <p:cNvGrpSpPr>
              <a:grpSpLocks/>
            </p:cNvGrpSpPr>
            <p:nvPr/>
          </p:nvGrpSpPr>
          <p:grpSpPr bwMode="auto">
            <a:xfrm>
              <a:off x="832" y="2028"/>
              <a:ext cx="713" cy="713"/>
              <a:chOff x="1581" y="1595"/>
              <a:chExt cx="1921" cy="1920"/>
            </a:xfrm>
          </p:grpSpPr>
          <p:sp>
            <p:nvSpPr>
              <p:cNvPr id="8219" name="Rectangle 20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Rectangle 21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Rectangle 22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23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3" name="Rectangle 24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25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Rectangle 26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27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Rectangle 28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29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Rectangle 30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Rectangle 31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Rectangle 32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Rectangle 33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34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Rectangle 35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Rectangle 36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Rectangle 37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7" name="Rectangle 38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8" name="Rectangle 39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Rectangle 40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Rectangle 41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Rectangle 42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Rectangle 43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Rectangle 44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Rectangle 45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Rectangle 46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Rectangle 47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Rectangle 48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8" name="Rectangle 49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Rectangle 50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Rectangle 51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Rectangle 52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2" name="Rectangle 53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Rectangle 54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Rectangle 55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56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Rectangle 57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58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Rectangle 59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60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0" name="Rectangle 61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Rectangle 62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Rectangle 63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3" name="Rectangle 64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4" name="Rectangle 65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66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6" name="Rectangle 67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68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8" name="Rectangle 69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70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0" name="Rectangle 71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72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2" name="Rectangle 73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3" name="Rectangle 74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4" name="Rectangle 75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5" name="Rectangle 76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6" name="Rectangle 77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7" name="Rectangle 78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8" name="Rectangle 79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9" name="Rectangle 80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0" name="Rectangle 81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1" name="Rectangle 82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2" name="Rectangle 83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4" name="Group 85"/>
            <p:cNvGrpSpPr>
              <a:grpSpLocks/>
            </p:cNvGrpSpPr>
            <p:nvPr/>
          </p:nvGrpSpPr>
          <p:grpSpPr bwMode="auto">
            <a:xfrm>
              <a:off x="1539" y="2022"/>
              <a:ext cx="713" cy="713"/>
              <a:chOff x="1581" y="1595"/>
              <a:chExt cx="1921" cy="1920"/>
            </a:xfrm>
          </p:grpSpPr>
          <p:sp>
            <p:nvSpPr>
              <p:cNvPr id="8155" name="Rectangle 8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6" name="Rectangle 8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7" name="Rectangle 8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8" name="Rectangle 8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9" name="Rectangle 9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0" name="Rectangle 9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1" name="Rectangle 9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2" name="Rectangle 9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3" name="Rectangle 9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4" name="Rectangle 9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5" name="Rectangle 9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6" name="Rectangle 9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7" name="Rectangle 9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8" name="Rectangle 9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69" name="Rectangle 10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0" name="Rectangle 10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1" name="Rectangle 10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2" name="Rectangle 10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3" name="Rectangle 10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4" name="Rectangle 10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5" name="Rectangle 10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6" name="Rectangle 10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7" name="Rectangle 10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8" name="Rectangle 10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79" name="Rectangle 11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0" name="Rectangle 11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1" name="Rectangle 11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2" name="Rectangle 11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3" name="Rectangle 11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4" name="Rectangle 11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5" name="Rectangle 11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6" name="Rectangle 11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7" name="Rectangle 11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8" name="Rectangle 11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89" name="Rectangle 12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0" name="Rectangle 12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1" name="Rectangle 12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2" name="Rectangle 12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" name="Rectangle 12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" name="Rectangle 12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" name="Rectangle 12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" name="Rectangle 12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" name="Rectangle 12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" name="Rectangle 12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" name="Rectangle 13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" name="Rectangle 13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" name="Rectangle 13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" name="Rectangle 13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" name="Rectangle 13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" name="Rectangle 13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Rectangle 13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Rectangle 13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Rectangle 13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Rectangle 13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Rectangle 14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Rectangle 14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Rectangle 14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Rectangle 14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Rectangle 14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14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Rectangle 14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14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Rectangle 14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Rectangle 14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5" name="Group 150"/>
            <p:cNvGrpSpPr>
              <a:grpSpLocks/>
            </p:cNvGrpSpPr>
            <p:nvPr/>
          </p:nvGrpSpPr>
          <p:grpSpPr bwMode="auto">
            <a:xfrm>
              <a:off x="837" y="2735"/>
              <a:ext cx="713" cy="713"/>
              <a:chOff x="1581" y="1595"/>
              <a:chExt cx="1921" cy="1920"/>
            </a:xfrm>
          </p:grpSpPr>
          <p:sp>
            <p:nvSpPr>
              <p:cNvPr id="8091" name="Rectangle 151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" name="Rectangle 152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" name="Rectangle 153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" name="Rectangle 154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" name="Rectangle 155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" name="Rectangle 156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" name="Rectangle 157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" name="Rectangle 158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9" name="Rectangle 159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0" name="Rectangle 160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1" name="Rectangle 161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2" name="Rectangle 162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3" name="Rectangle 163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4" name="Rectangle 164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5" name="Rectangle 165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6" name="Rectangle 166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7" name="Rectangle 167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8" name="Rectangle 168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09" name="Rectangle 169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0" name="Rectangle 170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1" name="Rectangle 171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2" name="Rectangle 172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3" name="Rectangle 173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4" name="Rectangle 174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5" name="Rectangle 175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6" name="Rectangle 176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7" name="Rectangle 177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8" name="Rectangle 178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19" name="Rectangle 179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0" name="Rectangle 180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1" name="Rectangle 181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2" name="Rectangle 182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3" name="Rectangle 183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4" name="Rectangle 184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5" name="Rectangle 185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6" name="Rectangle 186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7" name="Rectangle 187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8" name="Rectangle 188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29" name="Rectangle 189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0" name="Rectangle 190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1" name="Rectangle 191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2" name="Rectangle 192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3" name="Rectangle 193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4" name="Rectangle 194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5" name="Rectangle 195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6" name="Rectangle 196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7" name="Rectangle 197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8" name="Rectangle 198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39" name="Rectangle 199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0" name="Rectangle 200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1" name="Rectangle 201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2" name="Rectangle 202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3" name="Rectangle 203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4" name="Rectangle 204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5" name="Rectangle 205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6" name="Rectangle 206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7" name="Rectangle 207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8" name="Rectangle 208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49" name="Rectangle 209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0" name="Rectangle 210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1" name="Rectangle 211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2" name="Rectangle 212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3" name="Rectangle 213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54" name="Rectangle 214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6" name="Group 215"/>
            <p:cNvGrpSpPr>
              <a:grpSpLocks/>
            </p:cNvGrpSpPr>
            <p:nvPr/>
          </p:nvGrpSpPr>
          <p:grpSpPr bwMode="auto">
            <a:xfrm>
              <a:off x="1544" y="2729"/>
              <a:ext cx="713" cy="713"/>
              <a:chOff x="1581" y="1595"/>
              <a:chExt cx="1921" cy="1920"/>
            </a:xfrm>
          </p:grpSpPr>
          <p:sp>
            <p:nvSpPr>
              <p:cNvPr id="8027" name="Rectangle 21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8" name="Rectangle 21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9" name="Rectangle 21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0" name="Rectangle 21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1" name="Rectangle 22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2" name="Rectangle 22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3" name="Rectangle 22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4" name="Rectangle 22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5" name="Rectangle 22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6" name="Rectangle 22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7" name="Rectangle 22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8" name="Rectangle 22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39" name="Rectangle 22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0" name="Rectangle 22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1" name="Rectangle 23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2" name="Rectangle 23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3" name="Rectangle 23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4" name="Rectangle 23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5" name="Rectangle 23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6" name="Rectangle 23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7" name="Rectangle 23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8" name="Rectangle 23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49" name="Rectangle 23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0" name="Rectangle 23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1" name="Rectangle 24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2" name="Rectangle 24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3" name="Rectangle 24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4" name="Rectangle 24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5" name="Rectangle 24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6" name="Rectangle 24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7" name="Rectangle 24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8" name="Rectangle 24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59" name="Rectangle 24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0" name="Rectangle 24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1" name="Rectangle 25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2" name="Rectangle 25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3" name="Rectangle 25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4" name="Rectangle 25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5" name="Rectangle 25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6" name="Rectangle 25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7" name="Rectangle 25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8" name="Rectangle 25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69" name="Rectangle 25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0" name="Rectangle 25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1" name="Rectangle 26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2" name="Rectangle 26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3" name="Rectangle 26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4" name="Rectangle 26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5" name="Rectangle 26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6" name="Rectangle 26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7" name="Rectangle 26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8" name="Rectangle 26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79" name="Rectangle 26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0" name="Rectangle 26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1" name="Rectangle 27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2" name="Rectangle 27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3" name="Rectangle 27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4" name="Rectangle 27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5" name="Rectangle 27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6" name="Rectangle 27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7" name="Rectangle 27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8" name="Rectangle 27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89" name="Rectangle 27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" name="Rectangle 27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7" name="Group 280"/>
            <p:cNvGrpSpPr>
              <a:grpSpLocks/>
            </p:cNvGrpSpPr>
            <p:nvPr/>
          </p:nvGrpSpPr>
          <p:grpSpPr bwMode="auto">
            <a:xfrm>
              <a:off x="2253" y="2022"/>
              <a:ext cx="713" cy="713"/>
              <a:chOff x="1581" y="1595"/>
              <a:chExt cx="1921" cy="1920"/>
            </a:xfrm>
          </p:grpSpPr>
          <p:sp>
            <p:nvSpPr>
              <p:cNvPr id="7963" name="Rectangle 281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4" name="Rectangle 282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5" name="Rectangle 283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6" name="Rectangle 284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7" name="Rectangle 285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8" name="Rectangle 286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9" name="Rectangle 287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0" name="Rectangle 288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1" name="Rectangle 289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2" name="Rectangle 290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3" name="Rectangle 291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4" name="Rectangle 292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5" name="Rectangle 293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6" name="Rectangle 294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7" name="Rectangle 295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8" name="Rectangle 296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79" name="Rectangle 297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0" name="Rectangle 298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1" name="Rectangle 299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2" name="Rectangle 300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3" name="Rectangle 301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4" name="Rectangle 302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5" name="Rectangle 303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6" name="Rectangle 304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7" name="Rectangle 305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" name="Rectangle 306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" name="Rectangle 307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" name="Rectangle 308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" name="Rectangle 309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" name="Rectangle 310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" name="Rectangle 311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" name="Rectangle 312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" name="Rectangle 313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" name="Rectangle 314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7" name="Rectangle 315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8" name="Rectangle 316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9" name="Rectangle 317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0" name="Rectangle 318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1" name="Rectangle 319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2" name="Rectangle 320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3" name="Rectangle 321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4" name="Rectangle 322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5" name="Rectangle 323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6" name="Rectangle 324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7" name="Rectangle 325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" name="Rectangle 326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" name="Rectangle 327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0" name="Rectangle 328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1" name="Rectangle 329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2" name="Rectangle 330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3" name="Rectangle 331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4" name="Rectangle 332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5" name="Rectangle 333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6" name="Rectangle 334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7" name="Rectangle 335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8" name="Rectangle 336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19" name="Rectangle 337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0" name="Rectangle 338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1" name="Rectangle 339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2" name="Rectangle 340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3" name="Rectangle 341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4" name="Rectangle 342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5" name="Rectangle 343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26" name="Rectangle 344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8" name="Group 345"/>
            <p:cNvGrpSpPr>
              <a:grpSpLocks/>
            </p:cNvGrpSpPr>
            <p:nvPr/>
          </p:nvGrpSpPr>
          <p:grpSpPr bwMode="auto">
            <a:xfrm>
              <a:off x="2960" y="2016"/>
              <a:ext cx="713" cy="713"/>
              <a:chOff x="1581" y="1595"/>
              <a:chExt cx="1921" cy="1920"/>
            </a:xfrm>
          </p:grpSpPr>
          <p:sp>
            <p:nvSpPr>
              <p:cNvPr id="7899" name="Rectangle 34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0" name="Rectangle 34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1" name="Rectangle 34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2" name="Rectangle 34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3" name="Rectangle 35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4" name="Rectangle 35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5" name="Rectangle 35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6" name="Rectangle 35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7" name="Rectangle 35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8" name="Rectangle 35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09" name="Rectangle 35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0" name="Rectangle 35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1" name="Rectangle 35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2" name="Rectangle 35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3" name="Rectangle 36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4" name="Rectangle 36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5" name="Rectangle 36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6" name="Rectangle 36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7" name="Rectangle 36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8" name="Rectangle 36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19" name="Rectangle 36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0" name="Rectangle 36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1" name="Rectangle 36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2" name="Rectangle 36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3" name="Rectangle 37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4" name="Rectangle 37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5" name="Rectangle 37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6" name="Rectangle 37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7" name="Rectangle 37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8" name="Rectangle 37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29" name="Rectangle 37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0" name="Rectangle 37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1" name="Rectangle 37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2" name="Rectangle 37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3" name="Rectangle 38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4" name="Rectangle 38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5" name="Rectangle 38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6" name="Rectangle 38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7" name="Rectangle 38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8" name="Rectangle 38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39" name="Rectangle 38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0" name="Rectangle 38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1" name="Rectangle 38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2" name="Rectangle 38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3" name="Rectangle 39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4" name="Rectangle 39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5" name="Rectangle 39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6" name="Rectangle 39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7" name="Rectangle 39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8" name="Rectangle 39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49" name="Rectangle 39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0" name="Rectangle 39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1" name="Rectangle 39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2" name="Rectangle 39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3" name="Rectangle 40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4" name="Rectangle 40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5" name="Rectangle 40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6" name="Rectangle 40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7" name="Rectangle 40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8" name="Rectangle 40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59" name="Rectangle 40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0" name="Rectangle 40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1" name="Rectangle 40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62" name="Rectangle 40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69" name="Group 410"/>
            <p:cNvGrpSpPr>
              <a:grpSpLocks/>
            </p:cNvGrpSpPr>
            <p:nvPr/>
          </p:nvGrpSpPr>
          <p:grpSpPr bwMode="auto">
            <a:xfrm>
              <a:off x="2258" y="2729"/>
              <a:ext cx="713" cy="713"/>
              <a:chOff x="1581" y="1595"/>
              <a:chExt cx="1921" cy="1920"/>
            </a:xfrm>
          </p:grpSpPr>
          <p:sp>
            <p:nvSpPr>
              <p:cNvPr id="7835" name="Rectangle 411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6" name="Rectangle 412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7" name="Rectangle 413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8" name="Rectangle 414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9" name="Rectangle 415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0" name="Rectangle 416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1" name="Rectangle 417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2" name="Rectangle 418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3" name="Rectangle 419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4" name="Rectangle 420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5" name="Rectangle 421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6" name="Rectangle 422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7" name="Rectangle 423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8" name="Rectangle 424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49" name="Rectangle 425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0" name="Rectangle 426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1" name="Rectangle 427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2" name="Rectangle 428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3" name="Rectangle 429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4" name="Rectangle 430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5" name="Rectangle 431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6" name="Rectangle 432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7" name="Rectangle 433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8" name="Rectangle 434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59" name="Rectangle 435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0" name="Rectangle 436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1" name="Rectangle 437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2" name="Rectangle 438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3" name="Rectangle 439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4" name="Rectangle 440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5" name="Rectangle 441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6" name="Rectangle 442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7" name="Rectangle 443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8" name="Rectangle 444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69" name="Rectangle 445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0" name="Rectangle 446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1" name="Rectangle 447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2" name="Rectangle 448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3" name="Rectangle 449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4" name="Rectangle 450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5" name="Rectangle 451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6" name="Rectangle 452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7" name="Rectangle 453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8" name="Rectangle 454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79" name="Rectangle 455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0" name="Rectangle 456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1" name="Rectangle 457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2" name="Rectangle 458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3" name="Rectangle 459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4" name="Rectangle 460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5" name="Rectangle 461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" name="Rectangle 462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" name="Rectangle 463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" name="Rectangle 464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" name="Rectangle 465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" name="Rectangle 466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" name="Rectangle 467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" name="Rectangle 468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" name="Rectangle 469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" name="Rectangle 470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5" name="Rectangle 471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6" name="Rectangle 472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7" name="Rectangle 473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8" name="Rectangle 474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770" name="Group 475"/>
            <p:cNvGrpSpPr>
              <a:grpSpLocks/>
            </p:cNvGrpSpPr>
            <p:nvPr/>
          </p:nvGrpSpPr>
          <p:grpSpPr bwMode="auto">
            <a:xfrm>
              <a:off x="2965" y="2723"/>
              <a:ext cx="713" cy="713"/>
              <a:chOff x="1581" y="1595"/>
              <a:chExt cx="1921" cy="1920"/>
            </a:xfrm>
          </p:grpSpPr>
          <p:sp>
            <p:nvSpPr>
              <p:cNvPr id="7771" name="Rectangle 476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2" name="Rectangle 477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3" name="Rectangle 478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4" name="Rectangle 479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5" name="Rectangle 480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6" name="Rectangle 481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7" name="Rectangle 482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8" name="Rectangle 483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79" name="Rectangle 484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0" name="Rectangle 485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1" name="Rectangle 486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2" name="Rectangle 487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3" name="Rectangle 488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4" name="Rectangle 489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" name="Rectangle 490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" name="Rectangle 491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" name="Rectangle 492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8" name="Rectangle 493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9" name="Rectangle 494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0" name="Rectangle 495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1" name="Rectangle 496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2" name="Rectangle 497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3" name="Rectangle 498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4" name="Rectangle 499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5" name="Rectangle 500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6" name="Rectangle 501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7" name="Rectangle 502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8" name="Rectangle 503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99" name="Rectangle 504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0" name="Rectangle 505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1" name="Rectangle 506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2" name="Rectangle 507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3" name="Rectangle 508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4" name="Rectangle 509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5" name="Rectangle 510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6" name="Rectangle 511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7" name="Rectangle 512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8" name="Rectangle 513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09" name="Rectangle 514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0" name="Rectangle 515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1" name="Rectangle 516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2" name="Rectangle 517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3" name="Rectangle 518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4" name="Rectangle 519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5" name="Rectangle 520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6" name="Rectangle 521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7" name="Rectangle 522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8" name="Rectangle 523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19" name="Rectangle 524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0" name="Rectangle 525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1" name="Rectangle 526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2" name="Rectangle 527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3" name="Rectangle 528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4" name="Rectangle 529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5" name="Rectangle 530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6" name="Rectangle 531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7" name="Rectangle 532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8" name="Rectangle 533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29" name="Rectangle 534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0" name="Rectangle 535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1" name="Rectangle 536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2" name="Rectangle 537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3" name="Rectangle 538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34" name="Rectangle 539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3" name="Group 541"/>
          <p:cNvGrpSpPr>
            <a:grpSpLocks/>
          </p:cNvGrpSpPr>
          <p:nvPr/>
        </p:nvGrpSpPr>
        <p:grpSpPr bwMode="auto">
          <a:xfrm>
            <a:off x="1662113" y="4322763"/>
            <a:ext cx="2254250" cy="1133475"/>
            <a:chOff x="832" y="2016"/>
            <a:chExt cx="2846" cy="1432"/>
          </a:xfrm>
        </p:grpSpPr>
        <p:grpSp>
          <p:nvGrpSpPr>
            <p:cNvPr id="7243" name="Group 542"/>
            <p:cNvGrpSpPr>
              <a:grpSpLocks/>
            </p:cNvGrpSpPr>
            <p:nvPr/>
          </p:nvGrpSpPr>
          <p:grpSpPr bwMode="auto">
            <a:xfrm>
              <a:off x="832" y="2028"/>
              <a:ext cx="713" cy="713"/>
              <a:chOff x="1581" y="1595"/>
              <a:chExt cx="1921" cy="1920"/>
            </a:xfrm>
          </p:grpSpPr>
          <p:sp>
            <p:nvSpPr>
              <p:cNvPr id="7699" name="Rectangle 54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0" name="Rectangle 54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1" name="Rectangle 54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2" name="Rectangle 54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3" name="Rectangle 54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4" name="Rectangle 54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5" name="Rectangle 54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6" name="Rectangle 55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7" name="Rectangle 55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8" name="Rectangle 55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9" name="Rectangle 55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0" name="Rectangle 55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1" name="Rectangle 55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2" name="Rectangle 55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3" name="Rectangle 55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4" name="Rectangle 55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5" name="Rectangle 55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6" name="Rectangle 56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7" name="Rectangle 56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8" name="Rectangle 56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19" name="Rectangle 56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0" name="Rectangle 56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1" name="Rectangle 56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2" name="Rectangle 56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3" name="Rectangle 56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4" name="Rectangle 56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5" name="Rectangle 56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6" name="Rectangle 57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7" name="Rectangle 57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8" name="Rectangle 57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29" name="Rectangle 57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0" name="Rectangle 57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1" name="Rectangle 57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2" name="Rectangle 57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3" name="Rectangle 57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4" name="Rectangle 57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5" name="Rectangle 57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6" name="Rectangle 58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7" name="Rectangle 58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8" name="Rectangle 58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39" name="Rectangle 58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0" name="Rectangle 58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1" name="Rectangle 58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2" name="Rectangle 58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3" name="Rectangle 58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4" name="Rectangle 58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5" name="Rectangle 58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6" name="Rectangle 59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7" name="Rectangle 59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8" name="Rectangle 59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49" name="Rectangle 59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0" name="Rectangle 59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1" name="Rectangle 59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2" name="Rectangle 59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3" name="Rectangle 59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4" name="Rectangle 59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5" name="Rectangle 59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6" name="Rectangle 60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7" name="Rectangle 60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8" name="Rectangle 60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59" name="Rectangle 60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0" name="Rectangle 60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1" name="Rectangle 60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62" name="Rectangle 60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4" name="Group 607"/>
            <p:cNvGrpSpPr>
              <a:grpSpLocks/>
            </p:cNvGrpSpPr>
            <p:nvPr/>
          </p:nvGrpSpPr>
          <p:grpSpPr bwMode="auto">
            <a:xfrm>
              <a:off x="1539" y="2022"/>
              <a:ext cx="713" cy="713"/>
              <a:chOff x="1581" y="1595"/>
              <a:chExt cx="1921" cy="1920"/>
            </a:xfrm>
          </p:grpSpPr>
          <p:sp>
            <p:nvSpPr>
              <p:cNvPr id="7635" name="Rectangle 60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6" name="Rectangle 60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7" name="Rectangle 61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8" name="Rectangle 61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9" name="Rectangle 61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0" name="Rectangle 61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1" name="Rectangle 61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2" name="Rectangle 61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3" name="Rectangle 61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4" name="Rectangle 61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5" name="Rectangle 61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6" name="Rectangle 61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7" name="Rectangle 62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8" name="Rectangle 62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49" name="Rectangle 62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0" name="Rectangle 62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1" name="Rectangle 62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2" name="Rectangle 62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3" name="Rectangle 62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4" name="Rectangle 62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5" name="Rectangle 62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6" name="Rectangle 62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7" name="Rectangle 63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8" name="Rectangle 63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59" name="Rectangle 63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0" name="Rectangle 63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1" name="Rectangle 63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2" name="Rectangle 63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3" name="Rectangle 63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4" name="Rectangle 63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5" name="Rectangle 63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6" name="Rectangle 63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7" name="Rectangle 64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8" name="Rectangle 64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69" name="Rectangle 64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0" name="Rectangle 64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1" name="Rectangle 64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2" name="Rectangle 64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3" name="Rectangle 64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4" name="Rectangle 64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5" name="Rectangle 64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6" name="Rectangle 64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7" name="Rectangle 65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8" name="Rectangle 65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79" name="Rectangle 65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" name="Rectangle 65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" name="Rectangle 65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2" name="Rectangle 65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3" name="Rectangle 65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4" name="Rectangle 65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5" name="Rectangle 65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6" name="Rectangle 65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" name="Rectangle 66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8" name="Rectangle 66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9" name="Rectangle 66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0" name="Rectangle 66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1" name="Rectangle 66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2" name="Rectangle 66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3" name="Rectangle 66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4" name="Rectangle 66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5" name="Rectangle 66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6" name="Rectangle 66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7" name="Rectangle 67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" name="Rectangle 67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5" name="Group 672"/>
            <p:cNvGrpSpPr>
              <a:grpSpLocks/>
            </p:cNvGrpSpPr>
            <p:nvPr/>
          </p:nvGrpSpPr>
          <p:grpSpPr bwMode="auto">
            <a:xfrm>
              <a:off x="837" y="2735"/>
              <a:ext cx="713" cy="713"/>
              <a:chOff x="1581" y="1595"/>
              <a:chExt cx="1921" cy="1920"/>
            </a:xfrm>
          </p:grpSpPr>
          <p:sp>
            <p:nvSpPr>
              <p:cNvPr id="7571" name="Rectangle 67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2" name="Rectangle 67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3" name="Rectangle 67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4" name="Rectangle 67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5" name="Rectangle 67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6" name="Rectangle 67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7" name="Rectangle 67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" name="Rectangle 68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" name="Rectangle 68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0" name="Rectangle 68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1" name="Rectangle 68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2" name="Rectangle 68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3" name="Rectangle 68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4" name="Rectangle 68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5" name="Rectangle 68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6" name="Rectangle 68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7" name="Rectangle 68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8" name="Rectangle 69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9" name="Rectangle 69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0" name="Rectangle 69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1" name="Rectangle 69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2" name="Rectangle 69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3" name="Rectangle 69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4" name="Rectangle 69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5" name="Rectangle 69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6" name="Rectangle 69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7" name="Rectangle 69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8" name="Rectangle 70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99" name="Rectangle 70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0" name="Rectangle 70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1" name="Rectangle 70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2" name="Rectangle 70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3" name="Rectangle 70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4" name="Rectangle 70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5" name="Rectangle 70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6" name="Rectangle 70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7" name="Rectangle 70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8" name="Rectangle 71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09" name="Rectangle 71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0" name="Rectangle 71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1" name="Rectangle 71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2" name="Rectangle 71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3" name="Rectangle 71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4" name="Rectangle 71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5" name="Rectangle 71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6" name="Rectangle 71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7" name="Rectangle 71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8" name="Rectangle 72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19" name="Rectangle 72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0" name="Rectangle 72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1" name="Rectangle 72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2" name="Rectangle 72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3" name="Rectangle 72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4" name="Rectangle 72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5" name="Rectangle 72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6" name="Rectangle 72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7" name="Rectangle 72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8" name="Rectangle 73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29" name="Rectangle 73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0" name="Rectangle 73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1" name="Rectangle 73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2" name="Rectangle 73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3" name="Rectangle 73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34" name="Rectangle 73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6" name="Group 737"/>
            <p:cNvGrpSpPr>
              <a:grpSpLocks/>
            </p:cNvGrpSpPr>
            <p:nvPr/>
          </p:nvGrpSpPr>
          <p:grpSpPr bwMode="auto">
            <a:xfrm>
              <a:off x="1544" y="2729"/>
              <a:ext cx="713" cy="713"/>
              <a:chOff x="1581" y="1595"/>
              <a:chExt cx="1921" cy="1920"/>
            </a:xfrm>
          </p:grpSpPr>
          <p:sp>
            <p:nvSpPr>
              <p:cNvPr id="7507" name="Rectangle 73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8" name="Rectangle 73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9" name="Rectangle 74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0" name="Rectangle 74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1" name="Rectangle 74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2" name="Rectangle 74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3" name="Rectangle 74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4" name="Rectangle 74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5" name="Rectangle 74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6" name="Rectangle 74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7" name="Rectangle 74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8" name="Rectangle 74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19" name="Rectangle 75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0" name="Rectangle 75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1" name="Rectangle 75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2" name="Rectangle 75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3" name="Rectangle 75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4" name="Rectangle 75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5" name="Rectangle 75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6" name="Rectangle 75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7" name="Rectangle 75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8" name="Rectangle 75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29" name="Rectangle 76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0" name="Rectangle 76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1" name="Rectangle 76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2" name="Rectangle 76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3" name="Rectangle 76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4" name="Rectangle 76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5" name="Rectangle 76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6" name="Rectangle 76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7" name="Rectangle 76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8" name="Rectangle 76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39" name="Rectangle 77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0" name="Rectangle 77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1" name="Rectangle 77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2" name="Rectangle 77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3" name="Rectangle 77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4" name="Rectangle 77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5" name="Rectangle 77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6" name="Rectangle 77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7" name="Rectangle 77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8" name="Rectangle 77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49" name="Rectangle 78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0" name="Rectangle 78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1" name="Rectangle 78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2" name="Rectangle 78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3" name="Rectangle 78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4" name="Rectangle 78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5" name="Rectangle 78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6" name="Rectangle 78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7" name="Rectangle 78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8" name="Rectangle 78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59" name="Rectangle 79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0" name="Rectangle 79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1" name="Rectangle 79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2" name="Rectangle 79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3" name="Rectangle 79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4" name="Rectangle 79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5" name="Rectangle 79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6" name="Rectangle 79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7" name="Rectangle 79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8" name="Rectangle 79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69" name="Rectangle 80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0" name="Rectangle 80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7" name="Group 802"/>
            <p:cNvGrpSpPr>
              <a:grpSpLocks/>
            </p:cNvGrpSpPr>
            <p:nvPr/>
          </p:nvGrpSpPr>
          <p:grpSpPr bwMode="auto">
            <a:xfrm>
              <a:off x="2253" y="2022"/>
              <a:ext cx="713" cy="713"/>
              <a:chOff x="1581" y="1595"/>
              <a:chExt cx="1921" cy="1920"/>
            </a:xfrm>
          </p:grpSpPr>
          <p:sp>
            <p:nvSpPr>
              <p:cNvPr id="7443" name="Rectangle 80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4" name="Rectangle 80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5" name="Rectangle 80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6" name="Rectangle 80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7" name="Rectangle 80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8" name="Rectangle 80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9" name="Rectangle 80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0" name="Rectangle 81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1" name="Rectangle 81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2" name="Rectangle 81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3" name="Rectangle 81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4" name="Rectangle 81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5" name="Rectangle 81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6" name="Rectangle 81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7" name="Rectangle 81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8" name="Rectangle 81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59" name="Rectangle 81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0" name="Rectangle 82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1" name="Rectangle 82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2" name="Rectangle 82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3" name="Rectangle 82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4" name="Rectangle 82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5" name="Rectangle 82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6" name="Rectangle 82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7" name="Rectangle 82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8" name="Rectangle 82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69" name="Rectangle 82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0" name="Rectangle 83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1" name="Rectangle 83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2" name="Rectangle 83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3" name="Rectangle 83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4" name="Rectangle 83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5" name="Rectangle 83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" name="Rectangle 83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" name="Rectangle 83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8" name="Rectangle 83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9" name="Rectangle 83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0" name="Rectangle 84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1" name="Rectangle 84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2" name="Rectangle 84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3" name="Rectangle 84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4" name="Rectangle 84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5" name="Rectangle 84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6" name="Rectangle 84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7" name="Rectangle 84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8" name="Rectangle 84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9" name="Rectangle 84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0" name="Rectangle 85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1" name="Rectangle 85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2" name="Rectangle 85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3" name="Rectangle 85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4" name="Rectangle 85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5" name="Rectangle 85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6" name="Rectangle 85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7" name="Rectangle 85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8" name="Rectangle 85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99" name="Rectangle 85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0" name="Rectangle 86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1" name="Rectangle 86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2" name="Rectangle 86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3" name="Rectangle 86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4" name="Rectangle 86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5" name="Rectangle 86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06" name="Rectangle 86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8" name="Group 867"/>
            <p:cNvGrpSpPr>
              <a:grpSpLocks/>
            </p:cNvGrpSpPr>
            <p:nvPr/>
          </p:nvGrpSpPr>
          <p:grpSpPr bwMode="auto">
            <a:xfrm>
              <a:off x="2960" y="2016"/>
              <a:ext cx="713" cy="713"/>
              <a:chOff x="1581" y="1595"/>
              <a:chExt cx="1921" cy="1920"/>
            </a:xfrm>
          </p:grpSpPr>
          <p:sp>
            <p:nvSpPr>
              <p:cNvPr id="7379" name="Rectangle 86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0" name="Rectangle 86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1" name="Rectangle 87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2" name="Rectangle 87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3" name="Rectangle 87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4" name="Rectangle 87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5" name="Rectangle 87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6" name="Rectangle 87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7" name="Rectangle 87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8" name="Rectangle 87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9" name="Rectangle 87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0" name="Rectangle 87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1" name="Rectangle 88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2" name="Rectangle 88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3" name="Rectangle 88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4" name="Rectangle 88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5" name="Rectangle 88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6" name="Rectangle 88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7" name="Rectangle 88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8" name="Rectangle 88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9" name="Rectangle 88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0" name="Rectangle 88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1" name="Rectangle 89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2" name="Rectangle 89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3" name="Rectangle 89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4" name="Rectangle 89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5" name="Rectangle 89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6" name="Rectangle 89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7" name="Rectangle 89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8" name="Rectangle 89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9" name="Rectangle 89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0" name="Rectangle 89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1" name="Rectangle 90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2" name="Rectangle 90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3" name="Rectangle 90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4" name="Rectangle 90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5" name="Rectangle 90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6" name="Rectangle 90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7" name="Rectangle 90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8" name="Rectangle 90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9" name="Rectangle 90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0" name="Rectangle 90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1" name="Rectangle 91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2" name="Rectangle 91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3" name="Rectangle 91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4" name="Rectangle 91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5" name="Rectangle 91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6" name="Rectangle 91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7" name="Rectangle 91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8" name="Rectangle 91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9" name="Rectangle 91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0" name="Rectangle 91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1" name="Rectangle 92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2" name="Rectangle 92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3" name="Rectangle 92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4" name="Rectangle 92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5" name="Rectangle 92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6" name="Rectangle 92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7" name="Rectangle 92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8" name="Rectangle 92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39" name="Rectangle 92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0" name="Rectangle 92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1" name="Rectangle 93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42" name="Rectangle 93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49" name="Group 932"/>
            <p:cNvGrpSpPr>
              <a:grpSpLocks/>
            </p:cNvGrpSpPr>
            <p:nvPr/>
          </p:nvGrpSpPr>
          <p:grpSpPr bwMode="auto">
            <a:xfrm>
              <a:off x="2258" y="2729"/>
              <a:ext cx="713" cy="713"/>
              <a:chOff x="1581" y="1595"/>
              <a:chExt cx="1921" cy="1920"/>
            </a:xfrm>
          </p:grpSpPr>
          <p:sp>
            <p:nvSpPr>
              <p:cNvPr id="7315" name="Rectangle 933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6" name="Rectangle 934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7" name="Rectangle 935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8" name="Rectangle 936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9" name="Rectangle 937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0" name="Rectangle 938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1" name="Rectangle 939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2" name="Rectangle 940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3" name="Rectangle 941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4" name="Rectangle 942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5" name="Rectangle 943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6" name="Rectangle 944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7" name="Rectangle 945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8" name="Rectangle 946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9" name="Rectangle 947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0" name="Rectangle 948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1" name="Rectangle 949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2" name="Rectangle 950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3" name="Rectangle 951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4" name="Rectangle 952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5" name="Rectangle 953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6" name="Rectangle 954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7" name="Rectangle 955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8" name="Rectangle 956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9" name="Rectangle 957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0" name="Rectangle 958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1" name="Rectangle 959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2" name="Rectangle 960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3" name="Rectangle 961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4" name="Rectangle 962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5" name="Rectangle 963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6" name="Rectangle 964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7" name="Rectangle 965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8" name="Rectangle 966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9" name="Rectangle 967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0" name="Rectangle 968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1" name="Rectangle 969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2" name="Rectangle 970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3" name="Rectangle 971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4" name="Rectangle 972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5" name="Rectangle 973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6" name="Rectangle 974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7" name="Rectangle 975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8" name="Rectangle 976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9" name="Rectangle 977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0" name="Rectangle 978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1" name="Rectangle 979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2" name="Rectangle 980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3" name="Rectangle 981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4" name="Rectangle 982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5" name="Rectangle 983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6" name="Rectangle 984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7" name="Rectangle 985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8" name="Rectangle 986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9" name="Rectangle 987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0" name="Rectangle 988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1" name="Rectangle 989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2" name="Rectangle 990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3" name="Rectangle 991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4" name="Rectangle 992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" name="Rectangle 993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" name="Rectangle 994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" name="Rectangle 995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" name="Rectangle 996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0" name="Group 997"/>
            <p:cNvGrpSpPr>
              <a:grpSpLocks/>
            </p:cNvGrpSpPr>
            <p:nvPr/>
          </p:nvGrpSpPr>
          <p:grpSpPr bwMode="auto">
            <a:xfrm>
              <a:off x="2965" y="2723"/>
              <a:ext cx="713" cy="713"/>
              <a:chOff x="1581" y="1595"/>
              <a:chExt cx="1921" cy="1920"/>
            </a:xfrm>
          </p:grpSpPr>
          <p:sp>
            <p:nvSpPr>
              <p:cNvPr id="7251" name="Rectangle 998"/>
              <p:cNvSpPr>
                <a:spLocks noChangeArrowheads="1"/>
              </p:cNvSpPr>
              <p:nvPr/>
            </p:nvSpPr>
            <p:spPr bwMode="auto">
              <a:xfrm>
                <a:off x="15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2" name="Rectangle 999"/>
              <p:cNvSpPr>
                <a:spLocks noChangeArrowheads="1"/>
              </p:cNvSpPr>
              <p:nvPr/>
            </p:nvSpPr>
            <p:spPr bwMode="auto">
              <a:xfrm>
                <a:off x="18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3" name="Rectangle 1000"/>
              <p:cNvSpPr>
                <a:spLocks noChangeArrowheads="1"/>
              </p:cNvSpPr>
              <p:nvPr/>
            </p:nvSpPr>
            <p:spPr bwMode="auto">
              <a:xfrm>
                <a:off x="15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4" name="Rectangle 1001"/>
              <p:cNvSpPr>
                <a:spLocks noChangeArrowheads="1"/>
              </p:cNvSpPr>
              <p:nvPr/>
            </p:nvSpPr>
            <p:spPr bwMode="auto">
              <a:xfrm>
                <a:off x="18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5" name="Rectangle 1002"/>
              <p:cNvSpPr>
                <a:spLocks noChangeArrowheads="1"/>
              </p:cNvSpPr>
              <p:nvPr/>
            </p:nvSpPr>
            <p:spPr bwMode="auto">
              <a:xfrm>
                <a:off x="15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6" name="Rectangle 1003"/>
              <p:cNvSpPr>
                <a:spLocks noChangeArrowheads="1"/>
              </p:cNvSpPr>
              <p:nvPr/>
            </p:nvSpPr>
            <p:spPr bwMode="auto">
              <a:xfrm>
                <a:off x="18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7" name="Rectangle 1004"/>
              <p:cNvSpPr>
                <a:spLocks noChangeArrowheads="1"/>
              </p:cNvSpPr>
              <p:nvPr/>
            </p:nvSpPr>
            <p:spPr bwMode="auto">
              <a:xfrm>
                <a:off x="15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8" name="Rectangle 1005"/>
              <p:cNvSpPr>
                <a:spLocks noChangeArrowheads="1"/>
              </p:cNvSpPr>
              <p:nvPr/>
            </p:nvSpPr>
            <p:spPr bwMode="auto">
              <a:xfrm>
                <a:off x="18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9" name="Rectangle 1006"/>
              <p:cNvSpPr>
                <a:spLocks noChangeArrowheads="1"/>
              </p:cNvSpPr>
              <p:nvPr/>
            </p:nvSpPr>
            <p:spPr bwMode="auto">
              <a:xfrm>
                <a:off x="20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0" name="Rectangle 1007"/>
              <p:cNvSpPr>
                <a:spLocks noChangeArrowheads="1"/>
              </p:cNvSpPr>
              <p:nvPr/>
            </p:nvSpPr>
            <p:spPr bwMode="auto">
              <a:xfrm>
                <a:off x="230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1" name="Rectangle 1008"/>
              <p:cNvSpPr>
                <a:spLocks noChangeArrowheads="1"/>
              </p:cNvSpPr>
              <p:nvPr/>
            </p:nvSpPr>
            <p:spPr bwMode="auto">
              <a:xfrm>
                <a:off x="20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2" name="Rectangle 1009"/>
              <p:cNvSpPr>
                <a:spLocks noChangeArrowheads="1"/>
              </p:cNvSpPr>
              <p:nvPr/>
            </p:nvSpPr>
            <p:spPr bwMode="auto">
              <a:xfrm>
                <a:off x="230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3" name="Rectangle 1010"/>
              <p:cNvSpPr>
                <a:spLocks noChangeArrowheads="1"/>
              </p:cNvSpPr>
              <p:nvPr/>
            </p:nvSpPr>
            <p:spPr bwMode="auto">
              <a:xfrm>
                <a:off x="20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4" name="Rectangle 1011"/>
              <p:cNvSpPr>
                <a:spLocks noChangeArrowheads="1"/>
              </p:cNvSpPr>
              <p:nvPr/>
            </p:nvSpPr>
            <p:spPr bwMode="auto">
              <a:xfrm>
                <a:off x="230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5" name="Rectangle 1012"/>
              <p:cNvSpPr>
                <a:spLocks noChangeArrowheads="1"/>
              </p:cNvSpPr>
              <p:nvPr/>
            </p:nvSpPr>
            <p:spPr bwMode="auto">
              <a:xfrm>
                <a:off x="20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6" name="Rectangle 1013"/>
              <p:cNvSpPr>
                <a:spLocks noChangeArrowheads="1"/>
              </p:cNvSpPr>
              <p:nvPr/>
            </p:nvSpPr>
            <p:spPr bwMode="auto">
              <a:xfrm>
                <a:off x="230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7" name="Rectangle 1014"/>
              <p:cNvSpPr>
                <a:spLocks noChangeArrowheads="1"/>
              </p:cNvSpPr>
              <p:nvPr/>
            </p:nvSpPr>
            <p:spPr bwMode="auto">
              <a:xfrm>
                <a:off x="254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8" name="Rectangle 1015"/>
              <p:cNvSpPr>
                <a:spLocks noChangeArrowheads="1"/>
              </p:cNvSpPr>
              <p:nvPr/>
            </p:nvSpPr>
            <p:spPr bwMode="auto">
              <a:xfrm>
                <a:off x="278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9" name="Rectangle 1016"/>
              <p:cNvSpPr>
                <a:spLocks noChangeArrowheads="1"/>
              </p:cNvSpPr>
              <p:nvPr/>
            </p:nvSpPr>
            <p:spPr bwMode="auto">
              <a:xfrm>
                <a:off x="254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0" name="Rectangle 1017"/>
              <p:cNvSpPr>
                <a:spLocks noChangeArrowheads="1"/>
              </p:cNvSpPr>
              <p:nvPr/>
            </p:nvSpPr>
            <p:spPr bwMode="auto">
              <a:xfrm>
                <a:off x="278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" name="Rectangle 1018"/>
              <p:cNvSpPr>
                <a:spLocks noChangeArrowheads="1"/>
              </p:cNvSpPr>
              <p:nvPr/>
            </p:nvSpPr>
            <p:spPr bwMode="auto">
              <a:xfrm>
                <a:off x="254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" name="Rectangle 1019"/>
              <p:cNvSpPr>
                <a:spLocks noChangeArrowheads="1"/>
              </p:cNvSpPr>
              <p:nvPr/>
            </p:nvSpPr>
            <p:spPr bwMode="auto">
              <a:xfrm>
                <a:off x="278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" name="Rectangle 1020"/>
              <p:cNvSpPr>
                <a:spLocks noChangeArrowheads="1"/>
              </p:cNvSpPr>
              <p:nvPr/>
            </p:nvSpPr>
            <p:spPr bwMode="auto">
              <a:xfrm>
                <a:off x="254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4" name="Rectangle 1021"/>
              <p:cNvSpPr>
                <a:spLocks noChangeArrowheads="1"/>
              </p:cNvSpPr>
              <p:nvPr/>
            </p:nvSpPr>
            <p:spPr bwMode="auto">
              <a:xfrm>
                <a:off x="278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5" name="Rectangle 1022"/>
              <p:cNvSpPr>
                <a:spLocks noChangeArrowheads="1"/>
              </p:cNvSpPr>
              <p:nvPr/>
            </p:nvSpPr>
            <p:spPr bwMode="auto">
              <a:xfrm>
                <a:off x="302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6" name="Rectangle 1023"/>
              <p:cNvSpPr>
                <a:spLocks noChangeArrowheads="1"/>
              </p:cNvSpPr>
              <p:nvPr/>
            </p:nvSpPr>
            <p:spPr bwMode="auto">
              <a:xfrm>
                <a:off x="3261" y="255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7" name="Rectangle 1024"/>
              <p:cNvSpPr>
                <a:spLocks noChangeArrowheads="1"/>
              </p:cNvSpPr>
              <p:nvPr/>
            </p:nvSpPr>
            <p:spPr bwMode="auto">
              <a:xfrm>
                <a:off x="302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8" name="Rectangle 1025"/>
              <p:cNvSpPr>
                <a:spLocks noChangeArrowheads="1"/>
              </p:cNvSpPr>
              <p:nvPr/>
            </p:nvSpPr>
            <p:spPr bwMode="auto">
              <a:xfrm>
                <a:off x="3261" y="27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9" name="Rectangle 1026"/>
              <p:cNvSpPr>
                <a:spLocks noChangeArrowheads="1"/>
              </p:cNvSpPr>
              <p:nvPr/>
            </p:nvSpPr>
            <p:spPr bwMode="auto">
              <a:xfrm>
                <a:off x="302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0" name="Rectangle 1027"/>
              <p:cNvSpPr>
                <a:spLocks noChangeArrowheads="1"/>
              </p:cNvSpPr>
              <p:nvPr/>
            </p:nvSpPr>
            <p:spPr bwMode="auto">
              <a:xfrm>
                <a:off x="3261" y="30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1" name="Rectangle 1028"/>
              <p:cNvSpPr>
                <a:spLocks noChangeArrowheads="1"/>
              </p:cNvSpPr>
              <p:nvPr/>
            </p:nvSpPr>
            <p:spPr bwMode="auto">
              <a:xfrm>
                <a:off x="302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2" name="Rectangle 1029"/>
              <p:cNvSpPr>
                <a:spLocks noChangeArrowheads="1"/>
              </p:cNvSpPr>
              <p:nvPr/>
            </p:nvSpPr>
            <p:spPr bwMode="auto">
              <a:xfrm>
                <a:off x="3261" y="32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3" name="Rectangle 1030"/>
              <p:cNvSpPr>
                <a:spLocks noChangeArrowheads="1"/>
              </p:cNvSpPr>
              <p:nvPr/>
            </p:nvSpPr>
            <p:spPr bwMode="auto">
              <a:xfrm>
                <a:off x="15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4" name="Rectangle 1031"/>
              <p:cNvSpPr>
                <a:spLocks noChangeArrowheads="1"/>
              </p:cNvSpPr>
              <p:nvPr/>
            </p:nvSpPr>
            <p:spPr bwMode="auto">
              <a:xfrm>
                <a:off x="18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5" name="Rectangle 1032"/>
              <p:cNvSpPr>
                <a:spLocks noChangeArrowheads="1"/>
              </p:cNvSpPr>
              <p:nvPr/>
            </p:nvSpPr>
            <p:spPr bwMode="auto">
              <a:xfrm>
                <a:off x="15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6" name="Rectangle 1033"/>
              <p:cNvSpPr>
                <a:spLocks noChangeArrowheads="1"/>
              </p:cNvSpPr>
              <p:nvPr/>
            </p:nvSpPr>
            <p:spPr bwMode="auto">
              <a:xfrm>
                <a:off x="18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7" name="Rectangle 1034"/>
              <p:cNvSpPr>
                <a:spLocks noChangeArrowheads="1"/>
              </p:cNvSpPr>
              <p:nvPr/>
            </p:nvSpPr>
            <p:spPr bwMode="auto">
              <a:xfrm>
                <a:off x="15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8" name="Rectangle 1035"/>
              <p:cNvSpPr>
                <a:spLocks noChangeArrowheads="1"/>
              </p:cNvSpPr>
              <p:nvPr/>
            </p:nvSpPr>
            <p:spPr bwMode="auto">
              <a:xfrm>
                <a:off x="18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9" name="Rectangle 1036"/>
              <p:cNvSpPr>
                <a:spLocks noChangeArrowheads="1"/>
              </p:cNvSpPr>
              <p:nvPr/>
            </p:nvSpPr>
            <p:spPr bwMode="auto">
              <a:xfrm>
                <a:off x="15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0" name="Rectangle 1037"/>
              <p:cNvSpPr>
                <a:spLocks noChangeArrowheads="1"/>
              </p:cNvSpPr>
              <p:nvPr/>
            </p:nvSpPr>
            <p:spPr bwMode="auto">
              <a:xfrm>
                <a:off x="18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1" name="Rectangle 1038"/>
              <p:cNvSpPr>
                <a:spLocks noChangeArrowheads="1"/>
              </p:cNvSpPr>
              <p:nvPr/>
            </p:nvSpPr>
            <p:spPr bwMode="auto">
              <a:xfrm>
                <a:off x="20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2" name="Rectangle 1039"/>
              <p:cNvSpPr>
                <a:spLocks noChangeArrowheads="1"/>
              </p:cNvSpPr>
              <p:nvPr/>
            </p:nvSpPr>
            <p:spPr bwMode="auto">
              <a:xfrm>
                <a:off x="230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3" name="Rectangle 1040"/>
              <p:cNvSpPr>
                <a:spLocks noChangeArrowheads="1"/>
              </p:cNvSpPr>
              <p:nvPr/>
            </p:nvSpPr>
            <p:spPr bwMode="auto">
              <a:xfrm>
                <a:off x="20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" name="Rectangle 1041"/>
              <p:cNvSpPr>
                <a:spLocks noChangeArrowheads="1"/>
              </p:cNvSpPr>
              <p:nvPr/>
            </p:nvSpPr>
            <p:spPr bwMode="auto">
              <a:xfrm>
                <a:off x="230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" name="Rectangle 1042"/>
              <p:cNvSpPr>
                <a:spLocks noChangeArrowheads="1"/>
              </p:cNvSpPr>
              <p:nvPr/>
            </p:nvSpPr>
            <p:spPr bwMode="auto">
              <a:xfrm>
                <a:off x="20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6" name="Rectangle 1043"/>
              <p:cNvSpPr>
                <a:spLocks noChangeArrowheads="1"/>
              </p:cNvSpPr>
              <p:nvPr/>
            </p:nvSpPr>
            <p:spPr bwMode="auto">
              <a:xfrm>
                <a:off x="230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7" name="Rectangle 1044"/>
              <p:cNvSpPr>
                <a:spLocks noChangeArrowheads="1"/>
              </p:cNvSpPr>
              <p:nvPr/>
            </p:nvSpPr>
            <p:spPr bwMode="auto">
              <a:xfrm>
                <a:off x="20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8" name="Rectangle 1045"/>
              <p:cNvSpPr>
                <a:spLocks noChangeArrowheads="1"/>
              </p:cNvSpPr>
              <p:nvPr/>
            </p:nvSpPr>
            <p:spPr bwMode="auto">
              <a:xfrm>
                <a:off x="230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9" name="Rectangle 1046"/>
              <p:cNvSpPr>
                <a:spLocks noChangeArrowheads="1"/>
              </p:cNvSpPr>
              <p:nvPr/>
            </p:nvSpPr>
            <p:spPr bwMode="auto">
              <a:xfrm>
                <a:off x="254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0" name="Rectangle 1047"/>
              <p:cNvSpPr>
                <a:spLocks noChangeArrowheads="1"/>
              </p:cNvSpPr>
              <p:nvPr/>
            </p:nvSpPr>
            <p:spPr bwMode="auto">
              <a:xfrm>
                <a:off x="278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1" name="Rectangle 1048"/>
              <p:cNvSpPr>
                <a:spLocks noChangeArrowheads="1"/>
              </p:cNvSpPr>
              <p:nvPr/>
            </p:nvSpPr>
            <p:spPr bwMode="auto">
              <a:xfrm>
                <a:off x="254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2" name="Rectangle 1049"/>
              <p:cNvSpPr>
                <a:spLocks noChangeArrowheads="1"/>
              </p:cNvSpPr>
              <p:nvPr/>
            </p:nvSpPr>
            <p:spPr bwMode="auto">
              <a:xfrm>
                <a:off x="278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3" name="Rectangle 1050"/>
              <p:cNvSpPr>
                <a:spLocks noChangeArrowheads="1"/>
              </p:cNvSpPr>
              <p:nvPr/>
            </p:nvSpPr>
            <p:spPr bwMode="auto">
              <a:xfrm>
                <a:off x="254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4" name="Rectangle 1051"/>
              <p:cNvSpPr>
                <a:spLocks noChangeArrowheads="1"/>
              </p:cNvSpPr>
              <p:nvPr/>
            </p:nvSpPr>
            <p:spPr bwMode="auto">
              <a:xfrm>
                <a:off x="278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5" name="Rectangle 1052"/>
              <p:cNvSpPr>
                <a:spLocks noChangeArrowheads="1"/>
              </p:cNvSpPr>
              <p:nvPr/>
            </p:nvSpPr>
            <p:spPr bwMode="auto">
              <a:xfrm>
                <a:off x="254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6" name="Rectangle 1053"/>
              <p:cNvSpPr>
                <a:spLocks noChangeArrowheads="1"/>
              </p:cNvSpPr>
              <p:nvPr/>
            </p:nvSpPr>
            <p:spPr bwMode="auto">
              <a:xfrm>
                <a:off x="278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7" name="Rectangle 1054"/>
              <p:cNvSpPr>
                <a:spLocks noChangeArrowheads="1"/>
              </p:cNvSpPr>
              <p:nvPr/>
            </p:nvSpPr>
            <p:spPr bwMode="auto">
              <a:xfrm>
                <a:off x="302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8" name="Rectangle 1055"/>
              <p:cNvSpPr>
                <a:spLocks noChangeArrowheads="1"/>
              </p:cNvSpPr>
              <p:nvPr/>
            </p:nvSpPr>
            <p:spPr bwMode="auto">
              <a:xfrm>
                <a:off x="3262" y="159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9" name="Rectangle 1056"/>
              <p:cNvSpPr>
                <a:spLocks noChangeArrowheads="1"/>
              </p:cNvSpPr>
              <p:nvPr/>
            </p:nvSpPr>
            <p:spPr bwMode="auto">
              <a:xfrm>
                <a:off x="302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0" name="Rectangle 1057"/>
              <p:cNvSpPr>
                <a:spLocks noChangeArrowheads="1"/>
              </p:cNvSpPr>
              <p:nvPr/>
            </p:nvSpPr>
            <p:spPr bwMode="auto">
              <a:xfrm>
                <a:off x="3262" y="183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1" name="Rectangle 1058"/>
              <p:cNvSpPr>
                <a:spLocks noChangeArrowheads="1"/>
              </p:cNvSpPr>
              <p:nvPr/>
            </p:nvSpPr>
            <p:spPr bwMode="auto">
              <a:xfrm>
                <a:off x="302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2" name="Rectangle 1059"/>
              <p:cNvSpPr>
                <a:spLocks noChangeArrowheads="1"/>
              </p:cNvSpPr>
              <p:nvPr/>
            </p:nvSpPr>
            <p:spPr bwMode="auto">
              <a:xfrm>
                <a:off x="3262" y="207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3" name="Rectangle 1060"/>
              <p:cNvSpPr>
                <a:spLocks noChangeArrowheads="1"/>
              </p:cNvSpPr>
              <p:nvPr/>
            </p:nvSpPr>
            <p:spPr bwMode="auto">
              <a:xfrm>
                <a:off x="302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4" name="Rectangle 1061"/>
              <p:cNvSpPr>
                <a:spLocks noChangeArrowheads="1"/>
              </p:cNvSpPr>
              <p:nvPr/>
            </p:nvSpPr>
            <p:spPr bwMode="auto">
              <a:xfrm>
                <a:off x="3262" y="2315"/>
                <a:ext cx="240" cy="240"/>
              </a:xfrm>
              <a:prstGeom prst="rect">
                <a:avLst/>
              </a:prstGeom>
              <a:solidFill>
                <a:srgbClr val="FFCCCC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4" name="Group 1063"/>
          <p:cNvGrpSpPr>
            <a:grpSpLocks/>
          </p:cNvGrpSpPr>
          <p:nvPr/>
        </p:nvGrpSpPr>
        <p:grpSpPr bwMode="auto">
          <a:xfrm>
            <a:off x="4937125" y="3187700"/>
            <a:ext cx="2252663" cy="2246313"/>
            <a:chOff x="1581" y="1595"/>
            <a:chExt cx="1921" cy="1920"/>
          </a:xfrm>
        </p:grpSpPr>
        <p:sp>
          <p:nvSpPr>
            <p:cNvPr id="7179" name="Rectangle 1064"/>
            <p:cNvSpPr>
              <a:spLocks noChangeArrowheads="1"/>
            </p:cNvSpPr>
            <p:nvPr/>
          </p:nvSpPr>
          <p:spPr bwMode="auto">
            <a:xfrm>
              <a:off x="158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Rectangle 1065"/>
            <p:cNvSpPr>
              <a:spLocks noChangeArrowheads="1"/>
            </p:cNvSpPr>
            <p:nvPr/>
          </p:nvSpPr>
          <p:spPr bwMode="auto">
            <a:xfrm>
              <a:off x="182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Rectangle 1066"/>
            <p:cNvSpPr>
              <a:spLocks noChangeArrowheads="1"/>
            </p:cNvSpPr>
            <p:nvPr/>
          </p:nvSpPr>
          <p:spPr bwMode="auto">
            <a:xfrm>
              <a:off x="158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Rectangle 1067"/>
            <p:cNvSpPr>
              <a:spLocks noChangeArrowheads="1"/>
            </p:cNvSpPr>
            <p:nvPr/>
          </p:nvSpPr>
          <p:spPr bwMode="auto">
            <a:xfrm>
              <a:off x="182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Rectangle 1068"/>
            <p:cNvSpPr>
              <a:spLocks noChangeArrowheads="1"/>
            </p:cNvSpPr>
            <p:nvPr/>
          </p:nvSpPr>
          <p:spPr bwMode="auto">
            <a:xfrm>
              <a:off x="158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Rectangle 1069"/>
            <p:cNvSpPr>
              <a:spLocks noChangeArrowheads="1"/>
            </p:cNvSpPr>
            <p:nvPr/>
          </p:nvSpPr>
          <p:spPr bwMode="auto">
            <a:xfrm>
              <a:off x="182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Rectangle 1070"/>
            <p:cNvSpPr>
              <a:spLocks noChangeArrowheads="1"/>
            </p:cNvSpPr>
            <p:nvPr/>
          </p:nvSpPr>
          <p:spPr bwMode="auto">
            <a:xfrm>
              <a:off x="158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Rectangle 1071"/>
            <p:cNvSpPr>
              <a:spLocks noChangeArrowheads="1"/>
            </p:cNvSpPr>
            <p:nvPr/>
          </p:nvSpPr>
          <p:spPr bwMode="auto">
            <a:xfrm>
              <a:off x="182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Rectangle 1072"/>
            <p:cNvSpPr>
              <a:spLocks noChangeArrowheads="1"/>
            </p:cNvSpPr>
            <p:nvPr/>
          </p:nvSpPr>
          <p:spPr bwMode="auto">
            <a:xfrm>
              <a:off x="206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Rectangle 1073"/>
            <p:cNvSpPr>
              <a:spLocks noChangeArrowheads="1"/>
            </p:cNvSpPr>
            <p:nvPr/>
          </p:nvSpPr>
          <p:spPr bwMode="auto">
            <a:xfrm>
              <a:off x="230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Rectangle 1074"/>
            <p:cNvSpPr>
              <a:spLocks noChangeArrowheads="1"/>
            </p:cNvSpPr>
            <p:nvPr/>
          </p:nvSpPr>
          <p:spPr bwMode="auto">
            <a:xfrm>
              <a:off x="206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Rectangle 1075"/>
            <p:cNvSpPr>
              <a:spLocks noChangeArrowheads="1"/>
            </p:cNvSpPr>
            <p:nvPr/>
          </p:nvSpPr>
          <p:spPr bwMode="auto">
            <a:xfrm>
              <a:off x="230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Rectangle 1076"/>
            <p:cNvSpPr>
              <a:spLocks noChangeArrowheads="1"/>
            </p:cNvSpPr>
            <p:nvPr/>
          </p:nvSpPr>
          <p:spPr bwMode="auto">
            <a:xfrm>
              <a:off x="206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Rectangle 1077"/>
            <p:cNvSpPr>
              <a:spLocks noChangeArrowheads="1"/>
            </p:cNvSpPr>
            <p:nvPr/>
          </p:nvSpPr>
          <p:spPr bwMode="auto">
            <a:xfrm>
              <a:off x="230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Rectangle 1078"/>
            <p:cNvSpPr>
              <a:spLocks noChangeArrowheads="1"/>
            </p:cNvSpPr>
            <p:nvPr/>
          </p:nvSpPr>
          <p:spPr bwMode="auto">
            <a:xfrm>
              <a:off x="206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Rectangle 1079"/>
            <p:cNvSpPr>
              <a:spLocks noChangeArrowheads="1"/>
            </p:cNvSpPr>
            <p:nvPr/>
          </p:nvSpPr>
          <p:spPr bwMode="auto">
            <a:xfrm>
              <a:off x="230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Rectangle 1080"/>
            <p:cNvSpPr>
              <a:spLocks noChangeArrowheads="1"/>
            </p:cNvSpPr>
            <p:nvPr/>
          </p:nvSpPr>
          <p:spPr bwMode="auto">
            <a:xfrm>
              <a:off x="254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Rectangle 1081"/>
            <p:cNvSpPr>
              <a:spLocks noChangeArrowheads="1"/>
            </p:cNvSpPr>
            <p:nvPr/>
          </p:nvSpPr>
          <p:spPr bwMode="auto">
            <a:xfrm>
              <a:off x="278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Rectangle 1082"/>
            <p:cNvSpPr>
              <a:spLocks noChangeArrowheads="1"/>
            </p:cNvSpPr>
            <p:nvPr/>
          </p:nvSpPr>
          <p:spPr bwMode="auto">
            <a:xfrm>
              <a:off x="254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Rectangle 1083"/>
            <p:cNvSpPr>
              <a:spLocks noChangeArrowheads="1"/>
            </p:cNvSpPr>
            <p:nvPr/>
          </p:nvSpPr>
          <p:spPr bwMode="auto">
            <a:xfrm>
              <a:off x="278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Rectangle 1084"/>
            <p:cNvSpPr>
              <a:spLocks noChangeArrowheads="1"/>
            </p:cNvSpPr>
            <p:nvPr/>
          </p:nvSpPr>
          <p:spPr bwMode="auto">
            <a:xfrm>
              <a:off x="254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Rectangle 1085"/>
            <p:cNvSpPr>
              <a:spLocks noChangeArrowheads="1"/>
            </p:cNvSpPr>
            <p:nvPr/>
          </p:nvSpPr>
          <p:spPr bwMode="auto">
            <a:xfrm>
              <a:off x="278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Rectangle 1086"/>
            <p:cNvSpPr>
              <a:spLocks noChangeArrowheads="1"/>
            </p:cNvSpPr>
            <p:nvPr/>
          </p:nvSpPr>
          <p:spPr bwMode="auto">
            <a:xfrm>
              <a:off x="254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Rectangle 1087"/>
            <p:cNvSpPr>
              <a:spLocks noChangeArrowheads="1"/>
            </p:cNvSpPr>
            <p:nvPr/>
          </p:nvSpPr>
          <p:spPr bwMode="auto">
            <a:xfrm>
              <a:off x="278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Rectangle 1088"/>
            <p:cNvSpPr>
              <a:spLocks noChangeArrowheads="1"/>
            </p:cNvSpPr>
            <p:nvPr/>
          </p:nvSpPr>
          <p:spPr bwMode="auto">
            <a:xfrm>
              <a:off x="302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Rectangle 1089"/>
            <p:cNvSpPr>
              <a:spLocks noChangeArrowheads="1"/>
            </p:cNvSpPr>
            <p:nvPr/>
          </p:nvSpPr>
          <p:spPr bwMode="auto">
            <a:xfrm>
              <a:off x="3261" y="255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Rectangle 1090"/>
            <p:cNvSpPr>
              <a:spLocks noChangeArrowheads="1"/>
            </p:cNvSpPr>
            <p:nvPr/>
          </p:nvSpPr>
          <p:spPr bwMode="auto">
            <a:xfrm>
              <a:off x="302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1091"/>
            <p:cNvSpPr>
              <a:spLocks noChangeArrowheads="1"/>
            </p:cNvSpPr>
            <p:nvPr/>
          </p:nvSpPr>
          <p:spPr bwMode="auto">
            <a:xfrm>
              <a:off x="3261" y="27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1092"/>
            <p:cNvSpPr>
              <a:spLocks noChangeArrowheads="1"/>
            </p:cNvSpPr>
            <p:nvPr/>
          </p:nvSpPr>
          <p:spPr bwMode="auto">
            <a:xfrm>
              <a:off x="302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Rectangle 1093"/>
            <p:cNvSpPr>
              <a:spLocks noChangeArrowheads="1"/>
            </p:cNvSpPr>
            <p:nvPr/>
          </p:nvSpPr>
          <p:spPr bwMode="auto">
            <a:xfrm>
              <a:off x="3261" y="30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Rectangle 1094"/>
            <p:cNvSpPr>
              <a:spLocks noChangeArrowheads="1"/>
            </p:cNvSpPr>
            <p:nvPr/>
          </p:nvSpPr>
          <p:spPr bwMode="auto">
            <a:xfrm>
              <a:off x="302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1095"/>
            <p:cNvSpPr>
              <a:spLocks noChangeArrowheads="1"/>
            </p:cNvSpPr>
            <p:nvPr/>
          </p:nvSpPr>
          <p:spPr bwMode="auto">
            <a:xfrm>
              <a:off x="3261" y="32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1096"/>
            <p:cNvSpPr>
              <a:spLocks noChangeArrowheads="1"/>
            </p:cNvSpPr>
            <p:nvPr/>
          </p:nvSpPr>
          <p:spPr bwMode="auto">
            <a:xfrm>
              <a:off x="158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1097"/>
            <p:cNvSpPr>
              <a:spLocks noChangeArrowheads="1"/>
            </p:cNvSpPr>
            <p:nvPr/>
          </p:nvSpPr>
          <p:spPr bwMode="auto">
            <a:xfrm>
              <a:off x="182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Rectangle 1098"/>
            <p:cNvSpPr>
              <a:spLocks noChangeArrowheads="1"/>
            </p:cNvSpPr>
            <p:nvPr/>
          </p:nvSpPr>
          <p:spPr bwMode="auto">
            <a:xfrm>
              <a:off x="158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1099"/>
            <p:cNvSpPr>
              <a:spLocks noChangeArrowheads="1"/>
            </p:cNvSpPr>
            <p:nvPr/>
          </p:nvSpPr>
          <p:spPr bwMode="auto">
            <a:xfrm>
              <a:off x="182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1100"/>
            <p:cNvSpPr>
              <a:spLocks noChangeArrowheads="1"/>
            </p:cNvSpPr>
            <p:nvPr/>
          </p:nvSpPr>
          <p:spPr bwMode="auto">
            <a:xfrm>
              <a:off x="158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1101"/>
            <p:cNvSpPr>
              <a:spLocks noChangeArrowheads="1"/>
            </p:cNvSpPr>
            <p:nvPr/>
          </p:nvSpPr>
          <p:spPr bwMode="auto">
            <a:xfrm>
              <a:off x="182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Rectangle 1102"/>
            <p:cNvSpPr>
              <a:spLocks noChangeArrowheads="1"/>
            </p:cNvSpPr>
            <p:nvPr/>
          </p:nvSpPr>
          <p:spPr bwMode="auto">
            <a:xfrm>
              <a:off x="158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1103"/>
            <p:cNvSpPr>
              <a:spLocks noChangeArrowheads="1"/>
            </p:cNvSpPr>
            <p:nvPr/>
          </p:nvSpPr>
          <p:spPr bwMode="auto">
            <a:xfrm>
              <a:off x="182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Rectangle 1104"/>
            <p:cNvSpPr>
              <a:spLocks noChangeArrowheads="1"/>
            </p:cNvSpPr>
            <p:nvPr/>
          </p:nvSpPr>
          <p:spPr bwMode="auto">
            <a:xfrm>
              <a:off x="206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Rectangle 1105"/>
            <p:cNvSpPr>
              <a:spLocks noChangeArrowheads="1"/>
            </p:cNvSpPr>
            <p:nvPr/>
          </p:nvSpPr>
          <p:spPr bwMode="auto">
            <a:xfrm>
              <a:off x="230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1106"/>
            <p:cNvSpPr>
              <a:spLocks noChangeArrowheads="1"/>
            </p:cNvSpPr>
            <p:nvPr/>
          </p:nvSpPr>
          <p:spPr bwMode="auto">
            <a:xfrm>
              <a:off x="206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1107"/>
            <p:cNvSpPr>
              <a:spLocks noChangeArrowheads="1"/>
            </p:cNvSpPr>
            <p:nvPr/>
          </p:nvSpPr>
          <p:spPr bwMode="auto">
            <a:xfrm>
              <a:off x="230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Rectangle 1108"/>
            <p:cNvSpPr>
              <a:spLocks noChangeArrowheads="1"/>
            </p:cNvSpPr>
            <p:nvPr/>
          </p:nvSpPr>
          <p:spPr bwMode="auto">
            <a:xfrm>
              <a:off x="206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Rectangle 1109"/>
            <p:cNvSpPr>
              <a:spLocks noChangeArrowheads="1"/>
            </p:cNvSpPr>
            <p:nvPr/>
          </p:nvSpPr>
          <p:spPr bwMode="auto">
            <a:xfrm>
              <a:off x="230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Rectangle 1110"/>
            <p:cNvSpPr>
              <a:spLocks noChangeArrowheads="1"/>
            </p:cNvSpPr>
            <p:nvPr/>
          </p:nvSpPr>
          <p:spPr bwMode="auto">
            <a:xfrm>
              <a:off x="206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Rectangle 1111"/>
            <p:cNvSpPr>
              <a:spLocks noChangeArrowheads="1"/>
            </p:cNvSpPr>
            <p:nvPr/>
          </p:nvSpPr>
          <p:spPr bwMode="auto">
            <a:xfrm>
              <a:off x="230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Rectangle 1112"/>
            <p:cNvSpPr>
              <a:spLocks noChangeArrowheads="1"/>
            </p:cNvSpPr>
            <p:nvPr/>
          </p:nvSpPr>
          <p:spPr bwMode="auto">
            <a:xfrm>
              <a:off x="254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Rectangle 1113"/>
            <p:cNvSpPr>
              <a:spLocks noChangeArrowheads="1"/>
            </p:cNvSpPr>
            <p:nvPr/>
          </p:nvSpPr>
          <p:spPr bwMode="auto">
            <a:xfrm>
              <a:off x="278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Rectangle 1114"/>
            <p:cNvSpPr>
              <a:spLocks noChangeArrowheads="1"/>
            </p:cNvSpPr>
            <p:nvPr/>
          </p:nvSpPr>
          <p:spPr bwMode="auto">
            <a:xfrm>
              <a:off x="254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0" name="Rectangle 1115"/>
            <p:cNvSpPr>
              <a:spLocks noChangeArrowheads="1"/>
            </p:cNvSpPr>
            <p:nvPr/>
          </p:nvSpPr>
          <p:spPr bwMode="auto">
            <a:xfrm>
              <a:off x="278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1" name="Rectangle 1116"/>
            <p:cNvSpPr>
              <a:spLocks noChangeArrowheads="1"/>
            </p:cNvSpPr>
            <p:nvPr/>
          </p:nvSpPr>
          <p:spPr bwMode="auto">
            <a:xfrm>
              <a:off x="254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Rectangle 1117"/>
            <p:cNvSpPr>
              <a:spLocks noChangeArrowheads="1"/>
            </p:cNvSpPr>
            <p:nvPr/>
          </p:nvSpPr>
          <p:spPr bwMode="auto">
            <a:xfrm>
              <a:off x="278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3" name="Rectangle 1118"/>
            <p:cNvSpPr>
              <a:spLocks noChangeArrowheads="1"/>
            </p:cNvSpPr>
            <p:nvPr/>
          </p:nvSpPr>
          <p:spPr bwMode="auto">
            <a:xfrm>
              <a:off x="254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Rectangle 1119"/>
            <p:cNvSpPr>
              <a:spLocks noChangeArrowheads="1"/>
            </p:cNvSpPr>
            <p:nvPr/>
          </p:nvSpPr>
          <p:spPr bwMode="auto">
            <a:xfrm>
              <a:off x="278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Rectangle 1120"/>
            <p:cNvSpPr>
              <a:spLocks noChangeArrowheads="1"/>
            </p:cNvSpPr>
            <p:nvPr/>
          </p:nvSpPr>
          <p:spPr bwMode="auto">
            <a:xfrm>
              <a:off x="302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Rectangle 1121"/>
            <p:cNvSpPr>
              <a:spLocks noChangeArrowheads="1"/>
            </p:cNvSpPr>
            <p:nvPr/>
          </p:nvSpPr>
          <p:spPr bwMode="auto">
            <a:xfrm>
              <a:off x="3262" y="159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Rectangle 1122"/>
            <p:cNvSpPr>
              <a:spLocks noChangeArrowheads="1"/>
            </p:cNvSpPr>
            <p:nvPr/>
          </p:nvSpPr>
          <p:spPr bwMode="auto">
            <a:xfrm>
              <a:off x="302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Rectangle 1123"/>
            <p:cNvSpPr>
              <a:spLocks noChangeArrowheads="1"/>
            </p:cNvSpPr>
            <p:nvPr/>
          </p:nvSpPr>
          <p:spPr bwMode="auto">
            <a:xfrm>
              <a:off x="3262" y="183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9" name="Rectangle 1124"/>
            <p:cNvSpPr>
              <a:spLocks noChangeArrowheads="1"/>
            </p:cNvSpPr>
            <p:nvPr/>
          </p:nvSpPr>
          <p:spPr bwMode="auto">
            <a:xfrm>
              <a:off x="302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0" name="Rectangle 1125"/>
            <p:cNvSpPr>
              <a:spLocks noChangeArrowheads="1"/>
            </p:cNvSpPr>
            <p:nvPr/>
          </p:nvSpPr>
          <p:spPr bwMode="auto">
            <a:xfrm>
              <a:off x="3262" y="207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1" name="Rectangle 1126"/>
            <p:cNvSpPr>
              <a:spLocks noChangeArrowheads="1"/>
            </p:cNvSpPr>
            <p:nvPr/>
          </p:nvSpPr>
          <p:spPr bwMode="auto">
            <a:xfrm>
              <a:off x="302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2" name="Rectangle 1127"/>
            <p:cNvSpPr>
              <a:spLocks noChangeArrowheads="1"/>
            </p:cNvSpPr>
            <p:nvPr/>
          </p:nvSpPr>
          <p:spPr bwMode="auto">
            <a:xfrm>
              <a:off x="3262" y="2315"/>
              <a:ext cx="240" cy="240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5" name="Text Box 1583"/>
          <p:cNvSpPr txBox="1">
            <a:spLocks noChangeArrowheads="1"/>
          </p:cNvSpPr>
          <p:nvPr/>
        </p:nvSpPr>
        <p:spPr bwMode="auto">
          <a:xfrm>
            <a:off x="5597525" y="264953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Screen</a:t>
            </a:r>
          </a:p>
        </p:txBody>
      </p:sp>
      <p:sp>
        <p:nvSpPr>
          <p:cNvPr id="7176" name="Text Box 1584"/>
          <p:cNvSpPr txBox="1">
            <a:spLocks noChangeArrowheads="1"/>
          </p:cNvSpPr>
          <p:nvPr/>
        </p:nvSpPr>
        <p:spPr bwMode="auto">
          <a:xfrm>
            <a:off x="2263775" y="269875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Printer</a:t>
            </a:r>
          </a:p>
        </p:txBody>
      </p:sp>
      <p:sp>
        <p:nvSpPr>
          <p:cNvPr id="7177" name="Text Box 1585"/>
          <p:cNvSpPr txBox="1">
            <a:spLocks noChangeArrowheads="1"/>
          </p:cNvSpPr>
          <p:nvPr/>
        </p:nvSpPr>
        <p:spPr bwMode="auto">
          <a:xfrm>
            <a:off x="1793875" y="5565775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Very small dots</a:t>
            </a:r>
          </a:p>
        </p:txBody>
      </p:sp>
      <p:sp>
        <p:nvSpPr>
          <p:cNvPr id="7178" name="Text Box 1586"/>
          <p:cNvSpPr txBox="1">
            <a:spLocks noChangeArrowheads="1"/>
          </p:cNvSpPr>
          <p:nvPr/>
        </p:nvSpPr>
        <p:spPr bwMode="auto">
          <a:xfrm>
            <a:off x="5443538" y="5570538"/>
            <a:ext cx="135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Large dots</a:t>
            </a:r>
          </a:p>
        </p:txBody>
      </p:sp>
      <p:sp>
        <p:nvSpPr>
          <p:cNvPr id="1115" name="Date Placeholder 11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1E-24A8-40E5-BAFD-95CDEE76D216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1116" name="Slide Number Placeholder 11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1117" name="Footer Placeholder 11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 smtClean="0"/>
              <a:t>Resizing bitmap images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0823-05B7-4193-905F-2261458F65A1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pic>
        <p:nvPicPr>
          <p:cNvPr id="7" name="Picture 7" descr="File:Rgb-raster-ima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612" y="912249"/>
            <a:ext cx="5003056" cy="5653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Resizing images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Image information with given resolution</a:t>
            </a:r>
          </a:p>
          <a:p>
            <a:pPr lvl="1" eaLnBrk="1" hangingPunct="1"/>
            <a:r>
              <a:rPr lang="en-NZ" sz="1800" smtClean="0"/>
              <a:t>8 x 6 pixels</a:t>
            </a:r>
          </a:p>
        </p:txBody>
      </p:sp>
      <p:grpSp>
        <p:nvGrpSpPr>
          <p:cNvPr id="9220" name="Group 251"/>
          <p:cNvGrpSpPr>
            <a:grpSpLocks/>
          </p:cNvGrpSpPr>
          <p:nvPr/>
        </p:nvGrpSpPr>
        <p:grpSpPr bwMode="auto">
          <a:xfrm>
            <a:off x="3014663" y="1449388"/>
            <a:ext cx="2925762" cy="2162175"/>
            <a:chOff x="1977" y="1246"/>
            <a:chExt cx="1843" cy="1362"/>
          </a:xfrm>
        </p:grpSpPr>
        <p:sp>
          <p:nvSpPr>
            <p:cNvPr id="9439" name="Rectangle 8"/>
            <p:cNvSpPr>
              <a:spLocks noChangeArrowheads="1"/>
            </p:cNvSpPr>
            <p:nvPr/>
          </p:nvSpPr>
          <p:spPr bwMode="auto">
            <a:xfrm>
              <a:off x="1977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" name="Rectangle 47"/>
            <p:cNvSpPr>
              <a:spLocks noChangeArrowheads="1"/>
            </p:cNvSpPr>
            <p:nvPr/>
          </p:nvSpPr>
          <p:spPr bwMode="auto">
            <a:xfrm>
              <a:off x="2207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" name="Rectangle 48"/>
            <p:cNvSpPr>
              <a:spLocks noChangeArrowheads="1"/>
            </p:cNvSpPr>
            <p:nvPr/>
          </p:nvSpPr>
          <p:spPr bwMode="auto">
            <a:xfrm>
              <a:off x="1977" y="1473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" name="Rectangle 49"/>
            <p:cNvSpPr>
              <a:spLocks noChangeArrowheads="1"/>
            </p:cNvSpPr>
            <p:nvPr/>
          </p:nvSpPr>
          <p:spPr bwMode="auto">
            <a:xfrm>
              <a:off x="2207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3" name="Rectangle 50"/>
            <p:cNvSpPr>
              <a:spLocks noChangeArrowheads="1"/>
            </p:cNvSpPr>
            <p:nvPr/>
          </p:nvSpPr>
          <p:spPr bwMode="auto">
            <a:xfrm>
              <a:off x="2441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4" name="Rectangle 51"/>
            <p:cNvSpPr>
              <a:spLocks noChangeArrowheads="1"/>
            </p:cNvSpPr>
            <p:nvPr/>
          </p:nvSpPr>
          <p:spPr bwMode="auto">
            <a:xfrm>
              <a:off x="2671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5" name="Rectangle 52"/>
            <p:cNvSpPr>
              <a:spLocks noChangeArrowheads="1"/>
            </p:cNvSpPr>
            <p:nvPr/>
          </p:nvSpPr>
          <p:spPr bwMode="auto">
            <a:xfrm>
              <a:off x="2441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6" name="Rectangle 53"/>
            <p:cNvSpPr>
              <a:spLocks noChangeArrowheads="1"/>
            </p:cNvSpPr>
            <p:nvPr/>
          </p:nvSpPr>
          <p:spPr bwMode="auto">
            <a:xfrm>
              <a:off x="2671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7" name="Rectangle 54"/>
            <p:cNvSpPr>
              <a:spLocks noChangeArrowheads="1"/>
            </p:cNvSpPr>
            <p:nvPr/>
          </p:nvSpPr>
          <p:spPr bwMode="auto">
            <a:xfrm>
              <a:off x="2905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8" name="Rectangle 55"/>
            <p:cNvSpPr>
              <a:spLocks noChangeArrowheads="1"/>
            </p:cNvSpPr>
            <p:nvPr/>
          </p:nvSpPr>
          <p:spPr bwMode="auto">
            <a:xfrm>
              <a:off x="3135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9" name="Rectangle 56"/>
            <p:cNvSpPr>
              <a:spLocks noChangeArrowheads="1"/>
            </p:cNvSpPr>
            <p:nvPr/>
          </p:nvSpPr>
          <p:spPr bwMode="auto">
            <a:xfrm>
              <a:off x="2905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0" name="Rectangle 57"/>
            <p:cNvSpPr>
              <a:spLocks noChangeArrowheads="1"/>
            </p:cNvSpPr>
            <p:nvPr/>
          </p:nvSpPr>
          <p:spPr bwMode="auto">
            <a:xfrm>
              <a:off x="3135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1" name="Rectangle 62"/>
            <p:cNvSpPr>
              <a:spLocks noChangeArrowheads="1"/>
            </p:cNvSpPr>
            <p:nvPr/>
          </p:nvSpPr>
          <p:spPr bwMode="auto">
            <a:xfrm>
              <a:off x="1977" y="1700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2" name="Rectangle 63"/>
            <p:cNvSpPr>
              <a:spLocks noChangeArrowheads="1"/>
            </p:cNvSpPr>
            <p:nvPr/>
          </p:nvSpPr>
          <p:spPr bwMode="auto">
            <a:xfrm>
              <a:off x="2207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3" name="Rectangle 64"/>
            <p:cNvSpPr>
              <a:spLocks noChangeArrowheads="1"/>
            </p:cNvSpPr>
            <p:nvPr/>
          </p:nvSpPr>
          <p:spPr bwMode="auto">
            <a:xfrm>
              <a:off x="1977" y="1927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4" name="Rectangle 65"/>
            <p:cNvSpPr>
              <a:spLocks noChangeArrowheads="1"/>
            </p:cNvSpPr>
            <p:nvPr/>
          </p:nvSpPr>
          <p:spPr bwMode="auto">
            <a:xfrm>
              <a:off x="2207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5" name="Rectangle 66"/>
            <p:cNvSpPr>
              <a:spLocks noChangeArrowheads="1"/>
            </p:cNvSpPr>
            <p:nvPr/>
          </p:nvSpPr>
          <p:spPr bwMode="auto">
            <a:xfrm>
              <a:off x="2441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6" name="Rectangle 67"/>
            <p:cNvSpPr>
              <a:spLocks noChangeArrowheads="1"/>
            </p:cNvSpPr>
            <p:nvPr/>
          </p:nvSpPr>
          <p:spPr bwMode="auto">
            <a:xfrm>
              <a:off x="2671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7" name="Rectangle 68"/>
            <p:cNvSpPr>
              <a:spLocks noChangeArrowheads="1"/>
            </p:cNvSpPr>
            <p:nvPr/>
          </p:nvSpPr>
          <p:spPr bwMode="auto">
            <a:xfrm>
              <a:off x="2441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8" name="Rectangle 69"/>
            <p:cNvSpPr>
              <a:spLocks noChangeArrowheads="1"/>
            </p:cNvSpPr>
            <p:nvPr/>
          </p:nvSpPr>
          <p:spPr bwMode="auto">
            <a:xfrm>
              <a:off x="2671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9" name="Rectangle 70"/>
            <p:cNvSpPr>
              <a:spLocks noChangeArrowheads="1"/>
            </p:cNvSpPr>
            <p:nvPr/>
          </p:nvSpPr>
          <p:spPr bwMode="auto">
            <a:xfrm>
              <a:off x="2905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0" name="Rectangle 71"/>
            <p:cNvSpPr>
              <a:spLocks noChangeArrowheads="1"/>
            </p:cNvSpPr>
            <p:nvPr/>
          </p:nvSpPr>
          <p:spPr bwMode="auto">
            <a:xfrm>
              <a:off x="3135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1" name="Rectangle 72"/>
            <p:cNvSpPr>
              <a:spLocks noChangeArrowheads="1"/>
            </p:cNvSpPr>
            <p:nvPr/>
          </p:nvSpPr>
          <p:spPr bwMode="auto">
            <a:xfrm>
              <a:off x="2905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2" name="Rectangle 73"/>
            <p:cNvSpPr>
              <a:spLocks noChangeArrowheads="1"/>
            </p:cNvSpPr>
            <p:nvPr/>
          </p:nvSpPr>
          <p:spPr bwMode="auto">
            <a:xfrm>
              <a:off x="3135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3" name="Rectangle 227"/>
            <p:cNvSpPr>
              <a:spLocks noChangeArrowheads="1"/>
            </p:cNvSpPr>
            <p:nvPr/>
          </p:nvSpPr>
          <p:spPr bwMode="auto">
            <a:xfrm>
              <a:off x="3356" y="1246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4" name="Rectangle 228"/>
            <p:cNvSpPr>
              <a:spLocks noChangeArrowheads="1"/>
            </p:cNvSpPr>
            <p:nvPr/>
          </p:nvSpPr>
          <p:spPr bwMode="auto">
            <a:xfrm>
              <a:off x="3586" y="1246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5" name="Rectangle 229"/>
            <p:cNvSpPr>
              <a:spLocks noChangeArrowheads="1"/>
            </p:cNvSpPr>
            <p:nvPr/>
          </p:nvSpPr>
          <p:spPr bwMode="auto">
            <a:xfrm>
              <a:off x="3356" y="1473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6" name="Rectangle 230"/>
            <p:cNvSpPr>
              <a:spLocks noChangeArrowheads="1"/>
            </p:cNvSpPr>
            <p:nvPr/>
          </p:nvSpPr>
          <p:spPr bwMode="auto">
            <a:xfrm>
              <a:off x="3586" y="1473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7" name="Rectangle 231"/>
            <p:cNvSpPr>
              <a:spLocks noChangeArrowheads="1"/>
            </p:cNvSpPr>
            <p:nvPr/>
          </p:nvSpPr>
          <p:spPr bwMode="auto">
            <a:xfrm>
              <a:off x="3356" y="1700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8" name="Rectangle 232"/>
            <p:cNvSpPr>
              <a:spLocks noChangeArrowheads="1"/>
            </p:cNvSpPr>
            <p:nvPr/>
          </p:nvSpPr>
          <p:spPr bwMode="auto">
            <a:xfrm>
              <a:off x="3586" y="1700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9" name="Rectangle 233"/>
            <p:cNvSpPr>
              <a:spLocks noChangeArrowheads="1"/>
            </p:cNvSpPr>
            <p:nvPr/>
          </p:nvSpPr>
          <p:spPr bwMode="auto">
            <a:xfrm>
              <a:off x="3356" y="1927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0" name="Rectangle 234"/>
            <p:cNvSpPr>
              <a:spLocks noChangeArrowheads="1"/>
            </p:cNvSpPr>
            <p:nvPr/>
          </p:nvSpPr>
          <p:spPr bwMode="auto">
            <a:xfrm>
              <a:off x="3586" y="1927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1" name="Rectangle 235"/>
            <p:cNvSpPr>
              <a:spLocks noChangeArrowheads="1"/>
            </p:cNvSpPr>
            <p:nvPr/>
          </p:nvSpPr>
          <p:spPr bwMode="auto">
            <a:xfrm>
              <a:off x="1977" y="2154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2" name="Rectangle 236"/>
            <p:cNvSpPr>
              <a:spLocks noChangeArrowheads="1"/>
            </p:cNvSpPr>
            <p:nvPr/>
          </p:nvSpPr>
          <p:spPr bwMode="auto">
            <a:xfrm>
              <a:off x="2207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3" name="Rectangle 237"/>
            <p:cNvSpPr>
              <a:spLocks noChangeArrowheads="1"/>
            </p:cNvSpPr>
            <p:nvPr/>
          </p:nvSpPr>
          <p:spPr bwMode="auto">
            <a:xfrm>
              <a:off x="1977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4" name="Rectangle 238"/>
            <p:cNvSpPr>
              <a:spLocks noChangeArrowheads="1"/>
            </p:cNvSpPr>
            <p:nvPr/>
          </p:nvSpPr>
          <p:spPr bwMode="auto">
            <a:xfrm>
              <a:off x="2207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5" name="Rectangle 239"/>
            <p:cNvSpPr>
              <a:spLocks noChangeArrowheads="1"/>
            </p:cNvSpPr>
            <p:nvPr/>
          </p:nvSpPr>
          <p:spPr bwMode="auto">
            <a:xfrm>
              <a:off x="2441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6" name="Rectangle 240"/>
            <p:cNvSpPr>
              <a:spLocks noChangeArrowheads="1"/>
            </p:cNvSpPr>
            <p:nvPr/>
          </p:nvSpPr>
          <p:spPr bwMode="auto">
            <a:xfrm>
              <a:off x="2671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7" name="Rectangle 241"/>
            <p:cNvSpPr>
              <a:spLocks noChangeArrowheads="1"/>
            </p:cNvSpPr>
            <p:nvPr/>
          </p:nvSpPr>
          <p:spPr bwMode="auto">
            <a:xfrm>
              <a:off x="2441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8" name="Rectangle 242"/>
            <p:cNvSpPr>
              <a:spLocks noChangeArrowheads="1"/>
            </p:cNvSpPr>
            <p:nvPr/>
          </p:nvSpPr>
          <p:spPr bwMode="auto">
            <a:xfrm>
              <a:off x="2671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9" name="Rectangle 243"/>
            <p:cNvSpPr>
              <a:spLocks noChangeArrowheads="1"/>
            </p:cNvSpPr>
            <p:nvPr/>
          </p:nvSpPr>
          <p:spPr bwMode="auto">
            <a:xfrm>
              <a:off x="2905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0" name="Rectangle 244"/>
            <p:cNvSpPr>
              <a:spLocks noChangeArrowheads="1"/>
            </p:cNvSpPr>
            <p:nvPr/>
          </p:nvSpPr>
          <p:spPr bwMode="auto">
            <a:xfrm>
              <a:off x="3135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1" name="Rectangle 245"/>
            <p:cNvSpPr>
              <a:spLocks noChangeArrowheads="1"/>
            </p:cNvSpPr>
            <p:nvPr/>
          </p:nvSpPr>
          <p:spPr bwMode="auto">
            <a:xfrm>
              <a:off x="2905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2" name="Rectangle 246"/>
            <p:cNvSpPr>
              <a:spLocks noChangeArrowheads="1"/>
            </p:cNvSpPr>
            <p:nvPr/>
          </p:nvSpPr>
          <p:spPr bwMode="auto">
            <a:xfrm>
              <a:off x="3135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3" name="Rectangle 247"/>
            <p:cNvSpPr>
              <a:spLocks noChangeArrowheads="1"/>
            </p:cNvSpPr>
            <p:nvPr/>
          </p:nvSpPr>
          <p:spPr bwMode="auto">
            <a:xfrm>
              <a:off x="3356" y="2154"/>
              <a:ext cx="234" cy="2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4" name="Rectangle 248"/>
            <p:cNvSpPr>
              <a:spLocks noChangeArrowheads="1"/>
            </p:cNvSpPr>
            <p:nvPr/>
          </p:nvSpPr>
          <p:spPr bwMode="auto">
            <a:xfrm>
              <a:off x="3586" y="2154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5" name="Rectangle 249"/>
            <p:cNvSpPr>
              <a:spLocks noChangeArrowheads="1"/>
            </p:cNvSpPr>
            <p:nvPr/>
          </p:nvSpPr>
          <p:spPr bwMode="auto">
            <a:xfrm>
              <a:off x="3356" y="2381"/>
              <a:ext cx="234" cy="227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6" name="Rectangle 250"/>
            <p:cNvSpPr>
              <a:spLocks noChangeArrowheads="1"/>
            </p:cNvSpPr>
            <p:nvPr/>
          </p:nvSpPr>
          <p:spPr bwMode="auto">
            <a:xfrm>
              <a:off x="3586" y="2381"/>
              <a:ext cx="234" cy="227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21" name="Group 448"/>
          <p:cNvGrpSpPr>
            <a:grpSpLocks/>
          </p:cNvGrpSpPr>
          <p:nvPr/>
        </p:nvGrpSpPr>
        <p:grpSpPr bwMode="auto">
          <a:xfrm>
            <a:off x="222250" y="4162425"/>
            <a:ext cx="2917825" cy="2163763"/>
            <a:chOff x="1176" y="1924"/>
            <a:chExt cx="1838" cy="1363"/>
          </a:xfrm>
        </p:grpSpPr>
        <p:grpSp>
          <p:nvGrpSpPr>
            <p:cNvPr id="9243" name="Group 252"/>
            <p:cNvGrpSpPr>
              <a:grpSpLocks/>
            </p:cNvGrpSpPr>
            <p:nvPr/>
          </p:nvGrpSpPr>
          <p:grpSpPr bwMode="auto">
            <a:xfrm>
              <a:off x="1176" y="1924"/>
              <a:ext cx="922" cy="681"/>
              <a:chOff x="1977" y="1246"/>
              <a:chExt cx="1843" cy="1362"/>
            </a:xfrm>
          </p:grpSpPr>
          <p:sp>
            <p:nvSpPr>
              <p:cNvPr id="9391" name="Rectangle 253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2" name="Rectangle 254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3" name="Rectangle 255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4" name="Rectangle 256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5" name="Rectangle 257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6" name="Rectangle 258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7" name="Rectangle 259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8" name="Rectangle 260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9" name="Rectangle 261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0" name="Rectangle 262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1" name="Rectangle 263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2" name="Rectangle 264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3" name="Rectangle 265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4" name="Rectangle 266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5" name="Rectangle 267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6" name="Rectangle 268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7" name="Rectangle 269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8" name="Rectangle 270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9" name="Rectangle 271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0" name="Rectangle 272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1" name="Rectangle 273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2" name="Rectangle 274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3" name="Rectangle 275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4" name="Rectangle 276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5" name="Rectangle 277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6" name="Rectangle 278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7" name="Rectangle 279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8" name="Rectangle 280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9" name="Rectangle 281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0" name="Rectangle 282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1" name="Rectangle 283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2" name="Rectangle 284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3" name="Rectangle 285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4" name="Rectangle 286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5" name="Rectangle 287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6" name="Rectangle 288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7" name="Rectangle 289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8" name="Rectangle 290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9" name="Rectangle 291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0" name="Rectangle 292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1" name="Rectangle 293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2" name="Rectangle 294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3" name="Rectangle 295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4" name="Rectangle 296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5" name="Rectangle 297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6" name="Rectangle 298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7" name="Rectangle 299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8" name="Rectangle 300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4" name="Group 301"/>
            <p:cNvGrpSpPr>
              <a:grpSpLocks/>
            </p:cNvGrpSpPr>
            <p:nvPr/>
          </p:nvGrpSpPr>
          <p:grpSpPr bwMode="auto">
            <a:xfrm>
              <a:off x="2092" y="1925"/>
              <a:ext cx="922" cy="681"/>
              <a:chOff x="1977" y="1246"/>
              <a:chExt cx="1843" cy="1362"/>
            </a:xfrm>
          </p:grpSpPr>
          <p:sp>
            <p:nvSpPr>
              <p:cNvPr id="9343" name="Rectangle 302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4" name="Rectangle 303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5" name="Rectangle 304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6" name="Rectangle 305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7" name="Rectangle 306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8" name="Rectangle 307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9" name="Rectangle 308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0" name="Rectangle 309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1" name="Rectangle 310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2" name="Rectangle 311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3" name="Rectangle 312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4" name="Rectangle 313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5" name="Rectangle 314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6" name="Rectangle 315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7" name="Rectangle 316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8" name="Rectangle 317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9" name="Rectangle 318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0" name="Rectangle 319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1" name="Rectangle 320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2" name="Rectangle 321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3" name="Rectangle 322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4" name="Rectangle 323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5" name="Rectangle 324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6" name="Rectangle 325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7" name="Rectangle 326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8" name="Rectangle 327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9" name="Rectangle 328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0" name="Rectangle 329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1" name="Rectangle 330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2" name="Rectangle 331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3" name="Rectangle 332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4" name="Rectangle 333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5" name="Rectangle 334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6" name="Rectangle 335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7" name="Rectangle 336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8" name="Rectangle 337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9" name="Rectangle 338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0" name="Rectangle 339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1" name="Rectangle 340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2" name="Rectangle 341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3" name="Rectangle 342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4" name="Rectangle 343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5" name="Rectangle 344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6" name="Rectangle 345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7" name="Rectangle 346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8" name="Rectangle 347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9" name="Rectangle 348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0" name="Rectangle 349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5" name="Group 350"/>
            <p:cNvGrpSpPr>
              <a:grpSpLocks/>
            </p:cNvGrpSpPr>
            <p:nvPr/>
          </p:nvGrpSpPr>
          <p:grpSpPr bwMode="auto">
            <a:xfrm>
              <a:off x="1176" y="2606"/>
              <a:ext cx="922" cy="681"/>
              <a:chOff x="1977" y="1246"/>
              <a:chExt cx="1843" cy="1362"/>
            </a:xfrm>
          </p:grpSpPr>
          <p:sp>
            <p:nvSpPr>
              <p:cNvPr id="9295" name="Rectangle 351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6" name="Rectangle 352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7" name="Rectangle 353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8" name="Rectangle 354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Rectangle 355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0" name="Rectangle 356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1" name="Rectangle 357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2" name="Rectangle 358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3" name="Rectangle 359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Rectangle 360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5" name="Rectangle 361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6" name="Rectangle 362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7" name="Rectangle 363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8" name="Rectangle 364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9" name="Rectangle 365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0" name="Rectangle 366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1" name="Rectangle 367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2" name="Rectangle 368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3" name="Rectangle 369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Rectangle 370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Rectangle 371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Rectangle 372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7" name="Rectangle 373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8" name="Rectangle 374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" name="Rectangle 375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Rectangle 376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1" name="Rectangle 377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Rectangle 378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3" name="Rectangle 379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Rectangle 380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5" name="Rectangle 381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Rectangle 382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7" name="Rectangle 383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" name="Rectangle 384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9" name="Rectangle 385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0" name="Rectangle 386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" name="Rectangle 387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2" name="Rectangle 388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" name="Rectangle 389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4" name="Rectangle 390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5" name="Rectangle 391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6" name="Rectangle 392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7" name="Rectangle 393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8" name="Rectangle 394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9" name="Rectangle 395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0" name="Rectangle 396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1" name="Rectangle 397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42" name="Rectangle 398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6" name="Group 399"/>
            <p:cNvGrpSpPr>
              <a:grpSpLocks/>
            </p:cNvGrpSpPr>
            <p:nvPr/>
          </p:nvGrpSpPr>
          <p:grpSpPr bwMode="auto">
            <a:xfrm>
              <a:off x="2092" y="2606"/>
              <a:ext cx="922" cy="681"/>
              <a:chOff x="1977" y="1246"/>
              <a:chExt cx="1843" cy="1362"/>
            </a:xfrm>
          </p:grpSpPr>
          <p:sp>
            <p:nvSpPr>
              <p:cNvPr id="9247" name="Rectangle 400"/>
              <p:cNvSpPr>
                <a:spLocks noChangeArrowheads="1"/>
              </p:cNvSpPr>
              <p:nvPr/>
            </p:nvSpPr>
            <p:spPr bwMode="auto">
              <a:xfrm>
                <a:off x="1977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Rectangle 401"/>
              <p:cNvSpPr>
                <a:spLocks noChangeArrowheads="1"/>
              </p:cNvSpPr>
              <p:nvPr/>
            </p:nvSpPr>
            <p:spPr bwMode="auto">
              <a:xfrm>
                <a:off x="2207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9" name="Rectangle 402"/>
              <p:cNvSpPr>
                <a:spLocks noChangeArrowheads="1"/>
              </p:cNvSpPr>
              <p:nvPr/>
            </p:nvSpPr>
            <p:spPr bwMode="auto">
              <a:xfrm>
                <a:off x="1977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Rectangle 403"/>
              <p:cNvSpPr>
                <a:spLocks noChangeArrowheads="1"/>
              </p:cNvSpPr>
              <p:nvPr/>
            </p:nvSpPr>
            <p:spPr bwMode="auto">
              <a:xfrm>
                <a:off x="2207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1" name="Rectangle 404"/>
              <p:cNvSpPr>
                <a:spLocks noChangeArrowheads="1"/>
              </p:cNvSpPr>
              <p:nvPr/>
            </p:nvSpPr>
            <p:spPr bwMode="auto">
              <a:xfrm>
                <a:off x="244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2" name="Rectangle 405"/>
              <p:cNvSpPr>
                <a:spLocks noChangeArrowheads="1"/>
              </p:cNvSpPr>
              <p:nvPr/>
            </p:nvSpPr>
            <p:spPr bwMode="auto">
              <a:xfrm>
                <a:off x="2671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3" name="Rectangle 406"/>
              <p:cNvSpPr>
                <a:spLocks noChangeArrowheads="1"/>
              </p:cNvSpPr>
              <p:nvPr/>
            </p:nvSpPr>
            <p:spPr bwMode="auto">
              <a:xfrm>
                <a:off x="244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4" name="Rectangle 407"/>
              <p:cNvSpPr>
                <a:spLocks noChangeArrowheads="1"/>
              </p:cNvSpPr>
              <p:nvPr/>
            </p:nvSpPr>
            <p:spPr bwMode="auto">
              <a:xfrm>
                <a:off x="2671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Rectangle 408"/>
              <p:cNvSpPr>
                <a:spLocks noChangeArrowheads="1"/>
              </p:cNvSpPr>
              <p:nvPr/>
            </p:nvSpPr>
            <p:spPr bwMode="auto">
              <a:xfrm>
                <a:off x="290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6" name="Rectangle 409"/>
              <p:cNvSpPr>
                <a:spLocks noChangeArrowheads="1"/>
              </p:cNvSpPr>
              <p:nvPr/>
            </p:nvSpPr>
            <p:spPr bwMode="auto">
              <a:xfrm>
                <a:off x="3135" y="1246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Rectangle 410"/>
              <p:cNvSpPr>
                <a:spLocks noChangeArrowheads="1"/>
              </p:cNvSpPr>
              <p:nvPr/>
            </p:nvSpPr>
            <p:spPr bwMode="auto">
              <a:xfrm>
                <a:off x="290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Rectangle 411"/>
              <p:cNvSpPr>
                <a:spLocks noChangeArrowheads="1"/>
              </p:cNvSpPr>
              <p:nvPr/>
            </p:nvSpPr>
            <p:spPr bwMode="auto">
              <a:xfrm>
                <a:off x="3135" y="1473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9" name="Rectangle 412"/>
              <p:cNvSpPr>
                <a:spLocks noChangeArrowheads="1"/>
              </p:cNvSpPr>
              <p:nvPr/>
            </p:nvSpPr>
            <p:spPr bwMode="auto">
              <a:xfrm>
                <a:off x="197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0" name="Rectangle 413"/>
              <p:cNvSpPr>
                <a:spLocks noChangeArrowheads="1"/>
              </p:cNvSpPr>
              <p:nvPr/>
            </p:nvSpPr>
            <p:spPr bwMode="auto">
              <a:xfrm>
                <a:off x="2207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1" name="Rectangle 414"/>
              <p:cNvSpPr>
                <a:spLocks noChangeArrowheads="1"/>
              </p:cNvSpPr>
              <p:nvPr/>
            </p:nvSpPr>
            <p:spPr bwMode="auto">
              <a:xfrm>
                <a:off x="197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Rectangle 415"/>
              <p:cNvSpPr>
                <a:spLocks noChangeArrowheads="1"/>
              </p:cNvSpPr>
              <p:nvPr/>
            </p:nvSpPr>
            <p:spPr bwMode="auto">
              <a:xfrm>
                <a:off x="2207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3" name="Rectangle 416"/>
              <p:cNvSpPr>
                <a:spLocks noChangeArrowheads="1"/>
              </p:cNvSpPr>
              <p:nvPr/>
            </p:nvSpPr>
            <p:spPr bwMode="auto">
              <a:xfrm>
                <a:off x="244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Rectangle 417"/>
              <p:cNvSpPr>
                <a:spLocks noChangeArrowheads="1"/>
              </p:cNvSpPr>
              <p:nvPr/>
            </p:nvSpPr>
            <p:spPr bwMode="auto">
              <a:xfrm>
                <a:off x="2671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Rectangle 418"/>
              <p:cNvSpPr>
                <a:spLocks noChangeArrowheads="1"/>
              </p:cNvSpPr>
              <p:nvPr/>
            </p:nvSpPr>
            <p:spPr bwMode="auto">
              <a:xfrm>
                <a:off x="244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6" name="Rectangle 419"/>
              <p:cNvSpPr>
                <a:spLocks noChangeArrowheads="1"/>
              </p:cNvSpPr>
              <p:nvPr/>
            </p:nvSpPr>
            <p:spPr bwMode="auto">
              <a:xfrm>
                <a:off x="2671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" name="Rectangle 420"/>
              <p:cNvSpPr>
                <a:spLocks noChangeArrowheads="1"/>
              </p:cNvSpPr>
              <p:nvPr/>
            </p:nvSpPr>
            <p:spPr bwMode="auto">
              <a:xfrm>
                <a:off x="290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8" name="Rectangle 421"/>
              <p:cNvSpPr>
                <a:spLocks noChangeArrowheads="1"/>
              </p:cNvSpPr>
              <p:nvPr/>
            </p:nvSpPr>
            <p:spPr bwMode="auto">
              <a:xfrm>
                <a:off x="3135" y="1700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9" name="Rectangle 422"/>
              <p:cNvSpPr>
                <a:spLocks noChangeArrowheads="1"/>
              </p:cNvSpPr>
              <p:nvPr/>
            </p:nvSpPr>
            <p:spPr bwMode="auto">
              <a:xfrm>
                <a:off x="290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0" name="Rectangle 423"/>
              <p:cNvSpPr>
                <a:spLocks noChangeArrowheads="1"/>
              </p:cNvSpPr>
              <p:nvPr/>
            </p:nvSpPr>
            <p:spPr bwMode="auto">
              <a:xfrm>
                <a:off x="3135" y="1927"/>
                <a:ext cx="234" cy="2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Rectangle 424"/>
              <p:cNvSpPr>
                <a:spLocks noChangeArrowheads="1"/>
              </p:cNvSpPr>
              <p:nvPr/>
            </p:nvSpPr>
            <p:spPr bwMode="auto">
              <a:xfrm>
                <a:off x="3356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Rectangle 425"/>
              <p:cNvSpPr>
                <a:spLocks noChangeArrowheads="1"/>
              </p:cNvSpPr>
              <p:nvPr/>
            </p:nvSpPr>
            <p:spPr bwMode="auto">
              <a:xfrm>
                <a:off x="3586" y="1246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Rectangle 426"/>
              <p:cNvSpPr>
                <a:spLocks noChangeArrowheads="1"/>
              </p:cNvSpPr>
              <p:nvPr/>
            </p:nvSpPr>
            <p:spPr bwMode="auto">
              <a:xfrm>
                <a:off x="3356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4" name="Rectangle 427"/>
              <p:cNvSpPr>
                <a:spLocks noChangeArrowheads="1"/>
              </p:cNvSpPr>
              <p:nvPr/>
            </p:nvSpPr>
            <p:spPr bwMode="auto">
              <a:xfrm>
                <a:off x="3586" y="1473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Rectangle 428"/>
              <p:cNvSpPr>
                <a:spLocks noChangeArrowheads="1"/>
              </p:cNvSpPr>
              <p:nvPr/>
            </p:nvSpPr>
            <p:spPr bwMode="auto">
              <a:xfrm>
                <a:off x="3356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Rectangle 429"/>
              <p:cNvSpPr>
                <a:spLocks noChangeArrowheads="1"/>
              </p:cNvSpPr>
              <p:nvPr/>
            </p:nvSpPr>
            <p:spPr bwMode="auto">
              <a:xfrm>
                <a:off x="3586" y="1700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" name="Rectangle 430"/>
              <p:cNvSpPr>
                <a:spLocks noChangeArrowheads="1"/>
              </p:cNvSpPr>
              <p:nvPr/>
            </p:nvSpPr>
            <p:spPr bwMode="auto">
              <a:xfrm>
                <a:off x="3356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Rectangle 431"/>
              <p:cNvSpPr>
                <a:spLocks noChangeArrowheads="1"/>
              </p:cNvSpPr>
              <p:nvPr/>
            </p:nvSpPr>
            <p:spPr bwMode="auto">
              <a:xfrm>
                <a:off x="3586" y="1927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9" name="Rectangle 432"/>
              <p:cNvSpPr>
                <a:spLocks noChangeArrowheads="1"/>
              </p:cNvSpPr>
              <p:nvPr/>
            </p:nvSpPr>
            <p:spPr bwMode="auto">
              <a:xfrm>
                <a:off x="197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0" name="Rectangle 433"/>
              <p:cNvSpPr>
                <a:spLocks noChangeArrowheads="1"/>
              </p:cNvSpPr>
              <p:nvPr/>
            </p:nvSpPr>
            <p:spPr bwMode="auto">
              <a:xfrm>
                <a:off x="2207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1" name="Rectangle 434"/>
              <p:cNvSpPr>
                <a:spLocks noChangeArrowheads="1"/>
              </p:cNvSpPr>
              <p:nvPr/>
            </p:nvSpPr>
            <p:spPr bwMode="auto">
              <a:xfrm>
                <a:off x="197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2" name="Rectangle 435"/>
              <p:cNvSpPr>
                <a:spLocks noChangeArrowheads="1"/>
              </p:cNvSpPr>
              <p:nvPr/>
            </p:nvSpPr>
            <p:spPr bwMode="auto">
              <a:xfrm>
                <a:off x="2207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3" name="Rectangle 436"/>
              <p:cNvSpPr>
                <a:spLocks noChangeArrowheads="1"/>
              </p:cNvSpPr>
              <p:nvPr/>
            </p:nvSpPr>
            <p:spPr bwMode="auto">
              <a:xfrm>
                <a:off x="244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4" name="Rectangle 437"/>
              <p:cNvSpPr>
                <a:spLocks noChangeArrowheads="1"/>
              </p:cNvSpPr>
              <p:nvPr/>
            </p:nvSpPr>
            <p:spPr bwMode="auto">
              <a:xfrm>
                <a:off x="2671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5" name="Rectangle 438"/>
              <p:cNvSpPr>
                <a:spLocks noChangeArrowheads="1"/>
              </p:cNvSpPr>
              <p:nvPr/>
            </p:nvSpPr>
            <p:spPr bwMode="auto">
              <a:xfrm>
                <a:off x="244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6" name="Rectangle 439"/>
              <p:cNvSpPr>
                <a:spLocks noChangeArrowheads="1"/>
              </p:cNvSpPr>
              <p:nvPr/>
            </p:nvSpPr>
            <p:spPr bwMode="auto">
              <a:xfrm>
                <a:off x="2671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7" name="Rectangle 440"/>
              <p:cNvSpPr>
                <a:spLocks noChangeArrowheads="1"/>
              </p:cNvSpPr>
              <p:nvPr/>
            </p:nvSpPr>
            <p:spPr bwMode="auto">
              <a:xfrm>
                <a:off x="290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8" name="Rectangle 441"/>
              <p:cNvSpPr>
                <a:spLocks noChangeArrowheads="1"/>
              </p:cNvSpPr>
              <p:nvPr/>
            </p:nvSpPr>
            <p:spPr bwMode="auto">
              <a:xfrm>
                <a:off x="3135" y="2154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Rectangle 442"/>
              <p:cNvSpPr>
                <a:spLocks noChangeArrowheads="1"/>
              </p:cNvSpPr>
              <p:nvPr/>
            </p:nvSpPr>
            <p:spPr bwMode="auto">
              <a:xfrm>
                <a:off x="290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0" name="Rectangle 443"/>
              <p:cNvSpPr>
                <a:spLocks noChangeArrowheads="1"/>
              </p:cNvSpPr>
              <p:nvPr/>
            </p:nvSpPr>
            <p:spPr bwMode="auto">
              <a:xfrm>
                <a:off x="3135" y="2381"/>
                <a:ext cx="234" cy="227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1" name="Rectangle 444"/>
              <p:cNvSpPr>
                <a:spLocks noChangeArrowheads="1"/>
              </p:cNvSpPr>
              <p:nvPr/>
            </p:nvSpPr>
            <p:spPr bwMode="auto">
              <a:xfrm>
                <a:off x="335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2" name="Rectangle 445"/>
              <p:cNvSpPr>
                <a:spLocks noChangeArrowheads="1"/>
              </p:cNvSpPr>
              <p:nvPr/>
            </p:nvSpPr>
            <p:spPr bwMode="auto">
              <a:xfrm>
                <a:off x="3586" y="2154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3" name="Rectangle 446"/>
              <p:cNvSpPr>
                <a:spLocks noChangeArrowheads="1"/>
              </p:cNvSpPr>
              <p:nvPr/>
            </p:nvSpPr>
            <p:spPr bwMode="auto">
              <a:xfrm>
                <a:off x="335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4" name="Rectangle 447"/>
              <p:cNvSpPr>
                <a:spLocks noChangeArrowheads="1"/>
              </p:cNvSpPr>
              <p:nvPr/>
            </p:nvSpPr>
            <p:spPr bwMode="auto">
              <a:xfrm>
                <a:off x="3586" y="2381"/>
                <a:ext cx="234" cy="227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222" name="Group 519"/>
          <p:cNvGrpSpPr>
            <a:grpSpLocks/>
          </p:cNvGrpSpPr>
          <p:nvPr/>
        </p:nvGrpSpPr>
        <p:grpSpPr bwMode="auto">
          <a:xfrm>
            <a:off x="5940425" y="4138613"/>
            <a:ext cx="2946400" cy="2187575"/>
            <a:chOff x="2857" y="2826"/>
            <a:chExt cx="1856" cy="1378"/>
          </a:xfrm>
        </p:grpSpPr>
        <p:sp>
          <p:nvSpPr>
            <p:cNvPr id="9231" name="Rectangle 498"/>
            <p:cNvSpPr>
              <a:spLocks noChangeArrowheads="1"/>
            </p:cNvSpPr>
            <p:nvPr/>
          </p:nvSpPr>
          <p:spPr bwMode="auto">
            <a:xfrm>
              <a:off x="2857" y="2826"/>
              <a:ext cx="464" cy="459"/>
            </a:xfrm>
            <a:prstGeom prst="rect">
              <a:avLst/>
            </a:prstGeom>
            <a:solidFill>
              <a:srgbClr val="804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Rectangle 499"/>
            <p:cNvSpPr>
              <a:spLocks noChangeArrowheads="1"/>
            </p:cNvSpPr>
            <p:nvPr/>
          </p:nvSpPr>
          <p:spPr bwMode="auto">
            <a:xfrm>
              <a:off x="3321" y="2826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Rectangle 500"/>
            <p:cNvSpPr>
              <a:spLocks noChangeArrowheads="1"/>
            </p:cNvSpPr>
            <p:nvPr/>
          </p:nvSpPr>
          <p:spPr bwMode="auto">
            <a:xfrm>
              <a:off x="3785" y="2826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Rectangle 501"/>
            <p:cNvSpPr>
              <a:spLocks noChangeArrowheads="1"/>
            </p:cNvSpPr>
            <p:nvPr/>
          </p:nvSpPr>
          <p:spPr bwMode="auto">
            <a:xfrm>
              <a:off x="4249" y="2826"/>
              <a:ext cx="464" cy="459"/>
            </a:xfrm>
            <a:prstGeom prst="rect">
              <a:avLst/>
            </a:prstGeom>
            <a:solidFill>
              <a:srgbClr val="C44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Rectangle 511"/>
            <p:cNvSpPr>
              <a:spLocks noChangeArrowheads="1"/>
            </p:cNvSpPr>
            <p:nvPr/>
          </p:nvSpPr>
          <p:spPr bwMode="auto">
            <a:xfrm>
              <a:off x="2857" y="3284"/>
              <a:ext cx="464" cy="460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512"/>
            <p:cNvSpPr>
              <a:spLocks noChangeArrowheads="1"/>
            </p:cNvSpPr>
            <p:nvPr/>
          </p:nvSpPr>
          <p:spPr bwMode="auto">
            <a:xfrm>
              <a:off x="3321" y="3285"/>
              <a:ext cx="464" cy="4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513"/>
            <p:cNvSpPr>
              <a:spLocks noChangeArrowheads="1"/>
            </p:cNvSpPr>
            <p:nvPr/>
          </p:nvSpPr>
          <p:spPr bwMode="auto">
            <a:xfrm>
              <a:off x="3785" y="3285"/>
              <a:ext cx="464" cy="4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514"/>
            <p:cNvSpPr>
              <a:spLocks noChangeArrowheads="1"/>
            </p:cNvSpPr>
            <p:nvPr/>
          </p:nvSpPr>
          <p:spPr bwMode="auto">
            <a:xfrm>
              <a:off x="4249" y="3285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Rectangle 515"/>
            <p:cNvSpPr>
              <a:spLocks noChangeArrowheads="1"/>
            </p:cNvSpPr>
            <p:nvPr/>
          </p:nvSpPr>
          <p:spPr bwMode="auto">
            <a:xfrm>
              <a:off x="2857" y="3744"/>
              <a:ext cx="464" cy="460"/>
            </a:xfrm>
            <a:prstGeom prst="rect">
              <a:avLst/>
            </a:prstGeom>
            <a:solidFill>
              <a:srgbClr val="C44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Rectangle 516"/>
            <p:cNvSpPr>
              <a:spLocks noChangeArrowheads="1"/>
            </p:cNvSpPr>
            <p:nvPr/>
          </p:nvSpPr>
          <p:spPr bwMode="auto">
            <a:xfrm>
              <a:off x="3321" y="3745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Rectangle 517"/>
            <p:cNvSpPr>
              <a:spLocks noChangeArrowheads="1"/>
            </p:cNvSpPr>
            <p:nvPr/>
          </p:nvSpPr>
          <p:spPr bwMode="auto">
            <a:xfrm>
              <a:off x="3785" y="3745"/>
              <a:ext cx="464" cy="459"/>
            </a:xfrm>
            <a:prstGeom prst="rect">
              <a:avLst/>
            </a:prstGeom>
            <a:solidFill>
              <a:srgbClr val="C48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518"/>
            <p:cNvSpPr>
              <a:spLocks noChangeArrowheads="1"/>
            </p:cNvSpPr>
            <p:nvPr/>
          </p:nvSpPr>
          <p:spPr bwMode="auto">
            <a:xfrm>
              <a:off x="4249" y="3745"/>
              <a:ext cx="464" cy="459"/>
            </a:xfrm>
            <a:prstGeom prst="rect">
              <a:avLst/>
            </a:prstGeom>
            <a:solidFill>
              <a:srgbClr val="8040C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3" name="Oval 520"/>
          <p:cNvSpPr>
            <a:spLocks noChangeArrowheads="1"/>
          </p:cNvSpPr>
          <p:nvPr/>
        </p:nvSpPr>
        <p:spPr bwMode="auto">
          <a:xfrm>
            <a:off x="2954338" y="1449388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521"/>
          <p:cNvSpPr>
            <a:spLocks noChangeShapeType="1"/>
          </p:cNvSpPr>
          <p:nvPr/>
        </p:nvSpPr>
        <p:spPr bwMode="auto">
          <a:xfrm flipH="1">
            <a:off x="776288" y="1989138"/>
            <a:ext cx="2238375" cy="21494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9225" name="Oval 522"/>
          <p:cNvSpPr>
            <a:spLocks noChangeArrowheads="1"/>
          </p:cNvSpPr>
          <p:nvPr/>
        </p:nvSpPr>
        <p:spPr bwMode="auto">
          <a:xfrm>
            <a:off x="161925" y="4138613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Oval 523"/>
          <p:cNvSpPr>
            <a:spLocks noChangeArrowheads="1"/>
          </p:cNvSpPr>
          <p:nvPr/>
        </p:nvSpPr>
        <p:spPr bwMode="auto">
          <a:xfrm>
            <a:off x="5203825" y="1449388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524"/>
          <p:cNvSpPr>
            <a:spLocks noChangeArrowheads="1"/>
          </p:cNvSpPr>
          <p:nvPr/>
        </p:nvSpPr>
        <p:spPr bwMode="auto">
          <a:xfrm>
            <a:off x="8096250" y="4149725"/>
            <a:ext cx="796925" cy="720725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525"/>
          <p:cNvSpPr>
            <a:spLocks noChangeShapeType="1"/>
          </p:cNvSpPr>
          <p:nvPr/>
        </p:nvSpPr>
        <p:spPr bwMode="auto">
          <a:xfrm>
            <a:off x="5940425" y="1989138"/>
            <a:ext cx="2376488" cy="21748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9229" name="Text Box 526"/>
          <p:cNvSpPr txBox="1">
            <a:spLocks noChangeArrowheads="1"/>
          </p:cNvSpPr>
          <p:nvPr/>
        </p:nvSpPr>
        <p:spPr bwMode="auto">
          <a:xfrm>
            <a:off x="590550" y="2530475"/>
            <a:ext cx="2097088" cy="91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b="0"/>
              <a:t>Sampled at higher resolution</a:t>
            </a:r>
          </a:p>
          <a:p>
            <a:pPr algn="ctr"/>
            <a:r>
              <a:rPr lang="en-NZ" b="0"/>
              <a:t>16 x 12</a:t>
            </a:r>
          </a:p>
        </p:txBody>
      </p:sp>
      <p:sp>
        <p:nvSpPr>
          <p:cNvPr id="9230" name="Text Box 527"/>
          <p:cNvSpPr txBox="1">
            <a:spLocks noChangeArrowheads="1"/>
          </p:cNvSpPr>
          <p:nvPr/>
        </p:nvSpPr>
        <p:spPr bwMode="auto">
          <a:xfrm>
            <a:off x="6364288" y="2530475"/>
            <a:ext cx="2097087" cy="91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b="0"/>
              <a:t>Sampled at lower resolution</a:t>
            </a:r>
          </a:p>
          <a:p>
            <a:pPr algn="ctr"/>
            <a:r>
              <a:rPr lang="en-NZ" b="0"/>
              <a:t>4 x 3</a:t>
            </a:r>
          </a:p>
        </p:txBody>
      </p:sp>
      <p:sp>
        <p:nvSpPr>
          <p:cNvPr id="271" name="Date Placeholder 27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6FCD-4335-4751-BE6F-8210CADC3056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272" name="Slide Number Placeholder 2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273" name="Footer Placeholder 2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Printing Bitmaps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Printer and Screen have different sized dots</a:t>
            </a:r>
          </a:p>
          <a:p>
            <a:pPr lvl="1" eaLnBrk="1" hangingPunct="1"/>
            <a:r>
              <a:rPr lang="en-US" sz="1800" smtClean="0"/>
              <a:t>Scale (resample) the bitmap to ensure it looks good on both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6248400" y="2533650"/>
            <a:ext cx="1219200" cy="1219200"/>
            <a:chOff x="3600" y="2928"/>
            <a:chExt cx="768" cy="768"/>
          </a:xfrm>
        </p:grpSpPr>
        <p:sp>
          <p:nvSpPr>
            <p:cNvPr id="11407" name="Rectangle 5"/>
            <p:cNvSpPr>
              <a:spLocks noChangeArrowheads="1"/>
            </p:cNvSpPr>
            <p:nvPr/>
          </p:nvSpPr>
          <p:spPr bwMode="auto">
            <a:xfrm>
              <a:off x="3600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8" name="Rectangle 6"/>
            <p:cNvSpPr>
              <a:spLocks noChangeArrowheads="1"/>
            </p:cNvSpPr>
            <p:nvPr/>
          </p:nvSpPr>
          <p:spPr bwMode="auto">
            <a:xfrm>
              <a:off x="3696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9" name="Rectangle 7"/>
            <p:cNvSpPr>
              <a:spLocks noChangeArrowheads="1"/>
            </p:cNvSpPr>
            <p:nvPr/>
          </p:nvSpPr>
          <p:spPr bwMode="auto">
            <a:xfrm>
              <a:off x="3792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0" name="Rectangle 8"/>
            <p:cNvSpPr>
              <a:spLocks noChangeArrowheads="1"/>
            </p:cNvSpPr>
            <p:nvPr/>
          </p:nvSpPr>
          <p:spPr bwMode="auto">
            <a:xfrm>
              <a:off x="3888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1" name="Rectangle 9"/>
            <p:cNvSpPr>
              <a:spLocks noChangeArrowheads="1"/>
            </p:cNvSpPr>
            <p:nvPr/>
          </p:nvSpPr>
          <p:spPr bwMode="auto">
            <a:xfrm>
              <a:off x="3600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2" name="Rectangle 10"/>
            <p:cNvSpPr>
              <a:spLocks noChangeArrowheads="1"/>
            </p:cNvSpPr>
            <p:nvPr/>
          </p:nvSpPr>
          <p:spPr bwMode="auto">
            <a:xfrm>
              <a:off x="3696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3" name="Rectangle 11"/>
            <p:cNvSpPr>
              <a:spLocks noChangeArrowheads="1"/>
            </p:cNvSpPr>
            <p:nvPr/>
          </p:nvSpPr>
          <p:spPr bwMode="auto">
            <a:xfrm>
              <a:off x="3792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4" name="Rectangle 12"/>
            <p:cNvSpPr>
              <a:spLocks noChangeArrowheads="1"/>
            </p:cNvSpPr>
            <p:nvPr/>
          </p:nvSpPr>
          <p:spPr bwMode="auto">
            <a:xfrm>
              <a:off x="3888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5" name="Rectangle 13"/>
            <p:cNvSpPr>
              <a:spLocks noChangeArrowheads="1"/>
            </p:cNvSpPr>
            <p:nvPr/>
          </p:nvSpPr>
          <p:spPr bwMode="auto">
            <a:xfrm>
              <a:off x="3600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6" name="Rectangle 14"/>
            <p:cNvSpPr>
              <a:spLocks noChangeArrowheads="1"/>
            </p:cNvSpPr>
            <p:nvPr/>
          </p:nvSpPr>
          <p:spPr bwMode="auto">
            <a:xfrm>
              <a:off x="3696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7" name="Rectangle 15"/>
            <p:cNvSpPr>
              <a:spLocks noChangeArrowheads="1"/>
            </p:cNvSpPr>
            <p:nvPr/>
          </p:nvSpPr>
          <p:spPr bwMode="auto">
            <a:xfrm>
              <a:off x="3792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8" name="Rectangle 16"/>
            <p:cNvSpPr>
              <a:spLocks noChangeArrowheads="1"/>
            </p:cNvSpPr>
            <p:nvPr/>
          </p:nvSpPr>
          <p:spPr bwMode="auto">
            <a:xfrm>
              <a:off x="3888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9" name="Rectangle 17"/>
            <p:cNvSpPr>
              <a:spLocks noChangeArrowheads="1"/>
            </p:cNvSpPr>
            <p:nvPr/>
          </p:nvSpPr>
          <p:spPr bwMode="auto">
            <a:xfrm>
              <a:off x="3600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0" name="Rectangle 18"/>
            <p:cNvSpPr>
              <a:spLocks noChangeArrowheads="1"/>
            </p:cNvSpPr>
            <p:nvPr/>
          </p:nvSpPr>
          <p:spPr bwMode="auto">
            <a:xfrm>
              <a:off x="3696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1" name="Rectangle 19"/>
            <p:cNvSpPr>
              <a:spLocks noChangeArrowheads="1"/>
            </p:cNvSpPr>
            <p:nvPr/>
          </p:nvSpPr>
          <p:spPr bwMode="auto">
            <a:xfrm>
              <a:off x="3792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2" name="Rectangle 20"/>
            <p:cNvSpPr>
              <a:spLocks noChangeArrowheads="1"/>
            </p:cNvSpPr>
            <p:nvPr/>
          </p:nvSpPr>
          <p:spPr bwMode="auto">
            <a:xfrm>
              <a:off x="3888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3" name="Rectangle 21"/>
            <p:cNvSpPr>
              <a:spLocks noChangeArrowheads="1"/>
            </p:cNvSpPr>
            <p:nvPr/>
          </p:nvSpPr>
          <p:spPr bwMode="auto">
            <a:xfrm>
              <a:off x="3984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4" name="Rectangle 22"/>
            <p:cNvSpPr>
              <a:spLocks noChangeArrowheads="1"/>
            </p:cNvSpPr>
            <p:nvPr/>
          </p:nvSpPr>
          <p:spPr bwMode="auto">
            <a:xfrm>
              <a:off x="4080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5" name="Rectangle 23"/>
            <p:cNvSpPr>
              <a:spLocks noChangeArrowheads="1"/>
            </p:cNvSpPr>
            <p:nvPr/>
          </p:nvSpPr>
          <p:spPr bwMode="auto">
            <a:xfrm>
              <a:off x="4176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6" name="Rectangle 24"/>
            <p:cNvSpPr>
              <a:spLocks noChangeArrowheads="1"/>
            </p:cNvSpPr>
            <p:nvPr/>
          </p:nvSpPr>
          <p:spPr bwMode="auto">
            <a:xfrm>
              <a:off x="4272" y="292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7" name="Rectangle 25"/>
            <p:cNvSpPr>
              <a:spLocks noChangeArrowheads="1"/>
            </p:cNvSpPr>
            <p:nvPr/>
          </p:nvSpPr>
          <p:spPr bwMode="auto">
            <a:xfrm>
              <a:off x="3984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8" name="Rectangle 26"/>
            <p:cNvSpPr>
              <a:spLocks noChangeArrowheads="1"/>
            </p:cNvSpPr>
            <p:nvPr/>
          </p:nvSpPr>
          <p:spPr bwMode="auto">
            <a:xfrm>
              <a:off x="4080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9" name="Rectangle 27"/>
            <p:cNvSpPr>
              <a:spLocks noChangeArrowheads="1"/>
            </p:cNvSpPr>
            <p:nvPr/>
          </p:nvSpPr>
          <p:spPr bwMode="auto">
            <a:xfrm>
              <a:off x="4176" y="302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0" name="Rectangle 28"/>
            <p:cNvSpPr>
              <a:spLocks noChangeArrowheads="1"/>
            </p:cNvSpPr>
            <p:nvPr/>
          </p:nvSpPr>
          <p:spPr bwMode="auto">
            <a:xfrm>
              <a:off x="4272" y="302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1" name="Rectangle 29"/>
            <p:cNvSpPr>
              <a:spLocks noChangeArrowheads="1"/>
            </p:cNvSpPr>
            <p:nvPr/>
          </p:nvSpPr>
          <p:spPr bwMode="auto">
            <a:xfrm>
              <a:off x="3984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2" name="Rectangle 30"/>
            <p:cNvSpPr>
              <a:spLocks noChangeArrowheads="1"/>
            </p:cNvSpPr>
            <p:nvPr/>
          </p:nvSpPr>
          <p:spPr bwMode="auto">
            <a:xfrm>
              <a:off x="4080" y="312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3" name="Rectangle 31"/>
            <p:cNvSpPr>
              <a:spLocks noChangeArrowheads="1"/>
            </p:cNvSpPr>
            <p:nvPr/>
          </p:nvSpPr>
          <p:spPr bwMode="auto">
            <a:xfrm>
              <a:off x="4176" y="312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4" name="Rectangle 32"/>
            <p:cNvSpPr>
              <a:spLocks noChangeArrowheads="1"/>
            </p:cNvSpPr>
            <p:nvPr/>
          </p:nvSpPr>
          <p:spPr bwMode="auto">
            <a:xfrm>
              <a:off x="4272" y="312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5" name="Rectangle 33"/>
            <p:cNvSpPr>
              <a:spLocks noChangeArrowheads="1"/>
            </p:cNvSpPr>
            <p:nvPr/>
          </p:nvSpPr>
          <p:spPr bwMode="auto">
            <a:xfrm>
              <a:off x="3984" y="3216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6" name="Rectangle 34"/>
            <p:cNvSpPr>
              <a:spLocks noChangeArrowheads="1"/>
            </p:cNvSpPr>
            <p:nvPr/>
          </p:nvSpPr>
          <p:spPr bwMode="auto">
            <a:xfrm>
              <a:off x="4080" y="3216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7" name="Rectangle 35"/>
            <p:cNvSpPr>
              <a:spLocks noChangeArrowheads="1"/>
            </p:cNvSpPr>
            <p:nvPr/>
          </p:nvSpPr>
          <p:spPr bwMode="auto">
            <a:xfrm>
              <a:off x="4176" y="3216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8" name="Rectangle 36"/>
            <p:cNvSpPr>
              <a:spLocks noChangeArrowheads="1"/>
            </p:cNvSpPr>
            <p:nvPr/>
          </p:nvSpPr>
          <p:spPr bwMode="auto">
            <a:xfrm>
              <a:off x="4272" y="3216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9" name="Rectangle 37"/>
            <p:cNvSpPr>
              <a:spLocks noChangeArrowheads="1"/>
            </p:cNvSpPr>
            <p:nvPr/>
          </p:nvSpPr>
          <p:spPr bwMode="auto">
            <a:xfrm>
              <a:off x="3600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0" name="Rectangle 38"/>
            <p:cNvSpPr>
              <a:spLocks noChangeArrowheads="1"/>
            </p:cNvSpPr>
            <p:nvPr/>
          </p:nvSpPr>
          <p:spPr bwMode="auto">
            <a:xfrm>
              <a:off x="3696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1" name="Rectangle 39"/>
            <p:cNvSpPr>
              <a:spLocks noChangeArrowheads="1"/>
            </p:cNvSpPr>
            <p:nvPr/>
          </p:nvSpPr>
          <p:spPr bwMode="auto">
            <a:xfrm>
              <a:off x="3792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2" name="Rectangle 40"/>
            <p:cNvSpPr>
              <a:spLocks noChangeArrowheads="1"/>
            </p:cNvSpPr>
            <p:nvPr/>
          </p:nvSpPr>
          <p:spPr bwMode="auto">
            <a:xfrm>
              <a:off x="3888" y="3312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3" name="Rectangle 41"/>
            <p:cNvSpPr>
              <a:spLocks noChangeArrowheads="1"/>
            </p:cNvSpPr>
            <p:nvPr/>
          </p:nvSpPr>
          <p:spPr bwMode="auto">
            <a:xfrm>
              <a:off x="3600" y="340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4" name="Rectangle 42"/>
            <p:cNvSpPr>
              <a:spLocks noChangeArrowheads="1"/>
            </p:cNvSpPr>
            <p:nvPr/>
          </p:nvSpPr>
          <p:spPr bwMode="auto">
            <a:xfrm>
              <a:off x="3696" y="340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5" name="Rectangle 43"/>
            <p:cNvSpPr>
              <a:spLocks noChangeArrowheads="1"/>
            </p:cNvSpPr>
            <p:nvPr/>
          </p:nvSpPr>
          <p:spPr bwMode="auto">
            <a:xfrm>
              <a:off x="3792" y="3408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6" name="Rectangle 44"/>
            <p:cNvSpPr>
              <a:spLocks noChangeArrowheads="1"/>
            </p:cNvSpPr>
            <p:nvPr/>
          </p:nvSpPr>
          <p:spPr bwMode="auto">
            <a:xfrm>
              <a:off x="3888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7" name="Rectangle 45"/>
            <p:cNvSpPr>
              <a:spLocks noChangeArrowheads="1"/>
            </p:cNvSpPr>
            <p:nvPr/>
          </p:nvSpPr>
          <p:spPr bwMode="auto">
            <a:xfrm>
              <a:off x="3600" y="350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8" name="Rectangle 46"/>
            <p:cNvSpPr>
              <a:spLocks noChangeArrowheads="1"/>
            </p:cNvSpPr>
            <p:nvPr/>
          </p:nvSpPr>
          <p:spPr bwMode="auto">
            <a:xfrm>
              <a:off x="3696" y="3504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9" name="Rectangle 47"/>
            <p:cNvSpPr>
              <a:spLocks noChangeArrowheads="1"/>
            </p:cNvSpPr>
            <p:nvPr/>
          </p:nvSpPr>
          <p:spPr bwMode="auto">
            <a:xfrm>
              <a:off x="3792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0" name="Rectangle 48"/>
            <p:cNvSpPr>
              <a:spLocks noChangeArrowheads="1"/>
            </p:cNvSpPr>
            <p:nvPr/>
          </p:nvSpPr>
          <p:spPr bwMode="auto">
            <a:xfrm>
              <a:off x="3888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1" name="Rectangle 49"/>
            <p:cNvSpPr>
              <a:spLocks noChangeArrowheads="1"/>
            </p:cNvSpPr>
            <p:nvPr/>
          </p:nvSpPr>
          <p:spPr bwMode="auto">
            <a:xfrm>
              <a:off x="3600" y="3600"/>
              <a:ext cx="96" cy="9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2" name="Rectangle 50"/>
            <p:cNvSpPr>
              <a:spLocks noChangeArrowheads="1"/>
            </p:cNvSpPr>
            <p:nvPr/>
          </p:nvSpPr>
          <p:spPr bwMode="auto">
            <a:xfrm>
              <a:off x="3696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3" name="Rectangle 51"/>
            <p:cNvSpPr>
              <a:spLocks noChangeArrowheads="1"/>
            </p:cNvSpPr>
            <p:nvPr/>
          </p:nvSpPr>
          <p:spPr bwMode="auto">
            <a:xfrm>
              <a:off x="3792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4" name="Rectangle 52"/>
            <p:cNvSpPr>
              <a:spLocks noChangeArrowheads="1"/>
            </p:cNvSpPr>
            <p:nvPr/>
          </p:nvSpPr>
          <p:spPr bwMode="auto">
            <a:xfrm>
              <a:off x="3888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5" name="Rectangle 53"/>
            <p:cNvSpPr>
              <a:spLocks noChangeArrowheads="1"/>
            </p:cNvSpPr>
            <p:nvPr/>
          </p:nvSpPr>
          <p:spPr bwMode="auto">
            <a:xfrm>
              <a:off x="3984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6" name="Rectangle 54"/>
            <p:cNvSpPr>
              <a:spLocks noChangeArrowheads="1"/>
            </p:cNvSpPr>
            <p:nvPr/>
          </p:nvSpPr>
          <p:spPr bwMode="auto">
            <a:xfrm>
              <a:off x="4080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7" name="Rectangle 55"/>
            <p:cNvSpPr>
              <a:spLocks noChangeArrowheads="1"/>
            </p:cNvSpPr>
            <p:nvPr/>
          </p:nvSpPr>
          <p:spPr bwMode="auto">
            <a:xfrm>
              <a:off x="4176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8" name="Rectangle 56"/>
            <p:cNvSpPr>
              <a:spLocks noChangeArrowheads="1"/>
            </p:cNvSpPr>
            <p:nvPr/>
          </p:nvSpPr>
          <p:spPr bwMode="auto">
            <a:xfrm>
              <a:off x="4272" y="3312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9" name="Rectangle 57"/>
            <p:cNvSpPr>
              <a:spLocks noChangeArrowheads="1"/>
            </p:cNvSpPr>
            <p:nvPr/>
          </p:nvSpPr>
          <p:spPr bwMode="auto">
            <a:xfrm>
              <a:off x="3984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0" name="Rectangle 58"/>
            <p:cNvSpPr>
              <a:spLocks noChangeArrowheads="1"/>
            </p:cNvSpPr>
            <p:nvPr/>
          </p:nvSpPr>
          <p:spPr bwMode="auto">
            <a:xfrm>
              <a:off x="4080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1" name="Rectangle 59"/>
            <p:cNvSpPr>
              <a:spLocks noChangeArrowheads="1"/>
            </p:cNvSpPr>
            <p:nvPr/>
          </p:nvSpPr>
          <p:spPr bwMode="auto">
            <a:xfrm>
              <a:off x="4176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2" name="Rectangle 60"/>
            <p:cNvSpPr>
              <a:spLocks noChangeArrowheads="1"/>
            </p:cNvSpPr>
            <p:nvPr/>
          </p:nvSpPr>
          <p:spPr bwMode="auto">
            <a:xfrm>
              <a:off x="4272" y="3408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3" name="Rectangle 61"/>
            <p:cNvSpPr>
              <a:spLocks noChangeArrowheads="1"/>
            </p:cNvSpPr>
            <p:nvPr/>
          </p:nvSpPr>
          <p:spPr bwMode="auto">
            <a:xfrm>
              <a:off x="3984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4" name="Rectangle 62"/>
            <p:cNvSpPr>
              <a:spLocks noChangeArrowheads="1"/>
            </p:cNvSpPr>
            <p:nvPr/>
          </p:nvSpPr>
          <p:spPr bwMode="auto">
            <a:xfrm>
              <a:off x="4080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5" name="Rectangle 63"/>
            <p:cNvSpPr>
              <a:spLocks noChangeArrowheads="1"/>
            </p:cNvSpPr>
            <p:nvPr/>
          </p:nvSpPr>
          <p:spPr bwMode="auto">
            <a:xfrm>
              <a:off x="4176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6" name="Rectangle 64"/>
            <p:cNvSpPr>
              <a:spLocks noChangeArrowheads="1"/>
            </p:cNvSpPr>
            <p:nvPr/>
          </p:nvSpPr>
          <p:spPr bwMode="auto">
            <a:xfrm>
              <a:off x="4272" y="3504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7" name="Rectangle 65"/>
            <p:cNvSpPr>
              <a:spLocks noChangeArrowheads="1"/>
            </p:cNvSpPr>
            <p:nvPr/>
          </p:nvSpPr>
          <p:spPr bwMode="auto">
            <a:xfrm>
              <a:off x="3984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8" name="Rectangle 66"/>
            <p:cNvSpPr>
              <a:spLocks noChangeArrowheads="1"/>
            </p:cNvSpPr>
            <p:nvPr/>
          </p:nvSpPr>
          <p:spPr bwMode="auto">
            <a:xfrm>
              <a:off x="4080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" name="Rectangle 67"/>
            <p:cNvSpPr>
              <a:spLocks noChangeArrowheads="1"/>
            </p:cNvSpPr>
            <p:nvPr/>
          </p:nvSpPr>
          <p:spPr bwMode="auto">
            <a:xfrm>
              <a:off x="4176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" name="Rectangle 68"/>
            <p:cNvSpPr>
              <a:spLocks noChangeArrowheads="1"/>
            </p:cNvSpPr>
            <p:nvPr/>
          </p:nvSpPr>
          <p:spPr bwMode="auto">
            <a:xfrm>
              <a:off x="4272" y="3600"/>
              <a:ext cx="96" cy="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9" name="AutoShape 86"/>
          <p:cNvSpPr>
            <a:spLocks noChangeArrowheads="1"/>
          </p:cNvSpPr>
          <p:nvPr/>
        </p:nvSpPr>
        <p:spPr bwMode="auto">
          <a:xfrm>
            <a:off x="3657600" y="2838450"/>
            <a:ext cx="1905000" cy="609600"/>
          </a:xfrm>
          <a:prstGeom prst="rightArrow">
            <a:avLst>
              <a:gd name="adj1" fmla="val 50000"/>
              <a:gd name="adj2" fmla="val 781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88"/>
          <p:cNvSpPr txBox="1">
            <a:spLocks noChangeArrowheads="1"/>
          </p:cNvSpPr>
          <p:nvPr/>
        </p:nvSpPr>
        <p:spPr bwMode="auto">
          <a:xfrm>
            <a:off x="6275388" y="3816350"/>
            <a:ext cx="1125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/>
              <a:t>Printer</a:t>
            </a:r>
            <a:endParaRPr lang="en-US"/>
          </a:p>
        </p:txBody>
      </p:sp>
      <p:sp>
        <p:nvSpPr>
          <p:cNvPr id="11271" name="Rectangle 89"/>
          <p:cNvSpPr>
            <a:spLocks noChangeArrowheads="1"/>
          </p:cNvSpPr>
          <p:nvPr/>
        </p:nvSpPr>
        <p:spPr bwMode="auto">
          <a:xfrm>
            <a:off x="16637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90"/>
          <p:cNvSpPr>
            <a:spLocks noChangeArrowheads="1"/>
          </p:cNvSpPr>
          <p:nvPr/>
        </p:nvSpPr>
        <p:spPr bwMode="auto">
          <a:xfrm>
            <a:off x="18161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1"/>
          <p:cNvSpPr>
            <a:spLocks noChangeArrowheads="1"/>
          </p:cNvSpPr>
          <p:nvPr/>
        </p:nvSpPr>
        <p:spPr bwMode="auto">
          <a:xfrm>
            <a:off x="19685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92"/>
          <p:cNvSpPr>
            <a:spLocks noChangeArrowheads="1"/>
          </p:cNvSpPr>
          <p:nvPr/>
        </p:nvSpPr>
        <p:spPr bwMode="auto">
          <a:xfrm>
            <a:off x="21209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93"/>
          <p:cNvSpPr>
            <a:spLocks noChangeArrowheads="1"/>
          </p:cNvSpPr>
          <p:nvPr/>
        </p:nvSpPr>
        <p:spPr bwMode="auto">
          <a:xfrm>
            <a:off x="1663700" y="3352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94"/>
          <p:cNvSpPr>
            <a:spLocks noChangeArrowheads="1"/>
          </p:cNvSpPr>
          <p:nvPr/>
        </p:nvSpPr>
        <p:spPr bwMode="auto">
          <a:xfrm>
            <a:off x="1816100" y="3352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95"/>
          <p:cNvSpPr>
            <a:spLocks noChangeArrowheads="1"/>
          </p:cNvSpPr>
          <p:nvPr/>
        </p:nvSpPr>
        <p:spPr bwMode="auto">
          <a:xfrm>
            <a:off x="1968500" y="3352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96"/>
          <p:cNvSpPr>
            <a:spLocks noChangeArrowheads="1"/>
          </p:cNvSpPr>
          <p:nvPr/>
        </p:nvSpPr>
        <p:spPr bwMode="auto">
          <a:xfrm>
            <a:off x="2120900" y="3352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97"/>
          <p:cNvSpPr>
            <a:spLocks noChangeArrowheads="1"/>
          </p:cNvSpPr>
          <p:nvPr/>
        </p:nvSpPr>
        <p:spPr bwMode="auto">
          <a:xfrm>
            <a:off x="1663700" y="35052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98"/>
          <p:cNvSpPr>
            <a:spLocks noChangeArrowheads="1"/>
          </p:cNvSpPr>
          <p:nvPr/>
        </p:nvSpPr>
        <p:spPr bwMode="auto">
          <a:xfrm>
            <a:off x="1816100" y="35052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99"/>
          <p:cNvSpPr>
            <a:spLocks noChangeArrowheads="1"/>
          </p:cNvSpPr>
          <p:nvPr/>
        </p:nvSpPr>
        <p:spPr bwMode="auto">
          <a:xfrm>
            <a:off x="1968500" y="35052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00"/>
          <p:cNvSpPr>
            <a:spLocks noChangeArrowheads="1"/>
          </p:cNvSpPr>
          <p:nvPr/>
        </p:nvSpPr>
        <p:spPr bwMode="auto">
          <a:xfrm>
            <a:off x="2120900" y="35052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01"/>
          <p:cNvSpPr>
            <a:spLocks noChangeArrowheads="1"/>
          </p:cNvSpPr>
          <p:nvPr/>
        </p:nvSpPr>
        <p:spPr bwMode="auto">
          <a:xfrm>
            <a:off x="1663700" y="36576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102"/>
          <p:cNvSpPr>
            <a:spLocks noChangeArrowheads="1"/>
          </p:cNvSpPr>
          <p:nvPr/>
        </p:nvSpPr>
        <p:spPr bwMode="auto">
          <a:xfrm>
            <a:off x="1816100" y="36576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103"/>
          <p:cNvSpPr>
            <a:spLocks noChangeArrowheads="1"/>
          </p:cNvSpPr>
          <p:nvPr/>
        </p:nvSpPr>
        <p:spPr bwMode="auto">
          <a:xfrm>
            <a:off x="1968500" y="36576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104"/>
          <p:cNvSpPr>
            <a:spLocks noChangeArrowheads="1"/>
          </p:cNvSpPr>
          <p:nvPr/>
        </p:nvSpPr>
        <p:spPr bwMode="auto">
          <a:xfrm>
            <a:off x="2120900" y="36576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Rectangle 105"/>
          <p:cNvSpPr>
            <a:spLocks noChangeArrowheads="1"/>
          </p:cNvSpPr>
          <p:nvPr/>
        </p:nvSpPr>
        <p:spPr bwMode="auto">
          <a:xfrm>
            <a:off x="22733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106"/>
          <p:cNvSpPr>
            <a:spLocks noChangeArrowheads="1"/>
          </p:cNvSpPr>
          <p:nvPr/>
        </p:nvSpPr>
        <p:spPr bwMode="auto">
          <a:xfrm>
            <a:off x="24257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107"/>
          <p:cNvSpPr>
            <a:spLocks noChangeArrowheads="1"/>
          </p:cNvSpPr>
          <p:nvPr/>
        </p:nvSpPr>
        <p:spPr bwMode="auto">
          <a:xfrm>
            <a:off x="25781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108"/>
          <p:cNvSpPr>
            <a:spLocks noChangeArrowheads="1"/>
          </p:cNvSpPr>
          <p:nvPr/>
        </p:nvSpPr>
        <p:spPr bwMode="auto">
          <a:xfrm>
            <a:off x="2730500" y="3200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Rectangle 109"/>
          <p:cNvSpPr>
            <a:spLocks noChangeArrowheads="1"/>
          </p:cNvSpPr>
          <p:nvPr/>
        </p:nvSpPr>
        <p:spPr bwMode="auto">
          <a:xfrm>
            <a:off x="2273300" y="3352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110"/>
          <p:cNvSpPr>
            <a:spLocks noChangeArrowheads="1"/>
          </p:cNvSpPr>
          <p:nvPr/>
        </p:nvSpPr>
        <p:spPr bwMode="auto">
          <a:xfrm>
            <a:off x="2425700" y="3352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Rectangle 111"/>
          <p:cNvSpPr>
            <a:spLocks noChangeArrowheads="1"/>
          </p:cNvSpPr>
          <p:nvPr/>
        </p:nvSpPr>
        <p:spPr bwMode="auto">
          <a:xfrm>
            <a:off x="2578100" y="3352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Rectangle 112"/>
          <p:cNvSpPr>
            <a:spLocks noChangeArrowheads="1"/>
          </p:cNvSpPr>
          <p:nvPr/>
        </p:nvSpPr>
        <p:spPr bwMode="auto">
          <a:xfrm>
            <a:off x="2730500" y="33528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Rectangle 113"/>
          <p:cNvSpPr>
            <a:spLocks noChangeArrowheads="1"/>
          </p:cNvSpPr>
          <p:nvPr/>
        </p:nvSpPr>
        <p:spPr bwMode="auto">
          <a:xfrm>
            <a:off x="2273300" y="35052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Rectangle 114"/>
          <p:cNvSpPr>
            <a:spLocks noChangeArrowheads="1"/>
          </p:cNvSpPr>
          <p:nvPr/>
        </p:nvSpPr>
        <p:spPr bwMode="auto">
          <a:xfrm>
            <a:off x="2425700" y="35052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Rectangle 115"/>
          <p:cNvSpPr>
            <a:spLocks noChangeArrowheads="1"/>
          </p:cNvSpPr>
          <p:nvPr/>
        </p:nvSpPr>
        <p:spPr bwMode="auto">
          <a:xfrm>
            <a:off x="2578100" y="3505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116"/>
          <p:cNvSpPr>
            <a:spLocks noChangeArrowheads="1"/>
          </p:cNvSpPr>
          <p:nvPr/>
        </p:nvSpPr>
        <p:spPr bwMode="auto">
          <a:xfrm>
            <a:off x="2730500" y="3505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Rectangle 117"/>
          <p:cNvSpPr>
            <a:spLocks noChangeArrowheads="1"/>
          </p:cNvSpPr>
          <p:nvPr/>
        </p:nvSpPr>
        <p:spPr bwMode="auto">
          <a:xfrm>
            <a:off x="2273300" y="36576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Rectangle 118"/>
          <p:cNvSpPr>
            <a:spLocks noChangeArrowheads="1"/>
          </p:cNvSpPr>
          <p:nvPr/>
        </p:nvSpPr>
        <p:spPr bwMode="auto">
          <a:xfrm>
            <a:off x="2425700" y="36576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Rectangle 119"/>
          <p:cNvSpPr>
            <a:spLocks noChangeArrowheads="1"/>
          </p:cNvSpPr>
          <p:nvPr/>
        </p:nvSpPr>
        <p:spPr bwMode="auto">
          <a:xfrm>
            <a:off x="2578100" y="36576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Rectangle 120"/>
          <p:cNvSpPr>
            <a:spLocks noChangeArrowheads="1"/>
          </p:cNvSpPr>
          <p:nvPr/>
        </p:nvSpPr>
        <p:spPr bwMode="auto">
          <a:xfrm>
            <a:off x="2730500" y="36576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Rectangle 121"/>
          <p:cNvSpPr>
            <a:spLocks noChangeArrowheads="1"/>
          </p:cNvSpPr>
          <p:nvPr/>
        </p:nvSpPr>
        <p:spPr bwMode="auto">
          <a:xfrm>
            <a:off x="1663700" y="38100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Rectangle 122"/>
          <p:cNvSpPr>
            <a:spLocks noChangeArrowheads="1"/>
          </p:cNvSpPr>
          <p:nvPr/>
        </p:nvSpPr>
        <p:spPr bwMode="auto">
          <a:xfrm>
            <a:off x="1816100" y="38100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Rectangle 123"/>
          <p:cNvSpPr>
            <a:spLocks noChangeArrowheads="1"/>
          </p:cNvSpPr>
          <p:nvPr/>
        </p:nvSpPr>
        <p:spPr bwMode="auto">
          <a:xfrm>
            <a:off x="1968500" y="38100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Rectangle 124"/>
          <p:cNvSpPr>
            <a:spLocks noChangeArrowheads="1"/>
          </p:cNvSpPr>
          <p:nvPr/>
        </p:nvSpPr>
        <p:spPr bwMode="auto">
          <a:xfrm>
            <a:off x="2120900" y="38100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Rectangle 125"/>
          <p:cNvSpPr>
            <a:spLocks noChangeArrowheads="1"/>
          </p:cNvSpPr>
          <p:nvPr/>
        </p:nvSpPr>
        <p:spPr bwMode="auto">
          <a:xfrm>
            <a:off x="1663700" y="3962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Rectangle 126"/>
          <p:cNvSpPr>
            <a:spLocks noChangeArrowheads="1"/>
          </p:cNvSpPr>
          <p:nvPr/>
        </p:nvSpPr>
        <p:spPr bwMode="auto">
          <a:xfrm>
            <a:off x="1816100" y="3962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Rectangle 127"/>
          <p:cNvSpPr>
            <a:spLocks noChangeArrowheads="1"/>
          </p:cNvSpPr>
          <p:nvPr/>
        </p:nvSpPr>
        <p:spPr bwMode="auto">
          <a:xfrm>
            <a:off x="1968500" y="39624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Rectangle 128"/>
          <p:cNvSpPr>
            <a:spLocks noChangeArrowheads="1"/>
          </p:cNvSpPr>
          <p:nvPr/>
        </p:nvSpPr>
        <p:spPr bwMode="auto">
          <a:xfrm>
            <a:off x="2120900" y="39624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Rectangle 129"/>
          <p:cNvSpPr>
            <a:spLocks noChangeArrowheads="1"/>
          </p:cNvSpPr>
          <p:nvPr/>
        </p:nvSpPr>
        <p:spPr bwMode="auto">
          <a:xfrm>
            <a:off x="1663700" y="4114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Rectangle 130"/>
          <p:cNvSpPr>
            <a:spLocks noChangeArrowheads="1"/>
          </p:cNvSpPr>
          <p:nvPr/>
        </p:nvSpPr>
        <p:spPr bwMode="auto">
          <a:xfrm>
            <a:off x="1816100" y="41148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Rectangle 131"/>
          <p:cNvSpPr>
            <a:spLocks noChangeArrowheads="1"/>
          </p:cNvSpPr>
          <p:nvPr/>
        </p:nvSpPr>
        <p:spPr bwMode="auto">
          <a:xfrm>
            <a:off x="1968500" y="41148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Rectangle 132"/>
          <p:cNvSpPr>
            <a:spLocks noChangeArrowheads="1"/>
          </p:cNvSpPr>
          <p:nvPr/>
        </p:nvSpPr>
        <p:spPr bwMode="auto">
          <a:xfrm>
            <a:off x="2120900" y="41148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133"/>
          <p:cNvSpPr>
            <a:spLocks noChangeArrowheads="1"/>
          </p:cNvSpPr>
          <p:nvPr/>
        </p:nvSpPr>
        <p:spPr bwMode="auto">
          <a:xfrm>
            <a:off x="1663700" y="4267200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Rectangle 134"/>
          <p:cNvSpPr>
            <a:spLocks noChangeArrowheads="1"/>
          </p:cNvSpPr>
          <p:nvPr/>
        </p:nvSpPr>
        <p:spPr bwMode="auto">
          <a:xfrm>
            <a:off x="1816100" y="4267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Rectangle 135"/>
          <p:cNvSpPr>
            <a:spLocks noChangeArrowheads="1"/>
          </p:cNvSpPr>
          <p:nvPr/>
        </p:nvSpPr>
        <p:spPr bwMode="auto">
          <a:xfrm>
            <a:off x="1968500" y="4267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Rectangle 136"/>
          <p:cNvSpPr>
            <a:spLocks noChangeArrowheads="1"/>
          </p:cNvSpPr>
          <p:nvPr/>
        </p:nvSpPr>
        <p:spPr bwMode="auto">
          <a:xfrm>
            <a:off x="2120900" y="4267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Rectangle 137"/>
          <p:cNvSpPr>
            <a:spLocks noChangeArrowheads="1"/>
          </p:cNvSpPr>
          <p:nvPr/>
        </p:nvSpPr>
        <p:spPr bwMode="auto">
          <a:xfrm>
            <a:off x="2273300" y="38100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Rectangle 138"/>
          <p:cNvSpPr>
            <a:spLocks noChangeArrowheads="1"/>
          </p:cNvSpPr>
          <p:nvPr/>
        </p:nvSpPr>
        <p:spPr bwMode="auto">
          <a:xfrm>
            <a:off x="2425700" y="38100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Rectangle 139"/>
          <p:cNvSpPr>
            <a:spLocks noChangeArrowheads="1"/>
          </p:cNvSpPr>
          <p:nvPr/>
        </p:nvSpPr>
        <p:spPr bwMode="auto">
          <a:xfrm>
            <a:off x="2578100" y="38100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Rectangle 140"/>
          <p:cNvSpPr>
            <a:spLocks noChangeArrowheads="1"/>
          </p:cNvSpPr>
          <p:nvPr/>
        </p:nvSpPr>
        <p:spPr bwMode="auto">
          <a:xfrm>
            <a:off x="2730500" y="38100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141"/>
          <p:cNvSpPr>
            <a:spLocks noChangeArrowheads="1"/>
          </p:cNvSpPr>
          <p:nvPr/>
        </p:nvSpPr>
        <p:spPr bwMode="auto">
          <a:xfrm>
            <a:off x="2273300" y="39624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Rectangle 142"/>
          <p:cNvSpPr>
            <a:spLocks noChangeArrowheads="1"/>
          </p:cNvSpPr>
          <p:nvPr/>
        </p:nvSpPr>
        <p:spPr bwMode="auto">
          <a:xfrm>
            <a:off x="2425700" y="39624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143"/>
          <p:cNvSpPr>
            <a:spLocks noChangeArrowheads="1"/>
          </p:cNvSpPr>
          <p:nvPr/>
        </p:nvSpPr>
        <p:spPr bwMode="auto">
          <a:xfrm>
            <a:off x="2578100" y="39624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Rectangle 144"/>
          <p:cNvSpPr>
            <a:spLocks noChangeArrowheads="1"/>
          </p:cNvSpPr>
          <p:nvPr/>
        </p:nvSpPr>
        <p:spPr bwMode="auto">
          <a:xfrm>
            <a:off x="2730500" y="39624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Rectangle 145"/>
          <p:cNvSpPr>
            <a:spLocks noChangeArrowheads="1"/>
          </p:cNvSpPr>
          <p:nvPr/>
        </p:nvSpPr>
        <p:spPr bwMode="auto">
          <a:xfrm>
            <a:off x="2273300" y="41148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146"/>
          <p:cNvSpPr>
            <a:spLocks noChangeArrowheads="1"/>
          </p:cNvSpPr>
          <p:nvPr/>
        </p:nvSpPr>
        <p:spPr bwMode="auto">
          <a:xfrm>
            <a:off x="2425700" y="41148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9" name="Rectangle 147"/>
          <p:cNvSpPr>
            <a:spLocks noChangeArrowheads="1"/>
          </p:cNvSpPr>
          <p:nvPr/>
        </p:nvSpPr>
        <p:spPr bwMode="auto">
          <a:xfrm>
            <a:off x="2578100" y="41148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0" name="Rectangle 148"/>
          <p:cNvSpPr>
            <a:spLocks noChangeArrowheads="1"/>
          </p:cNvSpPr>
          <p:nvPr/>
        </p:nvSpPr>
        <p:spPr bwMode="auto">
          <a:xfrm>
            <a:off x="2730500" y="41148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Rectangle 149"/>
          <p:cNvSpPr>
            <a:spLocks noChangeArrowheads="1"/>
          </p:cNvSpPr>
          <p:nvPr/>
        </p:nvSpPr>
        <p:spPr bwMode="auto">
          <a:xfrm>
            <a:off x="2273300" y="4267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2" name="Rectangle 150"/>
          <p:cNvSpPr>
            <a:spLocks noChangeArrowheads="1"/>
          </p:cNvSpPr>
          <p:nvPr/>
        </p:nvSpPr>
        <p:spPr bwMode="auto">
          <a:xfrm>
            <a:off x="2425700" y="4267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3" name="Rectangle 151"/>
          <p:cNvSpPr>
            <a:spLocks noChangeArrowheads="1"/>
          </p:cNvSpPr>
          <p:nvPr/>
        </p:nvSpPr>
        <p:spPr bwMode="auto">
          <a:xfrm>
            <a:off x="2578100" y="4267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4" name="Rectangle 152"/>
          <p:cNvSpPr>
            <a:spLocks noChangeArrowheads="1"/>
          </p:cNvSpPr>
          <p:nvPr/>
        </p:nvSpPr>
        <p:spPr bwMode="auto">
          <a:xfrm>
            <a:off x="2730500" y="4267200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35" name="Group 153"/>
          <p:cNvGrpSpPr>
            <a:grpSpLocks/>
          </p:cNvGrpSpPr>
          <p:nvPr/>
        </p:nvGrpSpPr>
        <p:grpSpPr bwMode="auto">
          <a:xfrm>
            <a:off x="6248400" y="4648200"/>
            <a:ext cx="1219200" cy="1219200"/>
            <a:chOff x="1008" y="2928"/>
            <a:chExt cx="768" cy="768"/>
          </a:xfrm>
        </p:grpSpPr>
        <p:sp>
          <p:nvSpPr>
            <p:cNvPr id="11391" name="Rectangle 154"/>
            <p:cNvSpPr>
              <a:spLocks noChangeArrowheads="1"/>
            </p:cNvSpPr>
            <p:nvPr/>
          </p:nvSpPr>
          <p:spPr bwMode="auto">
            <a:xfrm>
              <a:off x="1008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2" name="Rectangle 155"/>
            <p:cNvSpPr>
              <a:spLocks noChangeArrowheads="1"/>
            </p:cNvSpPr>
            <p:nvPr/>
          </p:nvSpPr>
          <p:spPr bwMode="auto">
            <a:xfrm>
              <a:off x="1200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3" name="Rectangle 156"/>
            <p:cNvSpPr>
              <a:spLocks noChangeArrowheads="1"/>
            </p:cNvSpPr>
            <p:nvPr/>
          </p:nvSpPr>
          <p:spPr bwMode="auto">
            <a:xfrm>
              <a:off x="1392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4" name="Rectangle 157"/>
            <p:cNvSpPr>
              <a:spLocks noChangeArrowheads="1"/>
            </p:cNvSpPr>
            <p:nvPr/>
          </p:nvSpPr>
          <p:spPr bwMode="auto">
            <a:xfrm>
              <a:off x="1584" y="2928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5" name="Rectangle 158"/>
            <p:cNvSpPr>
              <a:spLocks noChangeArrowheads="1"/>
            </p:cNvSpPr>
            <p:nvPr/>
          </p:nvSpPr>
          <p:spPr bwMode="auto">
            <a:xfrm>
              <a:off x="1008" y="3120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6" name="Rectangle 159"/>
            <p:cNvSpPr>
              <a:spLocks noChangeArrowheads="1"/>
            </p:cNvSpPr>
            <p:nvPr/>
          </p:nvSpPr>
          <p:spPr bwMode="auto">
            <a:xfrm>
              <a:off x="1200" y="3120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7" name="Rectangle 160"/>
            <p:cNvSpPr>
              <a:spLocks noChangeArrowheads="1"/>
            </p:cNvSpPr>
            <p:nvPr/>
          </p:nvSpPr>
          <p:spPr bwMode="auto">
            <a:xfrm>
              <a:off x="1392" y="3120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8" name="Rectangle 161"/>
            <p:cNvSpPr>
              <a:spLocks noChangeArrowheads="1"/>
            </p:cNvSpPr>
            <p:nvPr/>
          </p:nvSpPr>
          <p:spPr bwMode="auto">
            <a:xfrm>
              <a:off x="1584" y="3120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9" name="Rectangle 162"/>
            <p:cNvSpPr>
              <a:spLocks noChangeArrowheads="1"/>
            </p:cNvSpPr>
            <p:nvPr/>
          </p:nvSpPr>
          <p:spPr bwMode="auto">
            <a:xfrm>
              <a:off x="1008" y="3312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0" name="Rectangle 163"/>
            <p:cNvSpPr>
              <a:spLocks noChangeArrowheads="1"/>
            </p:cNvSpPr>
            <p:nvPr/>
          </p:nvSpPr>
          <p:spPr bwMode="auto">
            <a:xfrm>
              <a:off x="1200" y="3312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1" name="Rectangle 164"/>
            <p:cNvSpPr>
              <a:spLocks noChangeArrowheads="1"/>
            </p:cNvSpPr>
            <p:nvPr/>
          </p:nvSpPr>
          <p:spPr bwMode="auto">
            <a:xfrm>
              <a:off x="1392" y="3312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2" name="Rectangle 165"/>
            <p:cNvSpPr>
              <a:spLocks noChangeArrowheads="1"/>
            </p:cNvSpPr>
            <p:nvPr/>
          </p:nvSpPr>
          <p:spPr bwMode="auto">
            <a:xfrm>
              <a:off x="1584" y="3312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3" name="Rectangle 166"/>
            <p:cNvSpPr>
              <a:spLocks noChangeArrowheads="1"/>
            </p:cNvSpPr>
            <p:nvPr/>
          </p:nvSpPr>
          <p:spPr bwMode="auto">
            <a:xfrm>
              <a:off x="1008" y="3504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4" name="Rectangle 167"/>
            <p:cNvSpPr>
              <a:spLocks noChangeArrowheads="1"/>
            </p:cNvSpPr>
            <p:nvPr/>
          </p:nvSpPr>
          <p:spPr bwMode="auto">
            <a:xfrm>
              <a:off x="1200" y="3504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5" name="Rectangle 168"/>
            <p:cNvSpPr>
              <a:spLocks noChangeArrowheads="1"/>
            </p:cNvSpPr>
            <p:nvPr/>
          </p:nvSpPr>
          <p:spPr bwMode="auto">
            <a:xfrm>
              <a:off x="1392" y="3504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6" name="Rectangle 169"/>
            <p:cNvSpPr>
              <a:spLocks noChangeArrowheads="1"/>
            </p:cNvSpPr>
            <p:nvPr/>
          </p:nvSpPr>
          <p:spPr bwMode="auto">
            <a:xfrm>
              <a:off x="1584" y="3504"/>
              <a:ext cx="19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6" name="AutoShape 170"/>
          <p:cNvSpPr>
            <a:spLocks noChangeArrowheads="1"/>
          </p:cNvSpPr>
          <p:nvPr/>
        </p:nvSpPr>
        <p:spPr bwMode="auto">
          <a:xfrm>
            <a:off x="3733800" y="4953000"/>
            <a:ext cx="1905000" cy="609600"/>
          </a:xfrm>
          <a:prstGeom prst="rightArrow">
            <a:avLst>
              <a:gd name="adj1" fmla="val 50000"/>
              <a:gd name="adj2" fmla="val 781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Text Box 171"/>
          <p:cNvSpPr txBox="1">
            <a:spLocks noChangeArrowheads="1"/>
          </p:cNvSpPr>
          <p:nvPr/>
        </p:nvSpPr>
        <p:spPr bwMode="auto">
          <a:xfrm>
            <a:off x="3562350" y="2203450"/>
            <a:ext cx="19748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Printer resolution </a:t>
            </a:r>
          </a:p>
          <a:p>
            <a:pPr algn="ctr" eaLnBrk="0" hangingPunct="0"/>
            <a:r>
              <a:rPr lang="en-US" b="0">
                <a:latin typeface="Arial" charset="0"/>
              </a:rPr>
              <a:t>600 or 1200 dpi</a:t>
            </a:r>
          </a:p>
        </p:txBody>
      </p:sp>
      <p:sp>
        <p:nvSpPr>
          <p:cNvPr id="11338" name="Text Box 172"/>
          <p:cNvSpPr txBox="1">
            <a:spLocks noChangeArrowheads="1"/>
          </p:cNvSpPr>
          <p:nvPr/>
        </p:nvSpPr>
        <p:spPr bwMode="auto">
          <a:xfrm>
            <a:off x="1676400" y="4476750"/>
            <a:ext cx="125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/>
              <a:t>On disk</a:t>
            </a:r>
            <a:endParaRPr lang="en-US"/>
          </a:p>
        </p:txBody>
      </p:sp>
      <p:sp>
        <p:nvSpPr>
          <p:cNvPr id="11339" name="Text Box 173"/>
          <p:cNvSpPr txBox="1">
            <a:spLocks noChangeArrowheads="1"/>
          </p:cNvSpPr>
          <p:nvPr/>
        </p:nvSpPr>
        <p:spPr bwMode="auto">
          <a:xfrm>
            <a:off x="6184900" y="5938838"/>
            <a:ext cx="1346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/>
              <a:t>On screen</a:t>
            </a:r>
            <a:endParaRPr lang="en-US"/>
          </a:p>
        </p:txBody>
      </p:sp>
      <p:sp>
        <p:nvSpPr>
          <p:cNvPr id="11340" name="Text Box 174"/>
          <p:cNvSpPr txBox="1">
            <a:spLocks noChangeArrowheads="1"/>
          </p:cNvSpPr>
          <p:nvPr/>
        </p:nvSpPr>
        <p:spPr bwMode="auto">
          <a:xfrm>
            <a:off x="3746500" y="4406900"/>
            <a:ext cx="19621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Screen resolution</a:t>
            </a:r>
          </a:p>
          <a:p>
            <a:pPr algn="ctr" eaLnBrk="0" hangingPunct="0"/>
            <a:r>
              <a:rPr lang="en-US" b="0">
                <a:latin typeface="Arial" charset="0"/>
              </a:rPr>
              <a:t>72 dpi</a:t>
            </a:r>
          </a:p>
        </p:txBody>
      </p:sp>
      <p:grpSp>
        <p:nvGrpSpPr>
          <p:cNvPr id="11341" name="Group 248"/>
          <p:cNvGrpSpPr>
            <a:grpSpLocks/>
          </p:cNvGrpSpPr>
          <p:nvPr/>
        </p:nvGrpSpPr>
        <p:grpSpPr bwMode="auto">
          <a:xfrm>
            <a:off x="6284913" y="2530475"/>
            <a:ext cx="1146175" cy="1220788"/>
            <a:chOff x="3959" y="1594"/>
            <a:chExt cx="722" cy="769"/>
          </a:xfrm>
        </p:grpSpPr>
        <p:sp>
          <p:nvSpPr>
            <p:cNvPr id="11367" name="Line 184"/>
            <p:cNvSpPr>
              <a:spLocks noChangeShapeType="1"/>
            </p:cNvSpPr>
            <p:nvPr/>
          </p:nvSpPr>
          <p:spPr bwMode="auto">
            <a:xfrm flipH="1">
              <a:off x="395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8" name="Line 185"/>
            <p:cNvSpPr>
              <a:spLocks noChangeShapeType="1"/>
            </p:cNvSpPr>
            <p:nvPr/>
          </p:nvSpPr>
          <p:spPr bwMode="auto">
            <a:xfrm flipH="1">
              <a:off x="398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9" name="Line 186"/>
            <p:cNvSpPr>
              <a:spLocks noChangeShapeType="1"/>
            </p:cNvSpPr>
            <p:nvPr/>
          </p:nvSpPr>
          <p:spPr bwMode="auto">
            <a:xfrm>
              <a:off x="400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0" name="Line 226"/>
            <p:cNvSpPr>
              <a:spLocks noChangeShapeType="1"/>
            </p:cNvSpPr>
            <p:nvPr/>
          </p:nvSpPr>
          <p:spPr bwMode="auto">
            <a:xfrm flipH="1">
              <a:off x="4056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1" name="Line 227"/>
            <p:cNvSpPr>
              <a:spLocks noChangeShapeType="1"/>
            </p:cNvSpPr>
            <p:nvPr/>
          </p:nvSpPr>
          <p:spPr bwMode="auto">
            <a:xfrm flipH="1">
              <a:off x="4080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2" name="Line 228"/>
            <p:cNvSpPr>
              <a:spLocks noChangeShapeType="1"/>
            </p:cNvSpPr>
            <p:nvPr/>
          </p:nvSpPr>
          <p:spPr bwMode="auto">
            <a:xfrm>
              <a:off x="4103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3" name="Line 229"/>
            <p:cNvSpPr>
              <a:spLocks noChangeShapeType="1"/>
            </p:cNvSpPr>
            <p:nvPr/>
          </p:nvSpPr>
          <p:spPr bwMode="auto">
            <a:xfrm flipH="1">
              <a:off x="4152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4" name="Line 230"/>
            <p:cNvSpPr>
              <a:spLocks noChangeShapeType="1"/>
            </p:cNvSpPr>
            <p:nvPr/>
          </p:nvSpPr>
          <p:spPr bwMode="auto">
            <a:xfrm flipH="1">
              <a:off x="4176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5" name="Line 231"/>
            <p:cNvSpPr>
              <a:spLocks noChangeShapeType="1"/>
            </p:cNvSpPr>
            <p:nvPr/>
          </p:nvSpPr>
          <p:spPr bwMode="auto">
            <a:xfrm>
              <a:off x="4199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6" name="Line 232"/>
            <p:cNvSpPr>
              <a:spLocks noChangeShapeType="1"/>
            </p:cNvSpPr>
            <p:nvPr/>
          </p:nvSpPr>
          <p:spPr bwMode="auto">
            <a:xfrm flipH="1">
              <a:off x="424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7" name="Line 233"/>
            <p:cNvSpPr>
              <a:spLocks noChangeShapeType="1"/>
            </p:cNvSpPr>
            <p:nvPr/>
          </p:nvSpPr>
          <p:spPr bwMode="auto">
            <a:xfrm flipH="1">
              <a:off x="427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8" name="Line 234"/>
            <p:cNvSpPr>
              <a:spLocks noChangeShapeType="1"/>
            </p:cNvSpPr>
            <p:nvPr/>
          </p:nvSpPr>
          <p:spPr bwMode="auto">
            <a:xfrm>
              <a:off x="429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79" name="Line 235"/>
            <p:cNvSpPr>
              <a:spLocks noChangeShapeType="1"/>
            </p:cNvSpPr>
            <p:nvPr/>
          </p:nvSpPr>
          <p:spPr bwMode="auto">
            <a:xfrm flipH="1">
              <a:off x="434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0" name="Line 236"/>
            <p:cNvSpPr>
              <a:spLocks noChangeShapeType="1"/>
            </p:cNvSpPr>
            <p:nvPr/>
          </p:nvSpPr>
          <p:spPr bwMode="auto">
            <a:xfrm flipH="1">
              <a:off x="436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1" name="Line 237"/>
            <p:cNvSpPr>
              <a:spLocks noChangeShapeType="1"/>
            </p:cNvSpPr>
            <p:nvPr/>
          </p:nvSpPr>
          <p:spPr bwMode="auto">
            <a:xfrm>
              <a:off x="439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2" name="Line 238"/>
            <p:cNvSpPr>
              <a:spLocks noChangeShapeType="1"/>
            </p:cNvSpPr>
            <p:nvPr/>
          </p:nvSpPr>
          <p:spPr bwMode="auto">
            <a:xfrm flipH="1">
              <a:off x="4441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3" name="Line 239"/>
            <p:cNvSpPr>
              <a:spLocks noChangeShapeType="1"/>
            </p:cNvSpPr>
            <p:nvPr/>
          </p:nvSpPr>
          <p:spPr bwMode="auto">
            <a:xfrm flipH="1">
              <a:off x="4465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4" name="Line 240"/>
            <p:cNvSpPr>
              <a:spLocks noChangeShapeType="1"/>
            </p:cNvSpPr>
            <p:nvPr/>
          </p:nvSpPr>
          <p:spPr bwMode="auto">
            <a:xfrm>
              <a:off x="4488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5" name="Line 241"/>
            <p:cNvSpPr>
              <a:spLocks noChangeShapeType="1"/>
            </p:cNvSpPr>
            <p:nvPr/>
          </p:nvSpPr>
          <p:spPr bwMode="auto">
            <a:xfrm flipH="1">
              <a:off x="4537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6" name="Line 242"/>
            <p:cNvSpPr>
              <a:spLocks noChangeShapeType="1"/>
            </p:cNvSpPr>
            <p:nvPr/>
          </p:nvSpPr>
          <p:spPr bwMode="auto">
            <a:xfrm flipH="1">
              <a:off x="4561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7" name="Line 243"/>
            <p:cNvSpPr>
              <a:spLocks noChangeShapeType="1"/>
            </p:cNvSpPr>
            <p:nvPr/>
          </p:nvSpPr>
          <p:spPr bwMode="auto">
            <a:xfrm>
              <a:off x="4584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8" name="Line 244"/>
            <p:cNvSpPr>
              <a:spLocks noChangeShapeType="1"/>
            </p:cNvSpPr>
            <p:nvPr/>
          </p:nvSpPr>
          <p:spPr bwMode="auto">
            <a:xfrm flipH="1">
              <a:off x="463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89" name="Line 245"/>
            <p:cNvSpPr>
              <a:spLocks noChangeShapeType="1"/>
            </p:cNvSpPr>
            <p:nvPr/>
          </p:nvSpPr>
          <p:spPr bwMode="auto">
            <a:xfrm flipH="1">
              <a:off x="465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90" name="Line 246"/>
            <p:cNvSpPr>
              <a:spLocks noChangeShapeType="1"/>
            </p:cNvSpPr>
            <p:nvPr/>
          </p:nvSpPr>
          <p:spPr bwMode="auto">
            <a:xfrm>
              <a:off x="468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</p:grpSp>
      <p:grpSp>
        <p:nvGrpSpPr>
          <p:cNvPr id="11342" name="Group 249"/>
          <p:cNvGrpSpPr>
            <a:grpSpLocks/>
          </p:cNvGrpSpPr>
          <p:nvPr/>
        </p:nvGrpSpPr>
        <p:grpSpPr bwMode="auto">
          <a:xfrm rot="-5400000">
            <a:off x="6285706" y="2536032"/>
            <a:ext cx="1146175" cy="1220788"/>
            <a:chOff x="3959" y="1594"/>
            <a:chExt cx="722" cy="769"/>
          </a:xfrm>
        </p:grpSpPr>
        <p:sp>
          <p:nvSpPr>
            <p:cNvPr id="11343" name="Line 250"/>
            <p:cNvSpPr>
              <a:spLocks noChangeShapeType="1"/>
            </p:cNvSpPr>
            <p:nvPr/>
          </p:nvSpPr>
          <p:spPr bwMode="auto">
            <a:xfrm flipH="1">
              <a:off x="395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4" name="Line 251"/>
            <p:cNvSpPr>
              <a:spLocks noChangeShapeType="1"/>
            </p:cNvSpPr>
            <p:nvPr/>
          </p:nvSpPr>
          <p:spPr bwMode="auto">
            <a:xfrm flipH="1">
              <a:off x="398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5" name="Line 252"/>
            <p:cNvSpPr>
              <a:spLocks noChangeShapeType="1"/>
            </p:cNvSpPr>
            <p:nvPr/>
          </p:nvSpPr>
          <p:spPr bwMode="auto">
            <a:xfrm>
              <a:off x="400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6" name="Line 253"/>
            <p:cNvSpPr>
              <a:spLocks noChangeShapeType="1"/>
            </p:cNvSpPr>
            <p:nvPr/>
          </p:nvSpPr>
          <p:spPr bwMode="auto">
            <a:xfrm flipH="1">
              <a:off x="4056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7" name="Line 254"/>
            <p:cNvSpPr>
              <a:spLocks noChangeShapeType="1"/>
            </p:cNvSpPr>
            <p:nvPr/>
          </p:nvSpPr>
          <p:spPr bwMode="auto">
            <a:xfrm flipH="1">
              <a:off x="4080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8" name="Line 255"/>
            <p:cNvSpPr>
              <a:spLocks noChangeShapeType="1"/>
            </p:cNvSpPr>
            <p:nvPr/>
          </p:nvSpPr>
          <p:spPr bwMode="auto">
            <a:xfrm>
              <a:off x="4103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49" name="Line 256"/>
            <p:cNvSpPr>
              <a:spLocks noChangeShapeType="1"/>
            </p:cNvSpPr>
            <p:nvPr/>
          </p:nvSpPr>
          <p:spPr bwMode="auto">
            <a:xfrm flipH="1">
              <a:off x="4152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0" name="Line 257"/>
            <p:cNvSpPr>
              <a:spLocks noChangeShapeType="1"/>
            </p:cNvSpPr>
            <p:nvPr/>
          </p:nvSpPr>
          <p:spPr bwMode="auto">
            <a:xfrm flipH="1">
              <a:off x="4176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1" name="Line 258"/>
            <p:cNvSpPr>
              <a:spLocks noChangeShapeType="1"/>
            </p:cNvSpPr>
            <p:nvPr/>
          </p:nvSpPr>
          <p:spPr bwMode="auto">
            <a:xfrm>
              <a:off x="4199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2" name="Line 259"/>
            <p:cNvSpPr>
              <a:spLocks noChangeShapeType="1"/>
            </p:cNvSpPr>
            <p:nvPr/>
          </p:nvSpPr>
          <p:spPr bwMode="auto">
            <a:xfrm flipH="1">
              <a:off x="4249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3" name="Line 260"/>
            <p:cNvSpPr>
              <a:spLocks noChangeShapeType="1"/>
            </p:cNvSpPr>
            <p:nvPr/>
          </p:nvSpPr>
          <p:spPr bwMode="auto">
            <a:xfrm flipH="1">
              <a:off x="4273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4" name="Line 261"/>
            <p:cNvSpPr>
              <a:spLocks noChangeShapeType="1"/>
            </p:cNvSpPr>
            <p:nvPr/>
          </p:nvSpPr>
          <p:spPr bwMode="auto">
            <a:xfrm>
              <a:off x="4296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5" name="Line 262"/>
            <p:cNvSpPr>
              <a:spLocks noChangeShapeType="1"/>
            </p:cNvSpPr>
            <p:nvPr/>
          </p:nvSpPr>
          <p:spPr bwMode="auto">
            <a:xfrm flipH="1">
              <a:off x="434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6" name="Line 263"/>
            <p:cNvSpPr>
              <a:spLocks noChangeShapeType="1"/>
            </p:cNvSpPr>
            <p:nvPr/>
          </p:nvSpPr>
          <p:spPr bwMode="auto">
            <a:xfrm flipH="1">
              <a:off x="436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7" name="Line 264"/>
            <p:cNvSpPr>
              <a:spLocks noChangeShapeType="1"/>
            </p:cNvSpPr>
            <p:nvPr/>
          </p:nvSpPr>
          <p:spPr bwMode="auto">
            <a:xfrm>
              <a:off x="439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8" name="Line 265"/>
            <p:cNvSpPr>
              <a:spLocks noChangeShapeType="1"/>
            </p:cNvSpPr>
            <p:nvPr/>
          </p:nvSpPr>
          <p:spPr bwMode="auto">
            <a:xfrm flipH="1">
              <a:off x="4441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59" name="Line 266"/>
            <p:cNvSpPr>
              <a:spLocks noChangeShapeType="1"/>
            </p:cNvSpPr>
            <p:nvPr/>
          </p:nvSpPr>
          <p:spPr bwMode="auto">
            <a:xfrm flipH="1">
              <a:off x="4465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0" name="Line 267"/>
            <p:cNvSpPr>
              <a:spLocks noChangeShapeType="1"/>
            </p:cNvSpPr>
            <p:nvPr/>
          </p:nvSpPr>
          <p:spPr bwMode="auto">
            <a:xfrm>
              <a:off x="4488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1" name="Line 268"/>
            <p:cNvSpPr>
              <a:spLocks noChangeShapeType="1"/>
            </p:cNvSpPr>
            <p:nvPr/>
          </p:nvSpPr>
          <p:spPr bwMode="auto">
            <a:xfrm flipH="1">
              <a:off x="4537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2" name="Line 269"/>
            <p:cNvSpPr>
              <a:spLocks noChangeShapeType="1"/>
            </p:cNvSpPr>
            <p:nvPr/>
          </p:nvSpPr>
          <p:spPr bwMode="auto">
            <a:xfrm flipH="1">
              <a:off x="4561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3" name="Line 270"/>
            <p:cNvSpPr>
              <a:spLocks noChangeShapeType="1"/>
            </p:cNvSpPr>
            <p:nvPr/>
          </p:nvSpPr>
          <p:spPr bwMode="auto">
            <a:xfrm>
              <a:off x="4584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4" name="Line 271"/>
            <p:cNvSpPr>
              <a:spLocks noChangeShapeType="1"/>
            </p:cNvSpPr>
            <p:nvPr/>
          </p:nvSpPr>
          <p:spPr bwMode="auto">
            <a:xfrm flipH="1">
              <a:off x="4634" y="1594"/>
              <a:ext cx="1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5" name="Line 272"/>
            <p:cNvSpPr>
              <a:spLocks noChangeShapeType="1"/>
            </p:cNvSpPr>
            <p:nvPr/>
          </p:nvSpPr>
          <p:spPr bwMode="auto">
            <a:xfrm flipH="1">
              <a:off x="4658" y="1594"/>
              <a:ext cx="1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11366" name="Line 273"/>
            <p:cNvSpPr>
              <a:spLocks noChangeShapeType="1"/>
            </p:cNvSpPr>
            <p:nvPr/>
          </p:nvSpPr>
          <p:spPr bwMode="auto">
            <a:xfrm>
              <a:off x="4681" y="1594"/>
              <a:ext cx="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207" name="Date Placeholder 20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E994D-D3FD-4076-8617-037DDF92F098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208" name="Slide Number Placeholder 2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sp>
        <p:nvSpPr>
          <p:cNvPr id="209" name="Footer Placeholder 20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Exercises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NZ" dirty="0" smtClean="0"/>
              <a:t>Imagine you have taken a picture with a 4 megapixel digital camera.  For ease of calculation, assume that the picture is square, not rectangular.</a:t>
            </a:r>
          </a:p>
          <a:p>
            <a:pPr eaLnBrk="1" hangingPunct="1">
              <a:buFontTx/>
              <a:buNone/>
            </a:pPr>
            <a:endParaRPr lang="en-NZ" dirty="0" smtClean="0"/>
          </a:p>
          <a:p>
            <a:pPr eaLnBrk="1" hangingPunct="1">
              <a:buFontTx/>
              <a:buNone/>
            </a:pPr>
            <a:endParaRPr lang="en-NZ" dirty="0" smtClean="0"/>
          </a:p>
          <a:p>
            <a:pPr eaLnBrk="1" hangingPunct="1">
              <a:buFontTx/>
              <a:buNone/>
            </a:pPr>
            <a:r>
              <a:rPr lang="en-NZ" dirty="0" smtClean="0"/>
              <a:t>Assume that you are printing this picture out on a printer that has approximately 4000 dots per inch.  How many inches across would the picture be when it was printed?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4,000,000 = 2000 * 2000</a:t>
            </a:r>
          </a:p>
          <a:p>
            <a:pPr marL="0" indent="0">
              <a:buNone/>
            </a:pPr>
            <a:r>
              <a:rPr lang="en-NZ" dirty="0">
                <a:solidFill>
                  <a:srgbClr val="FF0000"/>
                </a:solidFill>
              </a:rPr>
              <a:t> </a:t>
            </a:r>
            <a:r>
              <a:rPr lang="en-NZ" dirty="0" smtClean="0">
                <a:solidFill>
                  <a:srgbClr val="FF0000"/>
                </a:solidFill>
              </a:rPr>
              <a:t>    Therefore the picture would take up 0.5 by 0.5 inches.</a:t>
            </a:r>
          </a:p>
          <a:p>
            <a:pPr eaLnBrk="1" hangingPunct="1">
              <a:buFontTx/>
              <a:buNone/>
            </a:pPr>
            <a:r>
              <a:rPr lang="en-NZ" dirty="0" smtClean="0"/>
              <a:t>If you viewed this image on a screen that had 1000 dots across, what portion of the image would be visible?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You would see ½ the width and ½ the height.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Therefore you would see: ½ * ½ = ¼ of the image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807805" y="2060848"/>
            <a:ext cx="648072" cy="687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635896" y="2221185"/>
            <a:ext cx="182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/>
              <a:t>4 million pixels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F06C-C4AF-4CAB-B54A-7797CFE87520}" type="datetime1">
              <a:rPr lang="en-NZ" smtClean="0"/>
              <a:pPr/>
              <a:t>18/01/2016</a:t>
            </a:fld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Digital Images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15199</TotalTime>
  <Words>1523</Words>
  <Application>Microsoft Office PowerPoint</Application>
  <PresentationFormat>On-screen Show (4:3)</PresentationFormat>
  <Paragraphs>357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 Unicode MS</vt:lpstr>
      <vt:lpstr>Arial</vt:lpstr>
      <vt:lpstr>Calibri</vt:lpstr>
      <vt:lpstr>Helvetica</vt:lpstr>
      <vt:lpstr>Times New Roman</vt:lpstr>
      <vt:lpstr>compsci-theme</vt:lpstr>
      <vt:lpstr>COMPSCI 111 / 111G Mastering Cyberspace:   An introduction to practical computing</vt:lpstr>
      <vt:lpstr>Learning Outcomes</vt:lpstr>
      <vt:lpstr>Bitmap Graphics</vt:lpstr>
      <vt:lpstr>Black and White pictures</vt:lpstr>
      <vt:lpstr>Displaying images</vt:lpstr>
      <vt:lpstr>Resizing bitmap images</vt:lpstr>
      <vt:lpstr>Resizing images</vt:lpstr>
      <vt:lpstr>Printing Bitmaps</vt:lpstr>
      <vt:lpstr>Exercises</vt:lpstr>
      <vt:lpstr>Colour Bitmaps</vt:lpstr>
      <vt:lpstr>How much memory is required?</vt:lpstr>
      <vt:lpstr>Exercises</vt:lpstr>
      <vt:lpstr>Exercises</vt:lpstr>
      <vt:lpstr>Displays</vt:lpstr>
      <vt:lpstr>Compressing Images</vt:lpstr>
      <vt:lpstr>Compression Algorithms</vt:lpstr>
      <vt:lpstr>Compression Algorithms</vt:lpstr>
      <vt:lpstr>Compression Algorithms - JPEG</vt:lpstr>
      <vt:lpstr>Vector Graphics</vt:lpstr>
      <vt:lpstr>Bitmap and Vector Graphics</vt:lpstr>
      <vt:lpstr>Scalable Vector Graphics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142</cp:revision>
  <cp:lastPrinted>2006-02-25T01:55:21Z</cp:lastPrinted>
  <dcterms:created xsi:type="dcterms:W3CDTF">2004-03-22T04:42:11Z</dcterms:created>
  <dcterms:modified xsi:type="dcterms:W3CDTF">2016-01-18T08:21:19Z</dcterms:modified>
</cp:coreProperties>
</file>