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821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7039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7455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1857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663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6748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3433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86580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5861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0361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0418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5226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20360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64133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716879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61367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37797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811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72656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69966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0447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6675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8590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3993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5878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80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4015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614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830252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43944" y="225322"/>
            <a:ext cx="545611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06651" y="2890837"/>
            <a:ext cx="4330697" cy="2406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10" Type="http://schemas.openxmlformats.org/officeDocument/2006/relationships/hyperlink" Target="http://www.thinkgeek.com/" TargetMode="External"/><Relationship Id="rId4" Type="http://schemas.openxmlformats.org/officeDocument/2006/relationships/image" Target="../media/image11.jpg"/><Relationship Id="rId9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42060" y="5050548"/>
            <a:ext cx="6572999" cy="10820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81348" y="5450395"/>
            <a:ext cx="169037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ds</a:t>
            </a:r>
            <a:r>
              <a:rPr sz="2400" spc="-20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7007" y="1638299"/>
            <a:ext cx="6758939" cy="30510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183510" y="2564510"/>
            <a:ext cx="4801870" cy="55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35" dirty="0">
                <a:latin typeface="Calibri"/>
                <a:cs typeface="Calibri"/>
              </a:rPr>
              <a:t>C</a:t>
            </a:r>
            <a:r>
              <a:rPr sz="4400" spc="-5" dirty="0">
                <a:latin typeface="Calibri"/>
                <a:cs typeface="Calibri"/>
              </a:rPr>
              <a:t>O</a:t>
            </a:r>
            <a:r>
              <a:rPr sz="4400" dirty="0">
                <a:latin typeface="Calibri"/>
                <a:cs typeface="Calibri"/>
              </a:rPr>
              <a:t>M</a:t>
            </a:r>
            <a:r>
              <a:rPr sz="4400" spc="5" dirty="0">
                <a:latin typeface="Calibri"/>
                <a:cs typeface="Calibri"/>
              </a:rPr>
              <a:t>P</a:t>
            </a:r>
            <a:r>
              <a:rPr sz="4400" dirty="0">
                <a:latin typeface="Calibri"/>
                <a:cs typeface="Calibri"/>
              </a:rPr>
              <a:t>SCI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111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 111G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88082" y="3188207"/>
            <a:ext cx="479234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00" i="1" spc="-25" dirty="0">
                <a:latin typeface="Calibri"/>
                <a:cs typeface="Calibri"/>
              </a:rPr>
              <a:t>Mas</a:t>
            </a:r>
            <a:r>
              <a:rPr sz="2400" i="1" spc="-35" dirty="0">
                <a:latin typeface="Calibri"/>
                <a:cs typeface="Calibri"/>
              </a:rPr>
              <a:t>t</a:t>
            </a:r>
            <a:r>
              <a:rPr sz="2400" i="1" spc="-5" dirty="0">
                <a:latin typeface="Calibri"/>
                <a:cs typeface="Calibri"/>
              </a:rPr>
              <a:t>er</a:t>
            </a:r>
            <a:r>
              <a:rPr sz="2400" i="1" dirty="0">
                <a:latin typeface="Calibri"/>
                <a:cs typeface="Calibri"/>
              </a:rPr>
              <a:t>ing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y</a:t>
            </a:r>
            <a:r>
              <a:rPr sz="2400" i="1" spc="-15" dirty="0">
                <a:latin typeface="Calibri"/>
                <a:cs typeface="Calibri"/>
              </a:rPr>
              <a:t>b</a:t>
            </a:r>
            <a:r>
              <a:rPr sz="2400" i="1" spc="-5" dirty="0">
                <a:latin typeface="Calibri"/>
                <a:cs typeface="Calibri"/>
              </a:rPr>
              <a:t>er</a:t>
            </a:r>
            <a:r>
              <a:rPr sz="2400" i="1" dirty="0">
                <a:latin typeface="Calibri"/>
                <a:cs typeface="Calibri"/>
              </a:rPr>
              <a:t>spa</a:t>
            </a:r>
            <a:r>
              <a:rPr sz="2400" i="1" spc="-1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e: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i="1" spc="-15" dirty="0">
                <a:latin typeface="Calibri"/>
                <a:cs typeface="Calibri"/>
              </a:rPr>
              <a:t>An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25" dirty="0">
                <a:latin typeface="Calibri"/>
                <a:cs typeface="Calibri"/>
              </a:rPr>
              <a:t>n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odu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ion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10" dirty="0">
                <a:latin typeface="Calibri"/>
                <a:cs typeface="Calibri"/>
              </a:rPr>
              <a:t> </a:t>
            </a:r>
            <a:r>
              <a:rPr sz="2400" i="1" spc="-15" dirty="0">
                <a:latin typeface="Calibri"/>
                <a:cs typeface="Calibri"/>
              </a:rPr>
              <a:t>p</a:t>
            </a:r>
            <a:r>
              <a:rPr sz="2400" i="1" spc="-5" dirty="0">
                <a:latin typeface="Calibri"/>
                <a:cs typeface="Calibri"/>
              </a:rPr>
              <a:t>r</a:t>
            </a:r>
            <a:r>
              <a:rPr sz="2400" i="1" dirty="0">
                <a:latin typeface="Calibri"/>
                <a:cs typeface="Calibri"/>
              </a:rPr>
              <a:t>a</a:t>
            </a:r>
            <a:r>
              <a:rPr sz="2400" i="1" spc="-5" dirty="0">
                <a:latin typeface="Calibri"/>
                <a:cs typeface="Calibri"/>
              </a:rPr>
              <a:t>c</a:t>
            </a:r>
            <a:r>
              <a:rPr sz="2400" i="1" spc="-10" dirty="0">
                <a:latin typeface="Calibri"/>
                <a:cs typeface="Calibri"/>
              </a:rPr>
              <a:t>t</a:t>
            </a:r>
            <a:r>
              <a:rPr sz="2400" i="1" dirty="0">
                <a:latin typeface="Calibri"/>
                <a:cs typeface="Calibri"/>
              </a:rPr>
              <a:t>i</a:t>
            </a:r>
            <a:r>
              <a:rPr sz="2400" i="1" spc="-15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al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i="1" spc="-30" dirty="0">
                <a:latin typeface="Calibri"/>
                <a:cs typeface="Calibri"/>
              </a:rPr>
              <a:t>c</a:t>
            </a:r>
            <a:r>
              <a:rPr sz="2400" i="1" dirty="0">
                <a:latin typeface="Calibri"/>
                <a:cs typeface="Calibri"/>
              </a:rPr>
              <a:t>o</a:t>
            </a:r>
            <a:r>
              <a:rPr sz="2400" i="1" spc="-5" dirty="0">
                <a:latin typeface="Calibri"/>
                <a:cs typeface="Calibri"/>
              </a:rPr>
              <a:t>m</a:t>
            </a:r>
            <a:r>
              <a:rPr sz="2400" i="1" dirty="0">
                <a:latin typeface="Calibri"/>
                <a:cs typeface="Calibri"/>
              </a:rPr>
              <a:t>puting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89125" y="3883025"/>
            <a:ext cx="5372100" cy="227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214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4" name="object 4"/>
          <p:cNvSpPr/>
          <p:nvPr/>
        </p:nvSpPr>
        <p:spPr>
          <a:xfrm>
            <a:off x="1889125" y="923925"/>
            <a:ext cx="5372100" cy="2276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83368" y="3608387"/>
            <a:ext cx="550545" cy="1102360"/>
          </a:xfrm>
          <a:custGeom>
            <a:avLst/>
            <a:gdLst/>
            <a:ahLst/>
            <a:cxnLst/>
            <a:rect l="l" t="t" r="r" b="b"/>
            <a:pathLst>
              <a:path w="550545" h="1102360">
                <a:moveTo>
                  <a:pt x="550468" y="0"/>
                </a:moveTo>
                <a:lnTo>
                  <a:pt x="0" y="110232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06656" y="4651114"/>
            <a:ext cx="170815" cy="213360"/>
          </a:xfrm>
          <a:custGeom>
            <a:avLst/>
            <a:gdLst/>
            <a:ahLst/>
            <a:cxnLst/>
            <a:rect l="l" t="t" r="r" b="b"/>
            <a:pathLst>
              <a:path w="170814" h="213360">
                <a:moveTo>
                  <a:pt x="0" y="0"/>
                </a:moveTo>
                <a:lnTo>
                  <a:pt x="114" y="212991"/>
                </a:lnTo>
                <a:lnTo>
                  <a:pt x="170434" y="8510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79712" y="4952996"/>
            <a:ext cx="627380" cy="269875"/>
          </a:xfrm>
          <a:custGeom>
            <a:avLst/>
            <a:gdLst/>
            <a:ahLst/>
            <a:cxnLst/>
            <a:rect l="l" t="t" r="r" b="b"/>
            <a:pathLst>
              <a:path w="627379" h="269875">
                <a:moveTo>
                  <a:pt x="0" y="44983"/>
                </a:moveTo>
                <a:lnTo>
                  <a:pt x="18356" y="8724"/>
                </a:lnTo>
                <a:lnTo>
                  <a:pt x="582079" y="0"/>
                </a:lnTo>
                <a:lnTo>
                  <a:pt x="596271" y="2285"/>
                </a:lnTo>
                <a:lnTo>
                  <a:pt x="624736" y="30668"/>
                </a:lnTo>
                <a:lnTo>
                  <a:pt x="627062" y="224904"/>
                </a:lnTo>
                <a:lnTo>
                  <a:pt x="624776" y="239097"/>
                </a:lnTo>
                <a:lnTo>
                  <a:pt x="596386" y="267552"/>
                </a:lnTo>
                <a:lnTo>
                  <a:pt x="44983" y="269875"/>
                </a:lnTo>
                <a:lnTo>
                  <a:pt x="30788" y="267590"/>
                </a:lnTo>
                <a:lnTo>
                  <a:pt x="2323" y="239210"/>
                </a:lnTo>
                <a:lnTo>
                  <a:pt x="0" y="44983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2000" y="4325932"/>
            <a:ext cx="2060575" cy="1703705"/>
          </a:xfrm>
          <a:custGeom>
            <a:avLst/>
            <a:gdLst/>
            <a:ahLst/>
            <a:cxnLst/>
            <a:rect l="l" t="t" r="r" b="b"/>
            <a:pathLst>
              <a:path w="2060575" h="1703704">
                <a:moveTo>
                  <a:pt x="0" y="283908"/>
                </a:moveTo>
                <a:lnTo>
                  <a:pt x="3715" y="237858"/>
                </a:lnTo>
                <a:lnTo>
                  <a:pt x="14474" y="194173"/>
                </a:lnTo>
                <a:lnTo>
                  <a:pt x="31690" y="153438"/>
                </a:lnTo>
                <a:lnTo>
                  <a:pt x="54779" y="116237"/>
                </a:lnTo>
                <a:lnTo>
                  <a:pt x="83156" y="83156"/>
                </a:lnTo>
                <a:lnTo>
                  <a:pt x="116237" y="54779"/>
                </a:lnTo>
                <a:lnTo>
                  <a:pt x="153438" y="31690"/>
                </a:lnTo>
                <a:lnTo>
                  <a:pt x="194173" y="14474"/>
                </a:lnTo>
                <a:lnTo>
                  <a:pt x="237858" y="3715"/>
                </a:lnTo>
                <a:lnTo>
                  <a:pt x="283908" y="0"/>
                </a:lnTo>
                <a:lnTo>
                  <a:pt x="1776666" y="0"/>
                </a:lnTo>
                <a:lnTo>
                  <a:pt x="1822716" y="3715"/>
                </a:lnTo>
                <a:lnTo>
                  <a:pt x="1866401" y="14474"/>
                </a:lnTo>
                <a:lnTo>
                  <a:pt x="1907136" y="31690"/>
                </a:lnTo>
                <a:lnTo>
                  <a:pt x="1944337" y="54779"/>
                </a:lnTo>
                <a:lnTo>
                  <a:pt x="1977418" y="83156"/>
                </a:lnTo>
                <a:lnTo>
                  <a:pt x="2005795" y="116237"/>
                </a:lnTo>
                <a:lnTo>
                  <a:pt x="2028884" y="153438"/>
                </a:lnTo>
                <a:lnTo>
                  <a:pt x="2046100" y="194173"/>
                </a:lnTo>
                <a:lnTo>
                  <a:pt x="2056859" y="237858"/>
                </a:lnTo>
                <a:lnTo>
                  <a:pt x="2060575" y="283908"/>
                </a:lnTo>
                <a:lnTo>
                  <a:pt x="2060575" y="1419491"/>
                </a:lnTo>
                <a:lnTo>
                  <a:pt x="2056859" y="1465541"/>
                </a:lnTo>
                <a:lnTo>
                  <a:pt x="2046100" y="1509225"/>
                </a:lnTo>
                <a:lnTo>
                  <a:pt x="2028884" y="1549959"/>
                </a:lnTo>
                <a:lnTo>
                  <a:pt x="2005795" y="1587158"/>
                </a:lnTo>
                <a:lnTo>
                  <a:pt x="1977418" y="1620237"/>
                </a:lnTo>
                <a:lnTo>
                  <a:pt x="1944337" y="1648612"/>
                </a:lnTo>
                <a:lnTo>
                  <a:pt x="1907136" y="1671700"/>
                </a:lnTo>
                <a:lnTo>
                  <a:pt x="1866401" y="1688914"/>
                </a:lnTo>
                <a:lnTo>
                  <a:pt x="1822716" y="1699671"/>
                </a:lnTo>
                <a:lnTo>
                  <a:pt x="1776666" y="1703387"/>
                </a:lnTo>
                <a:lnTo>
                  <a:pt x="283908" y="1703387"/>
                </a:lnTo>
                <a:lnTo>
                  <a:pt x="237858" y="1699671"/>
                </a:lnTo>
                <a:lnTo>
                  <a:pt x="194173" y="1688914"/>
                </a:lnTo>
                <a:lnTo>
                  <a:pt x="153438" y="1671700"/>
                </a:lnTo>
                <a:lnTo>
                  <a:pt x="116237" y="1648612"/>
                </a:lnTo>
                <a:lnTo>
                  <a:pt x="83156" y="1620237"/>
                </a:lnTo>
                <a:lnTo>
                  <a:pt x="54779" y="1587158"/>
                </a:lnTo>
                <a:lnTo>
                  <a:pt x="31690" y="1549959"/>
                </a:lnTo>
                <a:lnTo>
                  <a:pt x="14474" y="1509225"/>
                </a:lnTo>
                <a:lnTo>
                  <a:pt x="3715" y="1465541"/>
                </a:lnTo>
                <a:lnTo>
                  <a:pt x="0" y="1419491"/>
                </a:lnTo>
                <a:lnTo>
                  <a:pt x="0" y="283908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57837" y="3606800"/>
            <a:ext cx="426720" cy="498475"/>
          </a:xfrm>
          <a:custGeom>
            <a:avLst/>
            <a:gdLst/>
            <a:ahLst/>
            <a:cxnLst/>
            <a:rect l="l" t="t" r="r" b="b"/>
            <a:pathLst>
              <a:path w="426720" h="498475">
                <a:moveTo>
                  <a:pt x="0" y="0"/>
                </a:moveTo>
                <a:lnTo>
                  <a:pt x="426669" y="49841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99764" y="4028789"/>
            <a:ext cx="196850" cy="207010"/>
          </a:xfrm>
          <a:custGeom>
            <a:avLst/>
            <a:gdLst/>
            <a:ahLst/>
            <a:cxnLst/>
            <a:rect l="l" t="t" r="r" b="b"/>
            <a:pathLst>
              <a:path w="196850" h="207010">
                <a:moveTo>
                  <a:pt x="144716" y="0"/>
                </a:moveTo>
                <a:lnTo>
                  <a:pt x="0" y="123875"/>
                </a:lnTo>
                <a:lnTo>
                  <a:pt x="196240" y="206667"/>
                </a:lnTo>
                <a:lnTo>
                  <a:pt x="14471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60898" y="3608387"/>
            <a:ext cx="69215" cy="548005"/>
          </a:xfrm>
          <a:custGeom>
            <a:avLst/>
            <a:gdLst/>
            <a:ahLst/>
            <a:cxnLst/>
            <a:rect l="l" t="t" r="r" b="b"/>
            <a:pathLst>
              <a:path w="69214" h="548004">
                <a:moveTo>
                  <a:pt x="0" y="0"/>
                </a:moveTo>
                <a:lnTo>
                  <a:pt x="69037" y="547446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33061" y="4125019"/>
            <a:ext cx="189230" cy="201295"/>
          </a:xfrm>
          <a:custGeom>
            <a:avLst/>
            <a:gdLst/>
            <a:ahLst/>
            <a:cxnLst/>
            <a:rect l="l" t="t" r="r" b="b"/>
            <a:pathLst>
              <a:path w="189229" h="201295">
                <a:moveTo>
                  <a:pt x="189001" y="0"/>
                </a:moveTo>
                <a:lnTo>
                  <a:pt x="0" y="23825"/>
                </a:lnTo>
                <a:lnTo>
                  <a:pt x="118325" y="200913"/>
                </a:lnTo>
                <a:lnTo>
                  <a:pt x="1890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830127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46102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74752" y="6098023"/>
            <a:ext cx="1530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64287" y="3608387"/>
            <a:ext cx="1005205" cy="386715"/>
          </a:xfrm>
          <a:custGeom>
            <a:avLst/>
            <a:gdLst/>
            <a:ahLst/>
            <a:cxnLst/>
            <a:rect l="l" t="t" r="r" b="b"/>
            <a:pathLst>
              <a:path w="1005204" h="386714">
                <a:moveTo>
                  <a:pt x="0" y="0"/>
                </a:moveTo>
                <a:lnTo>
                  <a:pt x="1005179" y="386181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317526" y="3898822"/>
            <a:ext cx="212090" cy="178435"/>
          </a:xfrm>
          <a:custGeom>
            <a:avLst/>
            <a:gdLst/>
            <a:ahLst/>
            <a:cxnLst/>
            <a:rect l="l" t="t" r="r" b="b"/>
            <a:pathLst>
              <a:path w="212090" h="178435">
                <a:moveTo>
                  <a:pt x="68325" y="0"/>
                </a:moveTo>
                <a:lnTo>
                  <a:pt x="0" y="177825"/>
                </a:lnTo>
                <a:lnTo>
                  <a:pt x="211988" y="157238"/>
                </a:lnTo>
                <a:lnTo>
                  <a:pt x="683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320289" y="3319898"/>
            <a:ext cx="5844540" cy="88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5" dirty="0">
                <a:latin typeface="Arial"/>
                <a:cs typeface="Arial"/>
              </a:rPr>
              <a:t>=</a:t>
            </a:r>
            <a:r>
              <a:rPr sz="1800" b="1" dirty="0">
                <a:latin typeface="Arial"/>
                <a:cs typeface="Arial"/>
              </a:rPr>
              <a:t>VLOO</a:t>
            </a:r>
            <a:r>
              <a:rPr sz="1800" b="1" spc="-5" dirty="0">
                <a:latin typeface="Arial"/>
                <a:cs typeface="Arial"/>
              </a:rPr>
              <a:t>KU</a:t>
            </a:r>
            <a:r>
              <a:rPr sz="1800" b="1" dirty="0">
                <a:latin typeface="Arial"/>
                <a:cs typeface="Arial"/>
              </a:rPr>
              <a:t>P(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-10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olu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n,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nge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F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se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22145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7801609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</a:t>
            </a:r>
            <a:r>
              <a:rPr sz="2400" b="1" spc="-5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OO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P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ind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30632" y="1821539"/>
            <a:ext cx="5907821" cy="3231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20289" y="5193648"/>
            <a:ext cx="45021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5" dirty="0">
                <a:latin typeface="Arial"/>
                <a:cs typeface="Arial"/>
              </a:rPr>
              <a:t>=</a:t>
            </a:r>
            <a:r>
              <a:rPr sz="1800" b="1" dirty="0">
                <a:latin typeface="Arial"/>
                <a:cs typeface="Arial"/>
              </a:rPr>
              <a:t>VLOO</a:t>
            </a:r>
            <a:r>
              <a:rPr sz="1800" b="1" spc="-5" dirty="0">
                <a:latin typeface="Arial"/>
                <a:cs typeface="Arial"/>
              </a:rPr>
              <a:t>KU</a:t>
            </a:r>
            <a:r>
              <a:rPr sz="1800" b="1" dirty="0">
                <a:latin typeface="Arial"/>
                <a:cs typeface="Arial"/>
              </a:rPr>
              <a:t>P(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lu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-10" dirty="0">
                <a:latin typeface="Arial"/>
                <a:cs typeface="Arial"/>
              </a:rPr>
              <a:t> c</a:t>
            </a:r>
            <a:r>
              <a:rPr sz="1800" b="1" dirty="0">
                <a:latin typeface="Arial"/>
                <a:cs typeface="Arial"/>
              </a:rPr>
              <a:t>olu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n,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nge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27820" y="2800677"/>
            <a:ext cx="1254125" cy="269875"/>
          </a:xfrm>
          <a:custGeom>
            <a:avLst/>
            <a:gdLst/>
            <a:ahLst/>
            <a:cxnLst/>
            <a:rect l="l" t="t" r="r" b="b"/>
            <a:pathLst>
              <a:path w="1254125" h="269875">
                <a:moveTo>
                  <a:pt x="0" y="134937"/>
                </a:moveTo>
                <a:lnTo>
                  <a:pt x="31968" y="92286"/>
                </a:lnTo>
                <a:lnTo>
                  <a:pt x="69991" y="72926"/>
                </a:lnTo>
                <a:lnTo>
                  <a:pt x="120986" y="55245"/>
                </a:lnTo>
                <a:lnTo>
                  <a:pt x="183662" y="39522"/>
                </a:lnTo>
                <a:lnTo>
                  <a:pt x="256727" y="26035"/>
                </a:lnTo>
                <a:lnTo>
                  <a:pt x="296753" y="20216"/>
                </a:lnTo>
                <a:lnTo>
                  <a:pt x="338891" y="15061"/>
                </a:lnTo>
                <a:lnTo>
                  <a:pt x="382981" y="10604"/>
                </a:lnTo>
                <a:lnTo>
                  <a:pt x="428862" y="6879"/>
                </a:lnTo>
                <a:lnTo>
                  <a:pt x="476372" y="3921"/>
                </a:lnTo>
                <a:lnTo>
                  <a:pt x="525349" y="1766"/>
                </a:lnTo>
                <a:lnTo>
                  <a:pt x="575633" y="447"/>
                </a:lnTo>
                <a:lnTo>
                  <a:pt x="627062" y="0"/>
                </a:lnTo>
                <a:lnTo>
                  <a:pt x="678491" y="447"/>
                </a:lnTo>
                <a:lnTo>
                  <a:pt x="728775" y="1766"/>
                </a:lnTo>
                <a:lnTo>
                  <a:pt x="777752" y="3921"/>
                </a:lnTo>
                <a:lnTo>
                  <a:pt x="825262" y="6879"/>
                </a:lnTo>
                <a:lnTo>
                  <a:pt x="871143" y="10604"/>
                </a:lnTo>
                <a:lnTo>
                  <a:pt x="915233" y="15061"/>
                </a:lnTo>
                <a:lnTo>
                  <a:pt x="957371" y="20216"/>
                </a:lnTo>
                <a:lnTo>
                  <a:pt x="997397" y="26035"/>
                </a:lnTo>
                <a:lnTo>
                  <a:pt x="1035147" y="32481"/>
                </a:lnTo>
                <a:lnTo>
                  <a:pt x="1103179" y="47121"/>
                </a:lnTo>
                <a:lnTo>
                  <a:pt x="1160176" y="63858"/>
                </a:lnTo>
                <a:lnTo>
                  <a:pt x="1204847" y="82413"/>
                </a:lnTo>
                <a:lnTo>
                  <a:pt x="1245917" y="113050"/>
                </a:lnTo>
                <a:lnTo>
                  <a:pt x="1254125" y="134937"/>
                </a:lnTo>
                <a:lnTo>
                  <a:pt x="1252046" y="146004"/>
                </a:lnTo>
                <a:lnTo>
                  <a:pt x="1222156" y="177588"/>
                </a:lnTo>
                <a:lnTo>
                  <a:pt x="1184133" y="196948"/>
                </a:lnTo>
                <a:lnTo>
                  <a:pt x="1133138" y="214629"/>
                </a:lnTo>
                <a:lnTo>
                  <a:pt x="1070462" y="230352"/>
                </a:lnTo>
                <a:lnTo>
                  <a:pt x="997397" y="243839"/>
                </a:lnTo>
                <a:lnTo>
                  <a:pt x="957371" y="249658"/>
                </a:lnTo>
                <a:lnTo>
                  <a:pt x="915233" y="254813"/>
                </a:lnTo>
                <a:lnTo>
                  <a:pt x="871143" y="259270"/>
                </a:lnTo>
                <a:lnTo>
                  <a:pt x="825262" y="262995"/>
                </a:lnTo>
                <a:lnTo>
                  <a:pt x="777752" y="265953"/>
                </a:lnTo>
                <a:lnTo>
                  <a:pt x="728775" y="268108"/>
                </a:lnTo>
                <a:lnTo>
                  <a:pt x="678491" y="269427"/>
                </a:lnTo>
                <a:lnTo>
                  <a:pt x="627062" y="269875"/>
                </a:lnTo>
                <a:lnTo>
                  <a:pt x="575633" y="269427"/>
                </a:lnTo>
                <a:lnTo>
                  <a:pt x="525349" y="268108"/>
                </a:lnTo>
                <a:lnTo>
                  <a:pt x="476372" y="265953"/>
                </a:lnTo>
                <a:lnTo>
                  <a:pt x="428862" y="262995"/>
                </a:lnTo>
                <a:lnTo>
                  <a:pt x="382981" y="259270"/>
                </a:lnTo>
                <a:lnTo>
                  <a:pt x="338891" y="254813"/>
                </a:lnTo>
                <a:lnTo>
                  <a:pt x="296753" y="249658"/>
                </a:lnTo>
                <a:lnTo>
                  <a:pt x="256727" y="243839"/>
                </a:lnTo>
                <a:lnTo>
                  <a:pt x="218977" y="237393"/>
                </a:lnTo>
                <a:lnTo>
                  <a:pt x="150945" y="222753"/>
                </a:lnTo>
                <a:lnTo>
                  <a:pt x="93948" y="206016"/>
                </a:lnTo>
                <a:lnTo>
                  <a:pt x="49277" y="187461"/>
                </a:lnTo>
                <a:lnTo>
                  <a:pt x="8207" y="156824"/>
                </a:lnTo>
                <a:lnTo>
                  <a:pt x="0" y="134937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977092" y="5674718"/>
            <a:ext cx="500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=VLOOKUP(B26, $E$25:$G$37, 3, TRUE)</a:t>
            </a:r>
            <a:endParaRPr lang="en-NZ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868805" algn="l"/>
              </a:tabLst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spc="-5" dirty="0"/>
              <a:t>e</a:t>
            </a:r>
            <a:r>
              <a:rPr dirty="0"/>
              <a:t>:	</a:t>
            </a:r>
            <a:r>
              <a:rPr spc="5" dirty="0"/>
              <a:t>T</a:t>
            </a:r>
            <a:r>
              <a:rPr spc="-20" dirty="0"/>
              <a:t>h</a:t>
            </a:r>
            <a:r>
              <a:rPr spc="-5" dirty="0"/>
              <a:t>i</a:t>
            </a:r>
            <a:r>
              <a:rPr dirty="0"/>
              <a:t>nkGeek</a:t>
            </a:r>
            <a:r>
              <a:rPr spc="-5" dirty="0"/>
              <a:t> T</a:t>
            </a:r>
            <a:r>
              <a:rPr dirty="0"/>
              <a:t>-</a:t>
            </a:r>
            <a:r>
              <a:rPr spc="-20" dirty="0"/>
              <a:t>Sh</a:t>
            </a:r>
            <a:r>
              <a:rPr spc="5" dirty="0"/>
              <a:t>ir</a:t>
            </a:r>
            <a:r>
              <a:rPr spc="-15" dirty="0"/>
              <a:t>ts</a:t>
            </a:r>
          </a:p>
        </p:txBody>
      </p:sp>
      <p:sp>
        <p:nvSpPr>
          <p:cNvPr id="3" name="object 3"/>
          <p:cNvSpPr/>
          <p:nvPr/>
        </p:nvSpPr>
        <p:spPr>
          <a:xfrm>
            <a:off x="2604647" y="1013974"/>
            <a:ext cx="1901820" cy="25082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56150" y="3613150"/>
            <a:ext cx="2095500" cy="2038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04975" y="3613037"/>
            <a:ext cx="2046284" cy="26876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6384" y="1014034"/>
            <a:ext cx="1928809" cy="25082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4025" y="1014412"/>
            <a:ext cx="2095500" cy="2514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4025" y="3613150"/>
            <a:ext cx="2095500" cy="27336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548059" y="1014034"/>
            <a:ext cx="1928809" cy="250824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98415" y="5829736"/>
            <a:ext cx="29152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  <a:hlinkClick r:id="rId10"/>
              </a:rPr>
              <a:t>http:/</a:t>
            </a:r>
            <a:r>
              <a:rPr sz="1800" b="1" spc="-10" dirty="0">
                <a:latin typeface="Arial"/>
                <a:cs typeface="Arial"/>
                <a:hlinkClick r:id="rId10"/>
              </a:rPr>
              <a:t>/</a:t>
            </a:r>
            <a:r>
              <a:rPr sz="1800" b="1" spc="15" dirty="0">
                <a:latin typeface="Arial"/>
                <a:cs typeface="Arial"/>
                <a:hlinkClick r:id="rId10"/>
              </a:rPr>
              <a:t>ww</a:t>
            </a:r>
            <a:r>
              <a:rPr sz="1800" b="1" spc="-70" dirty="0">
                <a:latin typeface="Arial"/>
                <a:cs typeface="Arial"/>
                <a:hlinkClick r:id="rId10"/>
              </a:rPr>
              <a:t>w</a:t>
            </a:r>
            <a:r>
              <a:rPr sz="1800" b="1" dirty="0">
                <a:latin typeface="Arial"/>
                <a:cs typeface="Arial"/>
                <a:hlinkClick r:id="rId10"/>
              </a:rPr>
              <a:t>.t</a:t>
            </a:r>
            <a:r>
              <a:rPr sz="1800" b="1" spc="-10" dirty="0">
                <a:latin typeface="Arial"/>
                <a:cs typeface="Arial"/>
                <a:hlinkClick r:id="rId10"/>
              </a:rPr>
              <a:t>h</a:t>
            </a:r>
            <a:r>
              <a:rPr sz="1800" b="1" dirty="0">
                <a:latin typeface="Arial"/>
                <a:cs typeface="Arial"/>
                <a:hlinkClick r:id="rId10"/>
              </a:rPr>
              <a:t>in</a:t>
            </a:r>
            <a:r>
              <a:rPr sz="1800" b="1" spc="-10" dirty="0">
                <a:latin typeface="Arial"/>
                <a:cs typeface="Arial"/>
                <a:hlinkClick r:id="rId10"/>
              </a:rPr>
              <a:t>k</a:t>
            </a:r>
            <a:r>
              <a:rPr sz="1800" b="1" dirty="0">
                <a:latin typeface="Arial"/>
                <a:cs typeface="Arial"/>
                <a:hlinkClick r:id="rId10"/>
              </a:rPr>
              <a:t>g</a:t>
            </a:r>
            <a:r>
              <a:rPr sz="1800" b="1" spc="-10" dirty="0">
                <a:latin typeface="Arial"/>
                <a:cs typeface="Arial"/>
                <a:hlinkClick r:id="rId10"/>
              </a:rPr>
              <a:t>eek</a:t>
            </a:r>
            <a:r>
              <a:rPr sz="1800" b="1" dirty="0">
                <a:latin typeface="Arial"/>
                <a:cs typeface="Arial"/>
                <a:hlinkClick r:id="rId10"/>
              </a:rPr>
              <a:t>.</a:t>
            </a:r>
            <a:r>
              <a:rPr sz="1800" b="1" spc="-10" dirty="0">
                <a:latin typeface="Arial"/>
                <a:cs typeface="Arial"/>
                <a:hlinkClick r:id="rId10"/>
              </a:rPr>
              <a:t>c</a:t>
            </a:r>
            <a:r>
              <a:rPr sz="1800" b="1" dirty="0">
                <a:latin typeface="Arial"/>
                <a:cs typeface="Arial"/>
                <a:hlinkClick r:id="rId10"/>
              </a:rPr>
              <a:t>o</a:t>
            </a:r>
            <a:r>
              <a:rPr sz="1800" b="1" spc="-5" dirty="0">
                <a:latin typeface="Arial"/>
                <a:cs typeface="Arial"/>
                <a:hlinkClick r:id="rId10"/>
              </a:rPr>
              <a:t>m</a:t>
            </a:r>
            <a:r>
              <a:rPr sz="1800" b="1" dirty="0">
                <a:latin typeface="Arial"/>
                <a:cs typeface="Arial"/>
                <a:hlinkClick r:id="rId10"/>
              </a:rPr>
              <a:t>/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96125" y="225322"/>
            <a:ext cx="155384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5" dirty="0">
                <a:latin typeface="Calibri"/>
                <a:cs typeface="Calibri"/>
              </a:rPr>
              <a:t>E</a:t>
            </a:r>
            <a:r>
              <a:rPr sz="3600" b="1" spc="-85" dirty="0">
                <a:latin typeface="Calibri"/>
                <a:cs typeface="Calibri"/>
              </a:rPr>
              <a:t>x</a:t>
            </a:r>
            <a:r>
              <a:rPr sz="3600" b="1" spc="-5" dirty="0">
                <a:latin typeface="Calibri"/>
                <a:cs typeface="Calibri"/>
              </a:rPr>
              <a:t>e</a:t>
            </a:r>
            <a:r>
              <a:rPr sz="3600" b="1" spc="-45" dirty="0">
                <a:latin typeface="Calibri"/>
                <a:cs typeface="Calibri"/>
              </a:rPr>
              <a:t>r</a:t>
            </a:r>
            <a:r>
              <a:rPr sz="3600" b="1" spc="5" dirty="0">
                <a:latin typeface="Calibri"/>
                <a:cs typeface="Calibri"/>
              </a:rPr>
              <a:t>c</a:t>
            </a:r>
            <a:r>
              <a:rPr sz="3600" b="1" spc="-10" dirty="0">
                <a:latin typeface="Calibri"/>
                <a:cs typeface="Calibri"/>
              </a:rPr>
              <a:t>ise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81005"/>
            <a:ext cx="6212205" cy="267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1800" b="1" dirty="0">
                <a:latin typeface="Calibri"/>
                <a:cs typeface="Calibri"/>
              </a:rPr>
              <a:t>W</a:t>
            </a:r>
            <a:r>
              <a:rPr sz="1800" b="1" spc="-5" dirty="0">
                <a:latin typeface="Calibri"/>
                <a:cs typeface="Calibri"/>
              </a:rPr>
              <a:t>h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30" dirty="0">
                <a:latin typeface="Calibri"/>
                <a:cs typeface="Calibri"/>
              </a:rPr>
              <a:t>f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rmul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5" dirty="0">
                <a:latin typeface="Calibri"/>
                <a:cs typeface="Calibri"/>
              </a:rPr>
              <a:t>h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5" dirty="0">
                <a:latin typeface="Calibri"/>
                <a:cs typeface="Calibri"/>
              </a:rPr>
              <a:t>l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5" dirty="0">
                <a:latin typeface="Calibri"/>
                <a:cs typeface="Calibri"/>
              </a:rPr>
              <a:t>b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in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lls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D1</a:t>
            </a:r>
            <a:r>
              <a:rPr sz="1800" b="1" spc="-10" dirty="0">
                <a:latin typeface="Calibri"/>
                <a:cs typeface="Calibri"/>
              </a:rPr>
              <a:t>5, </a:t>
            </a:r>
            <a:r>
              <a:rPr sz="1800" b="1" spc="-1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15,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F15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n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F26</a:t>
            </a:r>
            <a:r>
              <a:rPr sz="1800" b="1" dirty="0">
                <a:latin typeface="Calibri"/>
                <a:cs typeface="Calibri"/>
              </a:rPr>
              <a:t>?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6816" y="1373339"/>
            <a:ext cx="5008584" cy="35796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105400" y="1795046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=VLOOKUP(A15,$E$3:$F$9,2,FALSE)</a:t>
            </a:r>
            <a:endParaRPr lang="en-NZ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91111" y="1425714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D15: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91110" y="225796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>
                <a:solidFill>
                  <a:srgbClr val="FF0000"/>
                </a:solidFill>
              </a:rPr>
              <a:t>E</a:t>
            </a:r>
            <a:r>
              <a:rPr lang="en-NZ" dirty="0" smtClean="0">
                <a:solidFill>
                  <a:srgbClr val="FF0000"/>
                </a:solidFill>
              </a:rPr>
              <a:t>15: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2639861"/>
            <a:ext cx="4011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=VLOOKUP(B15,$A$3:$B$8,2,FALSE)</a:t>
            </a:r>
            <a:endParaRPr lang="en-NZ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21568" y="312420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F15: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1110" y="3506097"/>
            <a:ext cx="14189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=C15 * E15</a:t>
            </a:r>
            <a:endParaRPr lang="en-NZ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16690" y="3974068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>
                <a:solidFill>
                  <a:srgbClr val="FF0000"/>
                </a:solidFill>
              </a:rPr>
              <a:t>F26:</a:t>
            </a:r>
            <a:endParaRPr lang="en-NZ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6437" y="4267200"/>
            <a:ext cx="1789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=SUM(F15:F21)</a:t>
            </a:r>
            <a:endParaRPr lang="en-NZ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87525">
              <a:lnSpc>
                <a:spcPct val="100000"/>
              </a:lnSpc>
            </a:pPr>
            <a:r>
              <a:rPr spc="-30" dirty="0"/>
              <a:t>H</a:t>
            </a:r>
            <a:r>
              <a:rPr spc="-80" dirty="0"/>
              <a:t>L</a:t>
            </a:r>
            <a:r>
              <a:rPr dirty="0"/>
              <a:t>OO</a:t>
            </a:r>
            <a:r>
              <a:rPr spc="-70" dirty="0"/>
              <a:t>K</a:t>
            </a:r>
            <a:r>
              <a:rPr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6986905" cy="1867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</a:t>
            </a:r>
            <a:r>
              <a:rPr sz="2400" b="1" spc="-5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OO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70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bu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h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30" dirty="0">
                <a:latin typeface="Calibri"/>
                <a:cs typeface="Calibri"/>
              </a:rPr>
              <a:t>z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450">
              <a:latin typeface="Times New Roman"/>
              <a:cs typeface="Times New Roman"/>
            </a:endParaRPr>
          </a:p>
          <a:p>
            <a:pPr marL="150749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HL</a:t>
            </a:r>
            <a:r>
              <a:rPr sz="2400" b="1" dirty="0">
                <a:latin typeface="Arial"/>
                <a:cs typeface="Arial"/>
              </a:rPr>
              <a:t>OO</a:t>
            </a:r>
            <a:r>
              <a:rPr sz="2400" b="1" spc="-5" dirty="0">
                <a:latin typeface="Arial"/>
                <a:cs typeface="Arial"/>
              </a:rPr>
              <a:t>KUP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ab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r</a:t>
            </a:r>
            <a:r>
              <a:rPr sz="2400" b="1" i="1" spc="-5" dirty="0">
                <a:latin typeface="Arial"/>
                <a:cs typeface="Arial"/>
              </a:rPr>
              <a:t>o</a:t>
            </a:r>
            <a:r>
              <a:rPr sz="2400" b="1" i="1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[r</a:t>
            </a:r>
            <a:r>
              <a:rPr sz="2400" b="1" spc="-5" dirty="0">
                <a:latin typeface="Arial"/>
                <a:cs typeface="Arial"/>
              </a:rPr>
              <a:t>ange</a:t>
            </a:r>
            <a:r>
              <a:rPr sz="2400" b="1" dirty="0">
                <a:latin typeface="Arial"/>
                <a:cs typeface="Arial"/>
              </a:rPr>
              <a:t>]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70840">
              <a:lnSpc>
                <a:spcPct val="100000"/>
              </a:lnSpc>
              <a:spcBef>
                <a:spcPts val="1435"/>
              </a:spcBef>
            </a:pPr>
            <a:r>
              <a:rPr sz="1800" spc="-13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490" y="3152575"/>
            <a:ext cx="1838325" cy="189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85900" algn="l"/>
              </a:tabLst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ead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8838" y="3230985"/>
            <a:ext cx="1535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8838" y="3779625"/>
            <a:ext cx="162433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8838" y="5151225"/>
            <a:ext cx="167005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7513" y="4069262"/>
            <a:ext cx="887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47513" y="4617902"/>
            <a:ext cx="166370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w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ns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33462" y="3078738"/>
            <a:ext cx="1534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33462" y="3627378"/>
            <a:ext cx="158496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3462" y="4724658"/>
            <a:ext cx="165608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46200" y="2136838"/>
            <a:ext cx="2221865" cy="574675"/>
          </a:xfrm>
          <a:custGeom>
            <a:avLst/>
            <a:gdLst/>
            <a:ahLst/>
            <a:cxnLst/>
            <a:rect l="l" t="t" r="r" b="b"/>
            <a:pathLst>
              <a:path w="2221865" h="574675">
                <a:moveTo>
                  <a:pt x="0" y="574611"/>
                </a:moveTo>
                <a:lnTo>
                  <a:pt x="2221611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25512" y="2049407"/>
            <a:ext cx="208915" cy="184785"/>
          </a:xfrm>
          <a:custGeom>
            <a:avLst/>
            <a:gdLst/>
            <a:ahLst/>
            <a:cxnLst/>
            <a:rect l="l" t="t" r="r" b="b"/>
            <a:pathLst>
              <a:path w="208914" h="184785">
                <a:moveTo>
                  <a:pt x="0" y="0"/>
                </a:moveTo>
                <a:lnTo>
                  <a:pt x="47713" y="184429"/>
                </a:lnTo>
                <a:lnTo>
                  <a:pt x="208292" y="445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65550" y="2226005"/>
            <a:ext cx="773430" cy="934719"/>
          </a:xfrm>
          <a:custGeom>
            <a:avLst/>
            <a:gdLst/>
            <a:ahLst/>
            <a:cxnLst/>
            <a:rect l="l" t="t" r="r" b="b"/>
            <a:pathLst>
              <a:path w="773429" h="934719">
                <a:moveTo>
                  <a:pt x="0" y="934707"/>
                </a:moveTo>
                <a:lnTo>
                  <a:pt x="773353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3371" y="2093916"/>
            <a:ext cx="194945" cy="207645"/>
          </a:xfrm>
          <a:custGeom>
            <a:avLst/>
            <a:gdLst/>
            <a:ahLst/>
            <a:cxnLst/>
            <a:rect l="l" t="t" r="r" b="b"/>
            <a:pathLst>
              <a:path w="194945" h="207644">
                <a:moveTo>
                  <a:pt x="194830" y="0"/>
                </a:moveTo>
                <a:lnTo>
                  <a:pt x="0" y="86055"/>
                </a:lnTo>
                <a:lnTo>
                  <a:pt x="146786" y="207492"/>
                </a:lnTo>
                <a:lnTo>
                  <a:pt x="1948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46737" y="2255837"/>
            <a:ext cx="0" cy="1800225"/>
          </a:xfrm>
          <a:custGeom>
            <a:avLst/>
            <a:gdLst/>
            <a:ahLst/>
            <a:cxnLst/>
            <a:rect l="l" t="t" r="r" b="b"/>
            <a:pathLst>
              <a:path h="1800225">
                <a:moveTo>
                  <a:pt x="0" y="1800225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51497" y="2084383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95237" y="0"/>
                </a:moveTo>
                <a:lnTo>
                  <a:pt x="0" y="190512"/>
                </a:lnTo>
                <a:lnTo>
                  <a:pt x="190500" y="190500"/>
                </a:lnTo>
                <a:lnTo>
                  <a:pt x="9523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677442" y="2191627"/>
            <a:ext cx="1019175" cy="817244"/>
          </a:xfrm>
          <a:custGeom>
            <a:avLst/>
            <a:gdLst/>
            <a:ahLst/>
            <a:cxnLst/>
            <a:rect l="l" t="t" r="r" b="b"/>
            <a:pathLst>
              <a:path w="1019175" h="817244">
                <a:moveTo>
                  <a:pt x="1018755" y="816686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43671" y="2084392"/>
            <a:ext cx="208279" cy="193675"/>
          </a:xfrm>
          <a:custGeom>
            <a:avLst/>
            <a:gdLst/>
            <a:ahLst/>
            <a:cxnLst/>
            <a:rect l="l" t="t" r="r" b="b"/>
            <a:pathLst>
              <a:path w="208279" h="193675">
                <a:moveTo>
                  <a:pt x="0" y="0"/>
                </a:moveTo>
                <a:lnTo>
                  <a:pt x="89052" y="193471"/>
                </a:lnTo>
                <a:lnTo>
                  <a:pt x="208216" y="44843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4689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10" dirty="0"/>
              <a:t>ise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5375275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7?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6783" y="1823308"/>
            <a:ext cx="7939278" cy="30468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514600" y="5257800"/>
            <a:ext cx="4320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=HLOOKUP(B7,$B$2:$H$3,2,FALSE)</a:t>
            </a:r>
            <a:endParaRPr lang="en-NZ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3665">
              <a:lnSpc>
                <a:spcPct val="100000"/>
              </a:lnSpc>
            </a:pPr>
            <a:r>
              <a:rPr spc="-5" dirty="0"/>
              <a:t>G</a:t>
            </a:r>
            <a:r>
              <a:rPr spc="-85" dirty="0"/>
              <a:t>r</a:t>
            </a:r>
            <a:r>
              <a:rPr spc="-25" dirty="0"/>
              <a:t>a</a:t>
            </a:r>
            <a:r>
              <a:rPr spc="-20" dirty="0"/>
              <a:t>ph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7687309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ting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ind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ia</a:t>
            </a:r>
            <a:r>
              <a:rPr sz="2400" b="1" spc="-20" dirty="0">
                <a:latin typeface="Calibri"/>
                <a:cs typeface="Calibri"/>
              </a:rPr>
              <a:t>b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06651" y="2890837"/>
          <a:ext cx="4213224" cy="2377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06611"/>
                <a:gridCol w="2106613"/>
              </a:tblGrid>
              <a:tr h="388302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ndependent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ependant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96239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4177"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9220">
              <a:lnSpc>
                <a:spcPct val="100000"/>
              </a:lnSpc>
            </a:pPr>
            <a:r>
              <a:rPr spc="-25" dirty="0"/>
              <a:t>E</a:t>
            </a:r>
            <a:r>
              <a:rPr spc="-55" dirty="0"/>
              <a:t>n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5" dirty="0"/>
              <a:t> </a:t>
            </a:r>
            <a:r>
              <a:rPr spc="-20" dirty="0"/>
              <a:t>the</a:t>
            </a:r>
            <a:r>
              <a:rPr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8290" y="1870511"/>
            <a:ext cx="339090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H</a:t>
            </a:r>
            <a:r>
              <a:rPr sz="1800" b="1" dirty="0">
                <a:latin typeface="Arial"/>
                <a:cs typeface="Arial"/>
              </a:rPr>
              <a:t>ighlight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is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by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hold</a:t>
            </a:r>
            <a:r>
              <a:rPr sz="1800" b="1" spc="-10" dirty="0">
                <a:latin typeface="Arial"/>
                <a:cs typeface="Arial"/>
              </a:rPr>
              <a:t>in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do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n the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ft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button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&amp; d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g o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</a:t>
            </a:r>
            <a:r>
              <a:rPr sz="1800" b="1" spc="35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nu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,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 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ease.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57215" y="4032610"/>
            <a:ext cx="312293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The</a:t>
            </a:r>
            <a:r>
              <a:rPr sz="1800" b="1" spc="-1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a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highlight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dirty="0">
                <a:latin typeface="Arial"/>
                <a:cs typeface="Arial"/>
              </a:rPr>
              <a:t>i</a:t>
            </a:r>
            <a:r>
              <a:rPr sz="1800" b="1" spc="-10" dirty="0">
                <a:latin typeface="Arial"/>
                <a:cs typeface="Arial"/>
              </a:rPr>
              <a:t>l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be 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d. 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So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0" dirty="0">
                <a:latin typeface="Arial"/>
                <a:cs typeface="Arial"/>
              </a:rPr>
              <a:t>ak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</a:t>
            </a:r>
            <a:r>
              <a:rPr sz="1800" b="1" dirty="0">
                <a:latin typeface="Arial"/>
                <a:cs typeface="Arial"/>
              </a:rPr>
              <a:t>u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45" dirty="0">
                <a:latin typeface="Arial"/>
                <a:cs typeface="Arial"/>
              </a:rPr>
              <a:t>v</a:t>
            </a:r>
            <a:r>
              <a:rPr sz="1800" b="1" dirty="0">
                <a:latin typeface="Arial"/>
                <a:cs typeface="Arial"/>
              </a:rPr>
              <a:t>e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ec</a:t>
            </a:r>
            <a:r>
              <a:rPr sz="1800" b="1" dirty="0">
                <a:latin typeface="Arial"/>
                <a:cs typeface="Arial"/>
              </a:rPr>
              <a:t>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d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ll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the d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ta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th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35" dirty="0">
                <a:latin typeface="Arial"/>
                <a:cs typeface="Arial"/>
              </a:rPr>
              <a:t>w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nt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to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pp</a:t>
            </a:r>
            <a:r>
              <a:rPr sz="1800" b="1" spc="-10" dirty="0">
                <a:latin typeface="Arial"/>
                <a:cs typeface="Arial"/>
              </a:rPr>
              <a:t>ea</a:t>
            </a:r>
            <a:r>
              <a:rPr sz="1800" b="1" dirty="0">
                <a:latin typeface="Arial"/>
                <a:cs typeface="Arial"/>
              </a:rPr>
              <a:t>r on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our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5" dirty="0">
                <a:latin typeface="Arial"/>
                <a:cs typeface="Arial"/>
              </a:rPr>
              <a:t>r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5368" y="2270493"/>
            <a:ext cx="4419587" cy="31162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23422" y="3160712"/>
            <a:ext cx="1951989" cy="1610995"/>
          </a:xfrm>
          <a:custGeom>
            <a:avLst/>
            <a:gdLst/>
            <a:ahLst/>
            <a:cxnLst/>
            <a:rect l="l" t="t" r="r" b="b"/>
            <a:pathLst>
              <a:path w="1951989" h="1610995">
                <a:moveTo>
                  <a:pt x="1951964" y="0"/>
                </a:moveTo>
                <a:lnTo>
                  <a:pt x="0" y="1610855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13227" y="4687263"/>
            <a:ext cx="187325" cy="175260"/>
          </a:xfrm>
          <a:custGeom>
            <a:avLst/>
            <a:gdLst/>
            <a:ahLst/>
            <a:cxnLst/>
            <a:rect l="l" t="t" r="r" b="b"/>
            <a:pathLst>
              <a:path w="187325" h="175260">
                <a:moveTo>
                  <a:pt x="77660" y="0"/>
                </a:moveTo>
                <a:lnTo>
                  <a:pt x="0" y="175247"/>
                </a:lnTo>
                <a:lnTo>
                  <a:pt x="186791" y="132232"/>
                </a:lnTo>
                <a:lnTo>
                  <a:pt x="776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52680" y="923950"/>
            <a:ext cx="5938932" cy="939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3985">
              <a:lnSpc>
                <a:spcPct val="100000"/>
              </a:lnSpc>
            </a:pPr>
            <a:r>
              <a:rPr dirty="0"/>
              <a:t>C</a:t>
            </a:r>
            <a:r>
              <a:rPr spc="-35" dirty="0"/>
              <a:t>r</a:t>
            </a:r>
            <a:r>
              <a:rPr spc="-5" dirty="0"/>
              <a:t>e</a:t>
            </a:r>
            <a:r>
              <a:rPr spc="-40" dirty="0"/>
              <a:t>a</a:t>
            </a:r>
            <a:r>
              <a:rPr spc="-65" dirty="0"/>
              <a:t>t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a</a:t>
            </a:r>
            <a:r>
              <a:rPr spc="-15" dirty="0"/>
              <a:t> </a:t>
            </a:r>
            <a:r>
              <a:rPr spc="5" dirty="0"/>
              <a:t>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5" dirty="0"/>
              <a:t>r</a:t>
            </a:r>
            <a:r>
              <a:rPr spc="-15" dirty="0"/>
              <a:t>t</a:t>
            </a:r>
          </a:p>
        </p:txBody>
      </p:sp>
      <p:sp>
        <p:nvSpPr>
          <p:cNvPr id="4" name="object 4"/>
          <p:cNvSpPr/>
          <p:nvPr/>
        </p:nvSpPr>
        <p:spPr>
          <a:xfrm>
            <a:off x="4191000" y="1802739"/>
            <a:ext cx="1246505" cy="788670"/>
          </a:xfrm>
          <a:custGeom>
            <a:avLst/>
            <a:gdLst/>
            <a:ahLst/>
            <a:cxnLst/>
            <a:rect l="l" t="t" r="r" b="b"/>
            <a:pathLst>
              <a:path w="1246504" h="788669">
                <a:moveTo>
                  <a:pt x="0" y="788060"/>
                </a:moveTo>
                <a:lnTo>
                  <a:pt x="1245984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67006" y="1726375"/>
            <a:ext cx="191135" cy="164465"/>
          </a:xfrm>
          <a:custGeom>
            <a:avLst/>
            <a:gdLst/>
            <a:ahLst/>
            <a:cxnLst/>
            <a:rect l="l" t="t" r="r" b="b"/>
            <a:pathLst>
              <a:path w="191135" h="164464">
                <a:moveTo>
                  <a:pt x="190728" y="0"/>
                </a:moveTo>
                <a:lnTo>
                  <a:pt x="0" y="19202"/>
                </a:lnTo>
                <a:lnTo>
                  <a:pt x="91655" y="164096"/>
                </a:lnTo>
                <a:lnTo>
                  <a:pt x="19072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45539" y="1673876"/>
            <a:ext cx="3114675" cy="2896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3223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Wi</a:t>
            </a:r>
            <a:r>
              <a:rPr sz="2000" b="1" dirty="0">
                <a:latin typeface="Arial"/>
                <a:cs typeface="Arial"/>
              </a:rPr>
              <a:t>th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3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our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data h</a:t>
            </a:r>
            <a:r>
              <a:rPr sz="2000" b="1" spc="-1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gh</a:t>
            </a:r>
            <a:r>
              <a:rPr sz="2000" b="1" spc="-10" dirty="0">
                <a:latin typeface="Arial"/>
                <a:cs typeface="Arial"/>
              </a:rPr>
              <a:t>li</a:t>
            </a:r>
            <a:r>
              <a:rPr sz="2000" b="1" dirty="0">
                <a:latin typeface="Arial"/>
                <a:cs typeface="Arial"/>
              </a:rPr>
              <a:t>ghted,</a:t>
            </a:r>
            <a:endParaRPr sz="2000">
              <a:latin typeface="Arial"/>
              <a:cs typeface="Arial"/>
            </a:endParaRPr>
          </a:p>
          <a:p>
            <a:pPr marL="12700" marR="30226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eft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li</a:t>
            </a:r>
            <a:r>
              <a:rPr sz="2000" b="1" dirty="0">
                <a:latin typeface="Arial"/>
                <a:cs typeface="Arial"/>
              </a:rPr>
              <a:t>ck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chart t</a:t>
            </a:r>
            <a:r>
              <a:rPr sz="2000" b="1" spc="-3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pe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45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h</a:t>
            </a:r>
            <a:r>
              <a:rPr sz="2000" b="1" spc="-10" dirty="0">
                <a:latin typeface="Arial"/>
                <a:cs typeface="Arial"/>
              </a:rPr>
              <a:t>ic</a:t>
            </a:r>
            <a:r>
              <a:rPr sz="2000" b="1" dirty="0">
                <a:latin typeface="Arial"/>
                <a:cs typeface="Arial"/>
              </a:rPr>
              <a:t>h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3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ou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60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ant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 use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39700" marR="5080">
              <a:lnSpc>
                <a:spcPct val="100000"/>
              </a:lnSpc>
              <a:spcBef>
                <a:spcPts val="1495"/>
              </a:spcBef>
            </a:pPr>
            <a:r>
              <a:rPr sz="2000" b="1" spc="5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li</a:t>
            </a:r>
            <a:r>
              <a:rPr sz="2000" b="1" dirty="0">
                <a:latin typeface="Arial"/>
                <a:cs typeface="Arial"/>
              </a:rPr>
              <a:t>ck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other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charts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 see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35" dirty="0">
                <a:latin typeface="Arial"/>
                <a:cs typeface="Arial"/>
              </a:rPr>
              <a:t>w</a:t>
            </a:r>
            <a:r>
              <a:rPr sz="2000" b="1" dirty="0">
                <a:latin typeface="Arial"/>
                <a:cs typeface="Arial"/>
              </a:rPr>
              <a:t>hat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other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</a:t>
            </a:r>
            <a:r>
              <a:rPr sz="2000" b="1" spc="-35" dirty="0">
                <a:latin typeface="Arial"/>
                <a:cs typeface="Arial"/>
              </a:rPr>
              <a:t>y</a:t>
            </a:r>
            <a:r>
              <a:rPr sz="2000" b="1" dirty="0">
                <a:latin typeface="Arial"/>
                <a:cs typeface="Arial"/>
              </a:rPr>
              <a:t>pes</a:t>
            </a:r>
            <a:r>
              <a:rPr sz="2000" b="1" spc="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are a</a:t>
            </a:r>
            <a:r>
              <a:rPr sz="2000" b="1" spc="-25" dirty="0">
                <a:latin typeface="Arial"/>
                <a:cs typeface="Arial"/>
              </a:rPr>
              <a:t>v</a:t>
            </a:r>
            <a:r>
              <a:rPr sz="2000" b="1" dirty="0">
                <a:latin typeface="Arial"/>
                <a:cs typeface="Arial"/>
              </a:rPr>
              <a:t>a</a:t>
            </a:r>
            <a:r>
              <a:rPr sz="2000" b="1" spc="-10" dirty="0">
                <a:latin typeface="Arial"/>
                <a:cs typeface="Arial"/>
              </a:rPr>
              <a:t>il</a:t>
            </a:r>
            <a:r>
              <a:rPr sz="2000" b="1" dirty="0">
                <a:latin typeface="Arial"/>
                <a:cs typeface="Arial"/>
              </a:rPr>
              <a:t>ab</a:t>
            </a:r>
            <a:r>
              <a:rPr sz="2000" b="1" spc="-10" dirty="0">
                <a:latin typeface="Arial"/>
                <a:cs typeface="Arial"/>
              </a:rPr>
              <a:t>l</a:t>
            </a: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216400" y="1812823"/>
            <a:ext cx="2661920" cy="2023110"/>
          </a:xfrm>
          <a:custGeom>
            <a:avLst/>
            <a:gdLst/>
            <a:ahLst/>
            <a:cxnLst/>
            <a:rect l="l" t="t" r="r" b="b"/>
            <a:pathLst>
              <a:path w="2661920" h="2023110">
                <a:moveTo>
                  <a:pt x="0" y="2022576"/>
                </a:moveTo>
                <a:lnTo>
                  <a:pt x="2661373" y="0"/>
                </a:lnTo>
              </a:path>
            </a:pathLst>
          </a:custGeom>
          <a:ln w="571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03151" y="1726370"/>
            <a:ext cx="188595" cy="172085"/>
          </a:xfrm>
          <a:custGeom>
            <a:avLst/>
            <a:gdLst/>
            <a:ahLst/>
            <a:cxnLst/>
            <a:rect l="l" t="t" r="r" b="b"/>
            <a:pathLst>
              <a:path w="188595" h="172085">
                <a:moveTo>
                  <a:pt x="188366" y="0"/>
                </a:moveTo>
                <a:lnTo>
                  <a:pt x="0" y="35496"/>
                </a:lnTo>
                <a:lnTo>
                  <a:pt x="103746" y="171996"/>
                </a:lnTo>
                <a:lnTo>
                  <a:pt x="18836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22317" y="1682302"/>
            <a:ext cx="1863630" cy="33003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58595">
              <a:lnSpc>
                <a:spcPct val="100000"/>
              </a:lnSpc>
            </a:pPr>
            <a:r>
              <a:rPr dirty="0"/>
              <a:t>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-20" dirty="0"/>
              <a:t>n</a:t>
            </a:r>
            <a:r>
              <a:rPr spc="-60" dirty="0"/>
              <a:t>g</a:t>
            </a:r>
            <a:r>
              <a:rPr dirty="0"/>
              <a:t>e 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5" dirty="0"/>
              <a:t>r</a:t>
            </a:r>
            <a:r>
              <a:rPr spc="-1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69561"/>
            <a:ext cx="2929255" cy="108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li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k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ur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5" dirty="0">
                <a:latin typeface="Calibri"/>
                <a:cs typeface="Calibri"/>
              </a:rPr>
              <a:t>“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40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ty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1062" y="2633662"/>
            <a:ext cx="5429250" cy="3686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4965">
              <a:lnSpc>
                <a:spcPct val="100000"/>
              </a:lnSpc>
            </a:pPr>
            <a:r>
              <a:rPr spc="-15" dirty="0"/>
              <a:t>IF</a:t>
            </a:r>
            <a:r>
              <a:rPr spc="-10" dirty="0"/>
              <a:t> </a:t>
            </a:r>
            <a:r>
              <a:rPr dirty="0"/>
              <a:t>f</a:t>
            </a:r>
            <a:r>
              <a:rPr spc="-20" dirty="0"/>
              <a:t>un</a:t>
            </a:r>
            <a:r>
              <a:rPr spc="-10" dirty="0"/>
              <a:t>c</a:t>
            </a:r>
            <a:r>
              <a:rPr spc="-15" dirty="0"/>
              <a:t>t</a:t>
            </a:r>
            <a:r>
              <a:rPr spc="-5" dirty="0"/>
              <a:t>i</a:t>
            </a:r>
            <a:r>
              <a:rPr spc="-25" dirty="0"/>
              <a:t>o</a:t>
            </a:r>
            <a:r>
              <a:rPr spc="-20" dirty="0"/>
              <a:t>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6435090" cy="678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Ma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-10" dirty="0">
                <a:latin typeface="Calibri"/>
                <a:cs typeface="Calibri"/>
              </a:rPr>
              <a:t>f</a:t>
            </a:r>
            <a:r>
              <a:rPr sz="1800" spc="-50" dirty="0">
                <a:latin typeface="Calibri"/>
                <a:cs typeface="Calibri"/>
              </a:rPr>
              <a:t>f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p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nd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9619" y="2636808"/>
            <a:ext cx="6164580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F(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gi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al_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5" dirty="0">
                <a:latin typeface="Calibri"/>
                <a:cs typeface="Calibri"/>
              </a:rPr>
              <a:t>s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e_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spc="-15" dirty="0">
                <a:latin typeface="Calibri"/>
                <a:cs typeface="Calibri"/>
              </a:rPr>
              <a:t>_t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e,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e_</a:t>
            </a:r>
            <a:r>
              <a:rPr sz="2400" b="1" spc="-5" dirty="0">
                <a:latin typeface="Calibri"/>
                <a:cs typeface="Calibri"/>
              </a:rPr>
              <a:t>if</a:t>
            </a:r>
            <a:r>
              <a:rPr sz="2400" b="1" dirty="0">
                <a:latin typeface="Calibri"/>
                <a:cs typeface="Calibri"/>
              </a:rPr>
              <a:t>_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490" y="4394636"/>
            <a:ext cx="2742565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st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(t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st)</a:t>
            </a:r>
            <a:endParaRPr sz="1800">
              <a:latin typeface="Arial"/>
              <a:cs typeface="Arial"/>
            </a:endParaRPr>
          </a:p>
          <a:p>
            <a:pPr marL="612775" indent="-142875">
              <a:lnSpc>
                <a:spcPct val="100000"/>
              </a:lnSpc>
              <a:buFont typeface="Arial"/>
              <a:buChar char="•"/>
              <a:tabLst>
                <a:tab pos="613410" algn="l"/>
              </a:tabLst>
            </a:pPr>
            <a:r>
              <a:rPr sz="1800" spc="-10" dirty="0">
                <a:latin typeface="Arial"/>
                <a:cs typeface="Arial"/>
              </a:rPr>
              <a:t>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un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91331" y="5461512"/>
            <a:ext cx="19526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appea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tr</a:t>
            </a:r>
            <a:r>
              <a:rPr sz="1800" spc="-10" dirty="0">
                <a:latin typeface="Arial"/>
                <a:cs typeface="Arial"/>
              </a:rPr>
              <a:t>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26809" y="5461512"/>
            <a:ext cx="1952625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appea</a:t>
            </a:r>
            <a:r>
              <a:rPr sz="1800" dirty="0">
                <a:latin typeface="Arial"/>
                <a:cs typeface="Arial"/>
              </a:rPr>
              <a:t>rs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boo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52650" y="3410026"/>
            <a:ext cx="303530" cy="803275"/>
          </a:xfrm>
          <a:custGeom>
            <a:avLst/>
            <a:gdLst/>
            <a:ahLst/>
            <a:cxnLst/>
            <a:rect l="l" t="t" r="r" b="b"/>
            <a:pathLst>
              <a:path w="303530" h="803275">
                <a:moveTo>
                  <a:pt x="0" y="803198"/>
                </a:moveTo>
                <a:lnTo>
                  <a:pt x="303022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359828" y="3249609"/>
            <a:ext cx="178435" cy="212090"/>
          </a:xfrm>
          <a:custGeom>
            <a:avLst/>
            <a:gdLst/>
            <a:ahLst/>
            <a:cxnLst/>
            <a:rect l="l" t="t" r="r" b="b"/>
            <a:pathLst>
              <a:path w="178435" h="212089">
                <a:moveTo>
                  <a:pt x="156362" y="0"/>
                </a:moveTo>
                <a:lnTo>
                  <a:pt x="0" y="144627"/>
                </a:lnTo>
                <a:lnTo>
                  <a:pt x="178244" y="211861"/>
                </a:lnTo>
                <a:lnTo>
                  <a:pt x="15636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83100" y="3331667"/>
            <a:ext cx="165100" cy="2158365"/>
          </a:xfrm>
          <a:custGeom>
            <a:avLst/>
            <a:gdLst/>
            <a:ahLst/>
            <a:cxnLst/>
            <a:rect l="l" t="t" r="r" b="b"/>
            <a:pathLst>
              <a:path w="165100" h="2158365">
                <a:moveTo>
                  <a:pt x="0" y="2157907"/>
                </a:moveTo>
                <a:lnTo>
                  <a:pt x="164744" y="0"/>
                </a:lnTo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51427" y="3160715"/>
            <a:ext cx="190500" cy="197485"/>
          </a:xfrm>
          <a:custGeom>
            <a:avLst/>
            <a:gdLst/>
            <a:ahLst/>
            <a:cxnLst/>
            <a:rect l="l" t="t" r="r" b="b"/>
            <a:pathLst>
              <a:path w="190500" h="197485">
                <a:moveTo>
                  <a:pt x="109473" y="0"/>
                </a:moveTo>
                <a:lnTo>
                  <a:pt x="0" y="182702"/>
                </a:lnTo>
                <a:lnTo>
                  <a:pt x="189953" y="197192"/>
                </a:lnTo>
                <a:lnTo>
                  <a:pt x="10947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948666" y="3325812"/>
            <a:ext cx="581025" cy="2075180"/>
          </a:xfrm>
          <a:custGeom>
            <a:avLst/>
            <a:gdLst/>
            <a:ahLst/>
            <a:cxnLst/>
            <a:rect l="l" t="t" r="r" b="b"/>
            <a:pathLst>
              <a:path w="581025" h="2075179">
                <a:moveTo>
                  <a:pt x="580847" y="2074862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62071" y="3160717"/>
            <a:ext cx="183515" cy="209550"/>
          </a:xfrm>
          <a:custGeom>
            <a:avLst/>
            <a:gdLst/>
            <a:ahLst/>
            <a:cxnLst/>
            <a:rect l="l" t="t" r="r" b="b"/>
            <a:pathLst>
              <a:path w="183515" h="209550">
                <a:moveTo>
                  <a:pt x="40373" y="0"/>
                </a:moveTo>
                <a:lnTo>
                  <a:pt x="0" y="209118"/>
                </a:lnTo>
                <a:lnTo>
                  <a:pt x="183451" y="157772"/>
                </a:lnTo>
                <a:lnTo>
                  <a:pt x="4037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0105">
              <a:lnSpc>
                <a:spcPct val="100000"/>
              </a:lnSpc>
            </a:pPr>
            <a:r>
              <a:rPr dirty="0"/>
              <a:t>C</a:t>
            </a:r>
            <a:r>
              <a:rPr spc="-20" dirty="0"/>
              <a:t>h</a:t>
            </a:r>
            <a:r>
              <a:rPr spc="-25" dirty="0"/>
              <a:t>a</a:t>
            </a:r>
            <a:r>
              <a:rPr spc="-20" dirty="0"/>
              <a:t>n</a:t>
            </a:r>
            <a:r>
              <a:rPr spc="-60" dirty="0"/>
              <a:t>g</a:t>
            </a:r>
            <a:r>
              <a:rPr dirty="0"/>
              <a:t>e </a:t>
            </a:r>
            <a:r>
              <a:rPr spc="-5" dirty="0"/>
              <a:t>l</a:t>
            </a:r>
            <a:r>
              <a:rPr spc="-80" dirty="0"/>
              <a:t>a</a:t>
            </a:r>
            <a:r>
              <a:rPr spc="-60" dirty="0"/>
              <a:t>y</a:t>
            </a:r>
            <a:r>
              <a:rPr spc="-25" dirty="0"/>
              <a:t>o</a:t>
            </a:r>
            <a:r>
              <a:rPr spc="-20" dirty="0"/>
              <a:t>ut</a:t>
            </a:r>
            <a:r>
              <a:rPr spc="-120" dirty="0"/>
              <a:t>/</a:t>
            </a:r>
            <a:r>
              <a:rPr spc="-50" dirty="0"/>
              <a:t>s</a:t>
            </a:r>
            <a:r>
              <a:rPr spc="-15" dirty="0"/>
              <a:t>t</a:t>
            </a:r>
            <a:r>
              <a:rPr spc="-25" dirty="0"/>
              <a:t>y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2611024"/>
            <a:ext cx="3689985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nd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“D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”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ibb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6620" y="1122362"/>
            <a:ext cx="8445499" cy="1076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32715" y="2229598"/>
            <a:ext cx="573405" cy="1558290"/>
          </a:xfrm>
          <a:custGeom>
            <a:avLst/>
            <a:gdLst/>
            <a:ahLst/>
            <a:cxnLst/>
            <a:rect l="l" t="t" r="r" b="b"/>
            <a:pathLst>
              <a:path w="573404" h="1558289">
                <a:moveTo>
                  <a:pt x="572985" y="1558175"/>
                </a:moveTo>
                <a:lnTo>
                  <a:pt x="0" y="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62107" y="2095498"/>
            <a:ext cx="161290" cy="190500"/>
          </a:xfrm>
          <a:custGeom>
            <a:avLst/>
            <a:gdLst/>
            <a:ahLst/>
            <a:cxnLst/>
            <a:rect l="l" t="t" r="r" b="b"/>
            <a:pathLst>
              <a:path w="161290" h="190500">
                <a:moveTo>
                  <a:pt x="21297" y="0"/>
                </a:moveTo>
                <a:lnTo>
                  <a:pt x="0" y="190500"/>
                </a:lnTo>
                <a:lnTo>
                  <a:pt x="160921" y="131330"/>
                </a:lnTo>
                <a:lnTo>
                  <a:pt x="2129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06640" y="4032686"/>
            <a:ext cx="6965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St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75888" y="2026258"/>
            <a:ext cx="1507490" cy="1762125"/>
          </a:xfrm>
          <a:custGeom>
            <a:avLst/>
            <a:gdLst/>
            <a:ahLst/>
            <a:cxnLst/>
            <a:rect l="l" t="t" r="r" b="b"/>
            <a:pathLst>
              <a:path w="1507489" h="1762125">
                <a:moveTo>
                  <a:pt x="1507312" y="1761515"/>
                </a:moveTo>
                <a:lnTo>
                  <a:pt x="0" y="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82997" y="1917698"/>
            <a:ext cx="177165" cy="186055"/>
          </a:xfrm>
          <a:custGeom>
            <a:avLst/>
            <a:gdLst/>
            <a:ahLst/>
            <a:cxnLst/>
            <a:rect l="l" t="t" r="r" b="b"/>
            <a:pathLst>
              <a:path w="177164" h="186055">
                <a:moveTo>
                  <a:pt x="0" y="0"/>
                </a:moveTo>
                <a:lnTo>
                  <a:pt x="46329" y="186004"/>
                </a:lnTo>
                <a:lnTo>
                  <a:pt x="176606" y="7453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828540" y="4210486"/>
            <a:ext cx="9010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spc="-20" dirty="0">
                <a:latin typeface="Arial"/>
                <a:cs typeface="Arial"/>
              </a:rPr>
              <a:t>y</a:t>
            </a:r>
            <a:r>
              <a:rPr sz="1800" b="1" dirty="0">
                <a:latin typeface="Arial"/>
                <a:cs typeface="Arial"/>
              </a:rPr>
              <a:t>outs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17345">
              <a:lnSpc>
                <a:spcPct val="100000"/>
              </a:lnSpc>
            </a:pPr>
            <a:r>
              <a:rPr spc="-25" dirty="0"/>
              <a:t>E</a:t>
            </a:r>
            <a:r>
              <a:rPr spc="-55" dirty="0"/>
              <a:t>n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r</a:t>
            </a:r>
            <a:r>
              <a:rPr spc="5" dirty="0"/>
              <a:t> </a:t>
            </a:r>
            <a:r>
              <a:rPr spc="-5" dirty="0"/>
              <a:t>l</a:t>
            </a:r>
            <a:r>
              <a:rPr spc="-25" dirty="0"/>
              <a:t>a</a:t>
            </a:r>
            <a:r>
              <a:rPr spc="-20" dirty="0"/>
              <a:t>bels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87945"/>
            <a:ext cx="3248025" cy="695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Calibri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nt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titl</a:t>
            </a:r>
            <a:r>
              <a:rPr sz="2400" b="1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Calibri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X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Y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60" dirty="0">
                <a:latin typeface="Calibri"/>
                <a:cs typeface="Calibri"/>
              </a:rPr>
              <a:t>x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7473" y="3878262"/>
            <a:ext cx="8331198" cy="1076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39140" y="2432486"/>
            <a:ext cx="10807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Ent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r title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27200" y="2720973"/>
            <a:ext cx="987425" cy="1478280"/>
          </a:xfrm>
          <a:custGeom>
            <a:avLst/>
            <a:gdLst/>
            <a:ahLst/>
            <a:cxnLst/>
            <a:rect l="l" t="t" r="r" b="b"/>
            <a:pathLst>
              <a:path w="987425" h="1478279">
                <a:moveTo>
                  <a:pt x="0" y="0"/>
                </a:moveTo>
                <a:lnTo>
                  <a:pt x="987437" y="1478216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7489" y="4127812"/>
            <a:ext cx="167005" cy="190500"/>
          </a:xfrm>
          <a:custGeom>
            <a:avLst/>
            <a:gdLst/>
            <a:ahLst/>
            <a:cxnLst/>
            <a:rect l="l" t="t" r="r" b="b"/>
            <a:pathLst>
              <a:path w="167005" h="190500">
                <a:moveTo>
                  <a:pt x="142570" y="0"/>
                </a:moveTo>
                <a:lnTo>
                  <a:pt x="0" y="95224"/>
                </a:lnTo>
                <a:lnTo>
                  <a:pt x="166509" y="190182"/>
                </a:lnTo>
                <a:lnTo>
                  <a:pt x="14257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939540" y="2699186"/>
            <a:ext cx="11290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b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-10" dirty="0">
                <a:latin typeface="Arial"/>
                <a:cs typeface="Arial"/>
              </a:rPr>
              <a:t> ax</a:t>
            </a:r>
            <a:r>
              <a:rPr sz="1800" b="1" dirty="0">
                <a:latin typeface="Arial"/>
                <a:cs typeface="Arial"/>
              </a:rPr>
              <a:t>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61728" y="3073400"/>
            <a:ext cx="1232535" cy="1232535"/>
          </a:xfrm>
          <a:custGeom>
            <a:avLst/>
            <a:gdLst/>
            <a:ahLst/>
            <a:cxnLst/>
            <a:rect l="l" t="t" r="r" b="b"/>
            <a:pathLst>
              <a:path w="1232535" h="1232535">
                <a:moveTo>
                  <a:pt x="1232471" y="0"/>
                </a:moveTo>
                <a:lnTo>
                  <a:pt x="0" y="1232471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60703" y="4225045"/>
            <a:ext cx="182245" cy="182245"/>
          </a:xfrm>
          <a:custGeom>
            <a:avLst/>
            <a:gdLst/>
            <a:ahLst/>
            <a:cxnLst/>
            <a:rect l="l" t="t" r="r" b="b"/>
            <a:pathLst>
              <a:path w="182244" h="182245">
                <a:moveTo>
                  <a:pt x="60604" y="0"/>
                </a:moveTo>
                <a:lnTo>
                  <a:pt x="0" y="181851"/>
                </a:lnTo>
                <a:lnTo>
                  <a:pt x="181838" y="121234"/>
                </a:lnTo>
                <a:lnTo>
                  <a:pt x="60604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73140" y="2699186"/>
            <a:ext cx="1600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Arial"/>
                <a:cs typeface="Arial"/>
              </a:rPr>
              <a:t>Fo</a:t>
            </a:r>
            <a:r>
              <a:rPr sz="1800" b="1" spc="-5" dirty="0">
                <a:latin typeface="Arial"/>
                <a:cs typeface="Arial"/>
              </a:rPr>
              <a:t>rm</a:t>
            </a:r>
            <a:r>
              <a:rPr sz="1800" b="1" spc="-1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 l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g</a:t>
            </a:r>
            <a:r>
              <a:rPr sz="1800" b="1" spc="-10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639186" y="3165473"/>
            <a:ext cx="2977515" cy="1102995"/>
          </a:xfrm>
          <a:custGeom>
            <a:avLst/>
            <a:gdLst/>
            <a:ahLst/>
            <a:cxnLst/>
            <a:rect l="l" t="t" r="r" b="b"/>
            <a:pathLst>
              <a:path w="2977515" h="1102995">
                <a:moveTo>
                  <a:pt x="2977515" y="0"/>
                </a:moveTo>
                <a:lnTo>
                  <a:pt x="0" y="1102893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05205" y="4178053"/>
            <a:ext cx="191135" cy="161290"/>
          </a:xfrm>
          <a:custGeom>
            <a:avLst/>
            <a:gdLst/>
            <a:ahLst/>
            <a:cxnLst/>
            <a:rect l="l" t="t" r="r" b="b"/>
            <a:pathLst>
              <a:path w="191135" h="161289">
                <a:moveTo>
                  <a:pt x="130987" y="0"/>
                </a:moveTo>
                <a:lnTo>
                  <a:pt x="0" y="139941"/>
                </a:lnTo>
                <a:lnTo>
                  <a:pt x="190550" y="160769"/>
                </a:lnTo>
                <a:lnTo>
                  <a:pt x="13098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1544">
              <a:lnSpc>
                <a:spcPct val="100000"/>
              </a:lnSpc>
            </a:pPr>
            <a:r>
              <a:rPr spc="-25" dirty="0"/>
              <a:t>A</a:t>
            </a:r>
            <a:r>
              <a:rPr spc="5" dirty="0"/>
              <a:t> </a:t>
            </a:r>
            <a:r>
              <a:rPr spc="-10" dirty="0"/>
              <a:t>c</a:t>
            </a:r>
            <a:r>
              <a:rPr spc="-30" dirty="0"/>
              <a:t>omp</a:t>
            </a:r>
            <a:r>
              <a:rPr spc="-5" dirty="0"/>
              <a:t>l</a:t>
            </a:r>
            <a:r>
              <a:rPr spc="-25" dirty="0"/>
              <a:t>e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d</a:t>
            </a:r>
            <a:r>
              <a:rPr spc="15" dirty="0"/>
              <a:t> </a:t>
            </a:r>
            <a:r>
              <a:rPr spc="-5" dirty="0"/>
              <a:t>g</a:t>
            </a:r>
            <a:r>
              <a:rPr spc="-85" dirty="0"/>
              <a:t>r</a:t>
            </a:r>
            <a:r>
              <a:rPr spc="-25" dirty="0"/>
              <a:t>a</a:t>
            </a:r>
            <a:r>
              <a:rPr spc="-20" dirty="0"/>
              <a:t>ph</a:t>
            </a:r>
          </a:p>
        </p:txBody>
      </p:sp>
      <p:sp>
        <p:nvSpPr>
          <p:cNvPr id="3" name="object 3"/>
          <p:cNvSpPr/>
          <p:nvPr/>
        </p:nvSpPr>
        <p:spPr>
          <a:xfrm>
            <a:off x="6406895" y="4660391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99175" y="4660391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82211" y="4660391"/>
            <a:ext cx="1294130" cy="0"/>
          </a:xfrm>
          <a:custGeom>
            <a:avLst/>
            <a:gdLst/>
            <a:ahLst/>
            <a:cxnLst/>
            <a:rect l="l" t="t" r="r" b="b"/>
            <a:pathLst>
              <a:path w="1294129">
                <a:moveTo>
                  <a:pt x="0" y="0"/>
                </a:moveTo>
                <a:lnTo>
                  <a:pt x="1293876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74491" y="4660391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67939" y="4660391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06895" y="4395215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99175" y="439521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174491" y="4395215"/>
            <a:ext cx="2101850" cy="0"/>
          </a:xfrm>
          <a:custGeom>
            <a:avLst/>
            <a:gdLst/>
            <a:ahLst/>
            <a:cxnLst/>
            <a:rect l="l" t="t" r="r" b="b"/>
            <a:pathLst>
              <a:path w="2101850">
                <a:moveTo>
                  <a:pt x="0" y="0"/>
                </a:moveTo>
                <a:lnTo>
                  <a:pt x="2101596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67939" y="4395215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406895" y="4130039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74491" y="4130039"/>
            <a:ext cx="2909570" cy="0"/>
          </a:xfrm>
          <a:custGeom>
            <a:avLst/>
            <a:gdLst/>
            <a:ahLst/>
            <a:cxnLst/>
            <a:rect l="l" t="t" r="r" b="b"/>
            <a:pathLst>
              <a:path w="2909570">
                <a:moveTo>
                  <a:pt x="0" y="0"/>
                </a:moveTo>
                <a:lnTo>
                  <a:pt x="2909316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67939" y="4130039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06895" y="3864864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99176" y="3864863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>
                <a:moveTo>
                  <a:pt x="0" y="0"/>
                </a:moveTo>
                <a:lnTo>
                  <a:pt x="484631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67939" y="3864863"/>
            <a:ext cx="2708275" cy="0"/>
          </a:xfrm>
          <a:custGeom>
            <a:avLst/>
            <a:gdLst/>
            <a:ahLst/>
            <a:cxnLst/>
            <a:rect l="l" t="t" r="r" b="b"/>
            <a:pathLst>
              <a:path w="2708275">
                <a:moveTo>
                  <a:pt x="0" y="0"/>
                </a:moveTo>
                <a:lnTo>
                  <a:pt x="2708147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599176" y="3599687"/>
            <a:ext cx="1050290" cy="0"/>
          </a:xfrm>
          <a:custGeom>
            <a:avLst/>
            <a:gdLst/>
            <a:ahLst/>
            <a:cxnLst/>
            <a:rect l="l" t="t" r="r" b="b"/>
            <a:pathLst>
              <a:path w="1050290">
                <a:moveTo>
                  <a:pt x="0" y="0"/>
                </a:moveTo>
                <a:lnTo>
                  <a:pt x="105003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74491" y="3599687"/>
            <a:ext cx="2101850" cy="0"/>
          </a:xfrm>
          <a:custGeom>
            <a:avLst/>
            <a:gdLst/>
            <a:ahLst/>
            <a:cxnLst/>
            <a:rect l="l" t="t" r="r" b="b"/>
            <a:pathLst>
              <a:path w="2101850">
                <a:moveTo>
                  <a:pt x="0" y="0"/>
                </a:moveTo>
                <a:lnTo>
                  <a:pt x="2101596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67939" y="3599688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>
                <a:moveTo>
                  <a:pt x="0" y="0"/>
                </a:moveTo>
                <a:lnTo>
                  <a:pt x="283463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06895" y="3334511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567939" y="3334511"/>
            <a:ext cx="3515995" cy="0"/>
          </a:xfrm>
          <a:custGeom>
            <a:avLst/>
            <a:gdLst/>
            <a:ahLst/>
            <a:cxnLst/>
            <a:rect l="l" t="t" r="r" b="b"/>
            <a:pathLst>
              <a:path w="3515995">
                <a:moveTo>
                  <a:pt x="0" y="0"/>
                </a:moveTo>
                <a:lnTo>
                  <a:pt x="3515867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06895" y="3069335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67939" y="3069335"/>
            <a:ext cx="3515995" cy="0"/>
          </a:xfrm>
          <a:custGeom>
            <a:avLst/>
            <a:gdLst/>
            <a:ahLst/>
            <a:cxnLst/>
            <a:rect l="l" t="t" r="r" b="b"/>
            <a:pathLst>
              <a:path w="3515995">
                <a:moveTo>
                  <a:pt x="0" y="0"/>
                </a:moveTo>
                <a:lnTo>
                  <a:pt x="3515867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06895" y="2804159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67939" y="2804159"/>
            <a:ext cx="3515995" cy="0"/>
          </a:xfrm>
          <a:custGeom>
            <a:avLst/>
            <a:gdLst/>
            <a:ahLst/>
            <a:cxnLst/>
            <a:rect l="l" t="t" r="r" b="b"/>
            <a:pathLst>
              <a:path w="3515995">
                <a:moveTo>
                  <a:pt x="0" y="0"/>
                </a:moveTo>
                <a:lnTo>
                  <a:pt x="3515867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406895" y="2540507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>
                <a:moveTo>
                  <a:pt x="0" y="0"/>
                </a:moveTo>
                <a:lnTo>
                  <a:pt x="242315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67939" y="2540507"/>
            <a:ext cx="3515995" cy="0"/>
          </a:xfrm>
          <a:custGeom>
            <a:avLst/>
            <a:gdLst/>
            <a:ahLst/>
            <a:cxnLst/>
            <a:rect l="l" t="t" r="r" b="b"/>
            <a:pathLst>
              <a:path w="3515995">
                <a:moveTo>
                  <a:pt x="0" y="0"/>
                </a:moveTo>
                <a:lnTo>
                  <a:pt x="3515867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67939" y="2275331"/>
            <a:ext cx="4081779" cy="0"/>
          </a:xfrm>
          <a:custGeom>
            <a:avLst/>
            <a:gdLst/>
            <a:ahLst/>
            <a:cxnLst/>
            <a:rect l="l" t="t" r="r" b="b"/>
            <a:pathLst>
              <a:path w="4081779">
                <a:moveTo>
                  <a:pt x="0" y="0"/>
                </a:moveTo>
                <a:lnTo>
                  <a:pt x="4081271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51404" y="3864864"/>
            <a:ext cx="323215" cy="1061085"/>
          </a:xfrm>
          <a:custGeom>
            <a:avLst/>
            <a:gdLst/>
            <a:ahLst/>
            <a:cxnLst/>
            <a:rect l="l" t="t" r="r" b="b"/>
            <a:pathLst>
              <a:path w="323214" h="1061085">
                <a:moveTo>
                  <a:pt x="323088" y="0"/>
                </a:moveTo>
                <a:lnTo>
                  <a:pt x="0" y="0"/>
                </a:lnTo>
                <a:lnTo>
                  <a:pt x="0" y="1060703"/>
                </a:lnTo>
                <a:lnTo>
                  <a:pt x="323088" y="1060703"/>
                </a:lnTo>
                <a:lnTo>
                  <a:pt x="32308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59123" y="4395215"/>
            <a:ext cx="323215" cy="530860"/>
          </a:xfrm>
          <a:custGeom>
            <a:avLst/>
            <a:gdLst/>
            <a:ahLst/>
            <a:cxnLst/>
            <a:rect l="l" t="t" r="r" b="b"/>
            <a:pathLst>
              <a:path w="323214" h="530860">
                <a:moveTo>
                  <a:pt x="323088" y="0"/>
                </a:moveTo>
                <a:lnTo>
                  <a:pt x="0" y="0"/>
                </a:lnTo>
                <a:lnTo>
                  <a:pt x="0" y="530351"/>
                </a:lnTo>
                <a:lnTo>
                  <a:pt x="323088" y="530351"/>
                </a:lnTo>
                <a:lnTo>
                  <a:pt x="32308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466844" y="4660391"/>
            <a:ext cx="325120" cy="265430"/>
          </a:xfrm>
          <a:custGeom>
            <a:avLst/>
            <a:gdLst/>
            <a:ahLst/>
            <a:cxnLst/>
            <a:rect l="l" t="t" r="r" b="b"/>
            <a:pathLst>
              <a:path w="325120" h="265429">
                <a:moveTo>
                  <a:pt x="324612" y="0"/>
                </a:moveTo>
                <a:lnTo>
                  <a:pt x="0" y="0"/>
                </a:lnTo>
                <a:lnTo>
                  <a:pt x="0" y="265175"/>
                </a:lnTo>
                <a:lnTo>
                  <a:pt x="324612" y="265175"/>
                </a:lnTo>
                <a:lnTo>
                  <a:pt x="324612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76088" y="4130040"/>
            <a:ext cx="323215" cy="795655"/>
          </a:xfrm>
          <a:custGeom>
            <a:avLst/>
            <a:gdLst/>
            <a:ahLst/>
            <a:cxnLst/>
            <a:rect l="l" t="t" r="r" b="b"/>
            <a:pathLst>
              <a:path w="323214" h="795654">
                <a:moveTo>
                  <a:pt x="323088" y="0"/>
                </a:moveTo>
                <a:lnTo>
                  <a:pt x="0" y="0"/>
                </a:lnTo>
                <a:lnTo>
                  <a:pt x="0" y="795527"/>
                </a:lnTo>
                <a:lnTo>
                  <a:pt x="323088" y="795527"/>
                </a:lnTo>
                <a:lnTo>
                  <a:pt x="32308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83808" y="3599688"/>
            <a:ext cx="323215" cy="1325880"/>
          </a:xfrm>
          <a:custGeom>
            <a:avLst/>
            <a:gdLst/>
            <a:ahLst/>
            <a:cxnLst/>
            <a:rect l="l" t="t" r="r" b="b"/>
            <a:pathLst>
              <a:path w="323214" h="1325879">
                <a:moveTo>
                  <a:pt x="323088" y="0"/>
                </a:moveTo>
                <a:lnTo>
                  <a:pt x="0" y="0"/>
                </a:lnTo>
                <a:lnTo>
                  <a:pt x="0" y="1325880"/>
                </a:lnTo>
                <a:lnTo>
                  <a:pt x="323088" y="1325880"/>
                </a:lnTo>
                <a:lnTo>
                  <a:pt x="323088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51404" y="3334511"/>
            <a:ext cx="323215" cy="530860"/>
          </a:xfrm>
          <a:custGeom>
            <a:avLst/>
            <a:gdLst/>
            <a:ahLst/>
            <a:cxnLst/>
            <a:rect l="l" t="t" r="r" b="b"/>
            <a:pathLst>
              <a:path w="323214" h="530860">
                <a:moveTo>
                  <a:pt x="323088" y="0"/>
                </a:moveTo>
                <a:lnTo>
                  <a:pt x="0" y="0"/>
                </a:lnTo>
                <a:lnTo>
                  <a:pt x="0" y="530351"/>
                </a:lnTo>
                <a:lnTo>
                  <a:pt x="323088" y="530351"/>
                </a:lnTo>
                <a:lnTo>
                  <a:pt x="32308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59123" y="4195571"/>
            <a:ext cx="323215" cy="200025"/>
          </a:xfrm>
          <a:custGeom>
            <a:avLst/>
            <a:gdLst/>
            <a:ahLst/>
            <a:cxnLst/>
            <a:rect l="l" t="t" r="r" b="b"/>
            <a:pathLst>
              <a:path w="323214" h="200025">
                <a:moveTo>
                  <a:pt x="323088" y="0"/>
                </a:moveTo>
                <a:lnTo>
                  <a:pt x="0" y="0"/>
                </a:lnTo>
                <a:lnTo>
                  <a:pt x="0" y="199644"/>
                </a:lnTo>
                <a:lnTo>
                  <a:pt x="323088" y="199644"/>
                </a:lnTo>
                <a:lnTo>
                  <a:pt x="32308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466844" y="4632325"/>
            <a:ext cx="325120" cy="29209"/>
          </a:xfrm>
          <a:custGeom>
            <a:avLst/>
            <a:gdLst/>
            <a:ahLst/>
            <a:cxnLst/>
            <a:rect l="l" t="t" r="r" b="b"/>
            <a:pathLst>
              <a:path w="325120" h="29210">
                <a:moveTo>
                  <a:pt x="0" y="28701"/>
                </a:moveTo>
                <a:lnTo>
                  <a:pt x="324612" y="28701"/>
                </a:lnTo>
                <a:lnTo>
                  <a:pt x="324612" y="0"/>
                </a:lnTo>
                <a:lnTo>
                  <a:pt x="0" y="0"/>
                </a:lnTo>
                <a:lnTo>
                  <a:pt x="0" y="28701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76088" y="3334511"/>
            <a:ext cx="323215" cy="795655"/>
          </a:xfrm>
          <a:custGeom>
            <a:avLst/>
            <a:gdLst/>
            <a:ahLst/>
            <a:cxnLst/>
            <a:rect l="l" t="t" r="r" b="b"/>
            <a:pathLst>
              <a:path w="323214" h="795654">
                <a:moveTo>
                  <a:pt x="323088" y="0"/>
                </a:moveTo>
                <a:lnTo>
                  <a:pt x="0" y="0"/>
                </a:lnTo>
                <a:lnTo>
                  <a:pt x="0" y="795527"/>
                </a:lnTo>
                <a:lnTo>
                  <a:pt x="323088" y="795527"/>
                </a:lnTo>
                <a:lnTo>
                  <a:pt x="32308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83808" y="2407920"/>
            <a:ext cx="323215" cy="1191895"/>
          </a:xfrm>
          <a:custGeom>
            <a:avLst/>
            <a:gdLst/>
            <a:ahLst/>
            <a:cxnLst/>
            <a:rect l="l" t="t" r="r" b="b"/>
            <a:pathLst>
              <a:path w="323214" h="1191895">
                <a:moveTo>
                  <a:pt x="323088" y="0"/>
                </a:moveTo>
                <a:lnTo>
                  <a:pt x="0" y="0"/>
                </a:lnTo>
                <a:lnTo>
                  <a:pt x="0" y="1191768"/>
                </a:lnTo>
                <a:lnTo>
                  <a:pt x="323088" y="1191768"/>
                </a:lnTo>
                <a:lnTo>
                  <a:pt x="323088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07563" y="2275332"/>
            <a:ext cx="0" cy="2689860"/>
          </a:xfrm>
          <a:custGeom>
            <a:avLst/>
            <a:gdLst/>
            <a:ahLst/>
            <a:cxnLst/>
            <a:rect l="l" t="t" r="r" b="b"/>
            <a:pathLst>
              <a:path h="2689860">
                <a:moveTo>
                  <a:pt x="0" y="0"/>
                </a:moveTo>
                <a:lnTo>
                  <a:pt x="0" y="268986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67939" y="4925567"/>
            <a:ext cx="4081779" cy="0"/>
          </a:xfrm>
          <a:custGeom>
            <a:avLst/>
            <a:gdLst/>
            <a:ahLst/>
            <a:cxnLst/>
            <a:rect l="l" t="t" r="r" b="b"/>
            <a:pathLst>
              <a:path w="4081779">
                <a:moveTo>
                  <a:pt x="0" y="0"/>
                </a:moveTo>
                <a:lnTo>
                  <a:pt x="4081271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416808" y="49255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24528" y="49255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033771" y="49255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841491" y="49255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49211" y="49255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412809" y="4852663"/>
            <a:ext cx="895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19656" y="4587662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19656" y="4322662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19656" y="4057661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19656" y="3792660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19656" y="352765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219656" y="326265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6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19656" y="2997658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7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219656" y="2732657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8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19656" y="2467656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9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55271" y="2202656"/>
            <a:ext cx="3473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17330" y="5017862"/>
            <a:ext cx="3886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C</a:t>
            </a:r>
            <a:r>
              <a:rPr sz="1000" dirty="0">
                <a:latin typeface="Calibri"/>
                <a:cs typeface="Calibri"/>
              </a:rPr>
              <a:t>y</a:t>
            </a:r>
            <a:r>
              <a:rPr sz="1000" spc="-10" dirty="0">
                <a:latin typeface="Calibri"/>
                <a:cs typeface="Calibri"/>
              </a:rPr>
              <a:t>c</a:t>
            </a:r>
            <a:r>
              <a:rPr sz="1000" spc="0" dirty="0">
                <a:latin typeface="Calibri"/>
                <a:cs typeface="Calibri"/>
              </a:rPr>
              <a:t>l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20" dirty="0">
                <a:latin typeface="Calibri"/>
                <a:cs typeface="Calibri"/>
              </a:rPr>
              <a:t>n</a:t>
            </a:r>
            <a:r>
              <a:rPr sz="1000" spc="-5" dirty="0">
                <a:latin typeface="Calibri"/>
                <a:cs typeface="Calibri"/>
              </a:rPr>
              <a:t>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472686" y="5017862"/>
            <a:ext cx="69469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W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10" dirty="0">
                <a:latin typeface="Calibri"/>
                <a:cs typeface="Calibri"/>
              </a:rPr>
              <a:t>ig</a:t>
            </a:r>
            <a:r>
              <a:rPr sz="1000" spc="-5" dirty="0">
                <a:latin typeface="Calibri"/>
                <a:cs typeface="Calibri"/>
              </a:rPr>
              <a:t>ht</a:t>
            </a:r>
            <a:r>
              <a:rPr sz="1000" spc="-10" dirty="0">
                <a:latin typeface="Calibri"/>
                <a:cs typeface="Calibri"/>
              </a:rPr>
              <a:t>lif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96204" y="5017862"/>
            <a:ext cx="464184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T</a:t>
            </a:r>
            <a:r>
              <a:rPr sz="1000" spc="-5" dirty="0">
                <a:latin typeface="Calibri"/>
                <a:cs typeface="Calibri"/>
              </a:rPr>
              <a:t>r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at</a:t>
            </a:r>
            <a:r>
              <a:rPr sz="1000" spc="-20" dirty="0">
                <a:latin typeface="Calibri"/>
                <a:cs typeface="Calibri"/>
              </a:rPr>
              <a:t>h</a:t>
            </a:r>
            <a:r>
              <a:rPr sz="1000" spc="-10" dirty="0"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320"/>
              </a:spcBef>
            </a:pPr>
            <a:r>
              <a:rPr sz="1000" b="1" spc="-15" dirty="0">
                <a:latin typeface="Calibri"/>
                <a:cs typeface="Calibri"/>
              </a:rPr>
              <a:t>E</a:t>
            </a:r>
            <a:r>
              <a:rPr sz="1000" b="1" spc="-10" dirty="0">
                <a:latin typeface="Calibri"/>
                <a:cs typeface="Calibri"/>
              </a:rPr>
              <a:t>v</a:t>
            </a:r>
            <a:r>
              <a:rPr sz="1000" b="1" spc="-5" dirty="0">
                <a:latin typeface="Calibri"/>
                <a:cs typeface="Calibri"/>
              </a:rPr>
              <a:t>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254072" y="5017862"/>
            <a:ext cx="3651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So</a:t>
            </a:r>
            <a:r>
              <a:rPr sz="1000" spc="0" dirty="0">
                <a:latin typeface="Calibri"/>
                <a:cs typeface="Calibri"/>
              </a:rPr>
              <a:t>c</a:t>
            </a:r>
            <a:r>
              <a:rPr sz="1000" spc="-10" dirty="0">
                <a:latin typeface="Calibri"/>
                <a:cs typeface="Calibri"/>
              </a:rPr>
              <a:t>cer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947375" y="5017862"/>
            <a:ext cx="5949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B</a:t>
            </a:r>
            <a:r>
              <a:rPr sz="1000" spc="-5" dirty="0">
                <a:latin typeface="Calibri"/>
                <a:cs typeface="Calibri"/>
              </a:rPr>
              <a:t>adm</a:t>
            </a:r>
            <a:r>
              <a:rPr sz="1000" spc="-1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987676" y="3403560"/>
            <a:ext cx="152400" cy="3917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Ti</a:t>
            </a:r>
            <a:r>
              <a:rPr sz="1000" b="1" dirty="0">
                <a:latin typeface="Calibri"/>
                <a:cs typeface="Calibri"/>
              </a:rPr>
              <a:t>ckets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270819" y="1868932"/>
            <a:ext cx="11976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ic</a:t>
            </a:r>
            <a:r>
              <a:rPr sz="1800" b="1" spc="-60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ets s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853428" y="3672840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0" y="0"/>
                </a:moveTo>
                <a:lnTo>
                  <a:pt x="70103" y="0"/>
                </a:lnTo>
                <a:lnTo>
                  <a:pt x="70103" y="70104"/>
                </a:lnTo>
                <a:lnTo>
                  <a:pt x="0" y="70104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853428" y="3902964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0" y="0"/>
                </a:moveTo>
                <a:lnTo>
                  <a:pt x="70103" y="0"/>
                </a:lnTo>
                <a:lnTo>
                  <a:pt x="70103" y="70104"/>
                </a:lnTo>
                <a:lnTo>
                  <a:pt x="0" y="70104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6939718" y="3636037"/>
            <a:ext cx="869315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700"/>
              </a:lnSpc>
            </a:pP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sold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0" dirty="0">
                <a:latin typeface="Calibri"/>
                <a:cs typeface="Calibri"/>
              </a:rPr>
              <a:t>il</a:t>
            </a:r>
            <a:r>
              <a:rPr sz="1000" spc="-5" dirty="0">
                <a:latin typeface="Calibri"/>
                <a:cs typeface="Calibri"/>
              </a:rPr>
              <a:t>ab</a:t>
            </a:r>
            <a:r>
              <a:rPr sz="1000" spc="-10" dirty="0">
                <a:latin typeface="Calibri"/>
                <a:cs typeface="Calibri"/>
              </a:rPr>
              <a:t>l</a:t>
            </a:r>
            <a:r>
              <a:rPr sz="1000" spc="-5" dirty="0">
                <a:latin typeface="Calibri"/>
                <a:cs typeface="Calibri"/>
              </a:rPr>
              <a:t>e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6450">
              <a:lnSpc>
                <a:spcPct val="100000"/>
              </a:lnSpc>
            </a:pPr>
            <a:r>
              <a:rPr spc="-20" dirty="0"/>
              <a:t>S</a:t>
            </a:r>
            <a:r>
              <a:rPr spc="-5" dirty="0"/>
              <a:t>i</a:t>
            </a:r>
            <a:r>
              <a:rPr spc="-30" dirty="0"/>
              <a:t>mp</a:t>
            </a:r>
            <a:r>
              <a:rPr spc="-5" dirty="0"/>
              <a:t>l</a:t>
            </a:r>
            <a:r>
              <a:rPr dirty="0"/>
              <a:t>e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  <a:r>
              <a:rPr dirty="0"/>
              <a:t> </a:t>
            </a:r>
            <a:r>
              <a:rPr spc="-25" dirty="0"/>
              <a:t>a</a:t>
            </a:r>
            <a:r>
              <a:rPr spc="-20" dirty="0"/>
              <a:t>n</a:t>
            </a:r>
            <a:r>
              <a:rPr spc="-25" dirty="0"/>
              <a:t>a</a:t>
            </a:r>
            <a:r>
              <a:rPr spc="-5" dirty="0"/>
              <a:t>l</a:t>
            </a:r>
            <a:r>
              <a:rPr spc="-45" dirty="0"/>
              <a:t>y</a:t>
            </a:r>
            <a:r>
              <a:rPr spc="-15" dirty="0"/>
              <a:t>s</a:t>
            </a:r>
            <a:r>
              <a:rPr spc="-5" dirty="0"/>
              <a:t>i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1000"/>
            <a:ext cx="8536305" cy="3201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18159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g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tul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h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 m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g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ph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bu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til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w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20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7271384" algn="l"/>
              </a:tabLst>
            </a:pPr>
            <a:r>
              <a:rPr sz="2400" b="1" spc="-15" dirty="0">
                <a:latin typeface="Calibri"/>
                <a:cs typeface="Calibri"/>
              </a:rPr>
              <a:t>Ra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ly in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0" dirty="0">
                <a:latin typeface="Calibri"/>
                <a:cs typeface="Calibri"/>
              </a:rPr>
              <a:t>“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20" dirty="0">
                <a:latin typeface="Calibri"/>
                <a:cs typeface="Calibri"/>
              </a:rPr>
              <a:t>nn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”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ph</a:t>
            </a:r>
            <a:r>
              <a:rPr sz="2400" b="1" spc="-10" dirty="0">
                <a:latin typeface="Calibri"/>
                <a:cs typeface="Calibri"/>
              </a:rPr>
              <a:t>.</a:t>
            </a:r>
            <a:r>
              <a:rPr sz="2400" b="1" dirty="0">
                <a:latin typeface="Calibri"/>
                <a:cs typeface="Calibri"/>
              </a:rPr>
              <a:t>	</a:t>
            </a:r>
            <a:r>
              <a:rPr sz="2400" b="1" spc="-15" dirty="0">
                <a:latin typeface="Calibri"/>
                <a:cs typeface="Calibri"/>
              </a:rPr>
              <a:t>R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-18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,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li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o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b</a:t>
            </a:r>
            <a:r>
              <a:rPr sz="2400" b="1" i="1" spc="-5" dirty="0">
                <a:latin typeface="Calibri"/>
                <a:cs typeface="Calibri"/>
              </a:rPr>
              <a:t>e</a:t>
            </a:r>
            <a:r>
              <a:rPr sz="2400" b="1" i="1" spc="-35" dirty="0">
                <a:latin typeface="Calibri"/>
                <a:cs typeface="Calibri"/>
              </a:rPr>
              <a:t>st </a:t>
            </a:r>
            <a:r>
              <a:rPr sz="2400" b="1" i="1" spc="-15" dirty="0">
                <a:latin typeface="Calibri"/>
                <a:cs typeface="Calibri"/>
              </a:rPr>
              <a:t>fi</a:t>
            </a:r>
            <a:r>
              <a:rPr sz="2400" b="1" i="1" spc="-10" dirty="0">
                <a:latin typeface="Calibri"/>
                <a:cs typeface="Calibri"/>
              </a:rPr>
              <a:t>t</a:t>
            </a:r>
            <a:r>
              <a:rPr sz="2400" b="1" i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lin</a:t>
            </a:r>
            <a:r>
              <a:rPr sz="2400" b="1" dirty="0">
                <a:latin typeface="Calibri"/>
                <a:cs typeface="Calibri"/>
              </a:rPr>
              <a:t>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E</a:t>
            </a:r>
            <a:r>
              <a:rPr sz="2400" b="1" spc="-60" dirty="0">
                <a:latin typeface="Calibri"/>
                <a:cs typeface="Calibri"/>
              </a:rPr>
              <a:t>x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6785">
              <a:lnSpc>
                <a:spcPct val="100000"/>
              </a:lnSpc>
            </a:pPr>
            <a:r>
              <a:rPr spc="-25" dirty="0"/>
              <a:t>Add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175" dirty="0"/>
              <a:t>T</a:t>
            </a:r>
            <a:r>
              <a:rPr spc="-35" dirty="0"/>
              <a:t>r</a:t>
            </a:r>
            <a:r>
              <a:rPr spc="-25" dirty="0"/>
              <a:t>end</a:t>
            </a:r>
            <a:r>
              <a:rPr dirty="0"/>
              <a:t>l</a:t>
            </a:r>
            <a:r>
              <a:rPr spc="-5" dirty="0"/>
              <a:t>i</a:t>
            </a:r>
            <a:r>
              <a:rPr dirty="0"/>
              <a:t>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4292600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</a:t>
            </a:r>
            <a:r>
              <a:rPr sz="2400" b="1" spc="-3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1795559"/>
            <a:ext cx="4115435" cy="144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“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45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“</a:t>
            </a:r>
            <a:r>
              <a:rPr sz="2400" b="1" spc="-10" dirty="0">
                <a:latin typeface="Calibri"/>
                <a:cs typeface="Calibri"/>
              </a:rPr>
              <a:t>Se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ea”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Ri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ck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ect</a:t>
            </a:r>
            <a:endParaRPr sz="2400">
              <a:latin typeface="Calibri"/>
              <a:cs typeface="Calibri"/>
            </a:endParaRPr>
          </a:p>
          <a:p>
            <a:pPr marL="1106805" indent="-1094105">
              <a:lnSpc>
                <a:spcPct val="100000"/>
              </a:lnSpc>
              <a:buFont typeface="Arial"/>
              <a:buChar char="•"/>
              <a:tabLst>
                <a:tab pos="1107440" algn="l"/>
              </a:tabLst>
            </a:pPr>
            <a:r>
              <a:rPr sz="2400" b="1" spc="-195" dirty="0">
                <a:latin typeface="Calibri"/>
                <a:cs typeface="Calibri"/>
              </a:rPr>
              <a:t>“</a:t>
            </a:r>
            <a:r>
              <a:rPr sz="2400" b="1" spc="-20" dirty="0">
                <a:latin typeface="Calibri"/>
                <a:cs typeface="Calibri"/>
              </a:rPr>
              <a:t>Ad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25" dirty="0">
                <a:latin typeface="Calibri"/>
                <a:cs typeface="Calibri"/>
              </a:rPr>
              <a:t>T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ndl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110162" y="1219200"/>
            <a:ext cx="1207135" cy="375285"/>
          </a:xfrm>
          <a:custGeom>
            <a:avLst/>
            <a:gdLst/>
            <a:ahLst/>
            <a:cxnLst/>
            <a:rect l="l" t="t" r="r" b="b"/>
            <a:pathLst>
              <a:path w="1207135" h="375284">
                <a:moveTo>
                  <a:pt x="0" y="0"/>
                </a:moveTo>
                <a:lnTo>
                  <a:pt x="1206588" y="375094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64019" y="1503949"/>
            <a:ext cx="189230" cy="163830"/>
          </a:xfrm>
          <a:custGeom>
            <a:avLst/>
            <a:gdLst/>
            <a:ahLst/>
            <a:cxnLst/>
            <a:rect l="l" t="t" r="r" b="b"/>
            <a:pathLst>
              <a:path w="189229" h="163830">
                <a:moveTo>
                  <a:pt x="50901" y="0"/>
                </a:moveTo>
                <a:lnTo>
                  <a:pt x="0" y="163715"/>
                </a:lnTo>
                <a:lnTo>
                  <a:pt x="189166" y="132765"/>
                </a:lnTo>
                <a:lnTo>
                  <a:pt x="5090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47815" y="2656332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47815" y="2545079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47815" y="2432303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47815" y="2321051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147815" y="2208275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147815" y="2097023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187439" y="2097023"/>
            <a:ext cx="0" cy="711835"/>
          </a:xfrm>
          <a:custGeom>
            <a:avLst/>
            <a:gdLst/>
            <a:ahLst/>
            <a:cxnLst/>
            <a:rect l="l" t="t" r="r" b="b"/>
            <a:pathLst>
              <a:path h="711835">
                <a:moveTo>
                  <a:pt x="0" y="0"/>
                </a:moveTo>
                <a:lnTo>
                  <a:pt x="0" y="711708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47816" y="2769107"/>
            <a:ext cx="1396365" cy="0"/>
          </a:xfrm>
          <a:custGeom>
            <a:avLst/>
            <a:gdLst/>
            <a:ahLst/>
            <a:cxnLst/>
            <a:rect l="l" t="t" r="r" b="b"/>
            <a:pathLst>
              <a:path w="1396365">
                <a:moveTo>
                  <a:pt x="0" y="0"/>
                </a:moveTo>
                <a:lnTo>
                  <a:pt x="1395984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58711" y="2769107"/>
            <a:ext cx="0" cy="40005"/>
          </a:xfrm>
          <a:custGeom>
            <a:avLst/>
            <a:gdLst/>
            <a:ahLst/>
            <a:cxnLst/>
            <a:rect l="l" t="t" r="r" b="b"/>
            <a:pathLst>
              <a:path h="40005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29983" y="2769107"/>
            <a:ext cx="0" cy="40005"/>
          </a:xfrm>
          <a:custGeom>
            <a:avLst/>
            <a:gdLst/>
            <a:ahLst/>
            <a:cxnLst/>
            <a:rect l="l" t="t" r="r" b="b"/>
            <a:pathLst>
              <a:path h="40005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001256" y="2769107"/>
            <a:ext cx="0" cy="40005"/>
          </a:xfrm>
          <a:custGeom>
            <a:avLst/>
            <a:gdLst/>
            <a:ahLst/>
            <a:cxnLst/>
            <a:rect l="l" t="t" r="r" b="b"/>
            <a:pathLst>
              <a:path h="40005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272528" y="2769107"/>
            <a:ext cx="0" cy="40005"/>
          </a:xfrm>
          <a:custGeom>
            <a:avLst/>
            <a:gdLst/>
            <a:ahLst/>
            <a:cxnLst/>
            <a:rect l="l" t="t" r="r" b="b"/>
            <a:pathLst>
              <a:path h="40005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43800" y="2769107"/>
            <a:ext cx="0" cy="40005"/>
          </a:xfrm>
          <a:custGeom>
            <a:avLst/>
            <a:gdLst/>
            <a:ahLst/>
            <a:cxnLst/>
            <a:rect l="l" t="t" r="r" b="b"/>
            <a:pathLst>
              <a:path h="40005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23076" y="2208276"/>
            <a:ext cx="1085215" cy="448309"/>
          </a:xfrm>
          <a:custGeom>
            <a:avLst/>
            <a:gdLst/>
            <a:ahLst/>
            <a:cxnLst/>
            <a:rect l="l" t="t" r="r" b="b"/>
            <a:pathLst>
              <a:path w="1085215" h="448310">
                <a:moveTo>
                  <a:pt x="0" y="112775"/>
                </a:moveTo>
                <a:lnTo>
                  <a:pt x="271272" y="336803"/>
                </a:lnTo>
                <a:lnTo>
                  <a:pt x="542544" y="448055"/>
                </a:lnTo>
                <a:lnTo>
                  <a:pt x="813816" y="224027"/>
                </a:lnTo>
                <a:lnTo>
                  <a:pt x="1085088" y="0"/>
                </a:lnTo>
              </a:path>
            </a:pathLst>
          </a:custGeom>
          <a:ln w="27431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23076" y="2264664"/>
            <a:ext cx="1085215" cy="494030"/>
          </a:xfrm>
          <a:custGeom>
            <a:avLst/>
            <a:gdLst/>
            <a:ahLst/>
            <a:cxnLst/>
            <a:rect l="l" t="t" r="r" b="b"/>
            <a:pathLst>
              <a:path w="1085215" h="494030">
                <a:moveTo>
                  <a:pt x="0" y="280415"/>
                </a:moveTo>
                <a:lnTo>
                  <a:pt x="271272" y="420623"/>
                </a:lnTo>
                <a:lnTo>
                  <a:pt x="542544" y="493775"/>
                </a:lnTo>
                <a:lnTo>
                  <a:pt x="813816" y="167639"/>
                </a:lnTo>
                <a:lnTo>
                  <a:pt x="1085088" y="0"/>
                </a:lnTo>
              </a:path>
            </a:pathLst>
          </a:custGeom>
          <a:ln w="27432">
            <a:solidFill>
              <a:srgbClr val="BE4B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800167" y="2024990"/>
            <a:ext cx="283210" cy="824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40"/>
              </a:lnSpc>
            </a:pPr>
            <a:r>
              <a:rPr sz="1000" spc="-10" dirty="0">
                <a:latin typeface="Calibri"/>
                <a:cs typeface="Calibri"/>
              </a:rPr>
              <a:t>6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880"/>
              </a:lnSpc>
            </a:pP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ts val="104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58349" y="2897300"/>
            <a:ext cx="1372428" cy="4918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632577" y="2237546"/>
            <a:ext cx="152400" cy="3917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Ti</a:t>
            </a:r>
            <a:r>
              <a:rPr sz="1000" b="1" dirty="0">
                <a:latin typeface="Calibri"/>
                <a:cs typeface="Calibri"/>
              </a:rPr>
              <a:t>ckets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03986" y="3483673"/>
            <a:ext cx="3225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5" dirty="0">
                <a:latin typeface="Calibri"/>
                <a:cs typeface="Calibri"/>
              </a:rPr>
              <a:t>E</a:t>
            </a:r>
            <a:r>
              <a:rPr sz="1000" b="1" spc="-10" dirty="0">
                <a:latin typeface="Calibri"/>
                <a:cs typeface="Calibri"/>
              </a:rPr>
              <a:t>v</a:t>
            </a:r>
            <a:r>
              <a:rPr sz="1000" b="1" spc="-5" dirty="0">
                <a:latin typeface="Calibri"/>
                <a:cs typeface="Calibri"/>
              </a:rPr>
              <a:t>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14477" y="1691132"/>
            <a:ext cx="11976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ic</a:t>
            </a:r>
            <a:r>
              <a:rPr sz="1800" b="1" spc="-60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ets s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741919" y="275539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41919" y="2985516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BE4B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999410" y="2683537"/>
            <a:ext cx="869315" cy="38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700"/>
              </a:lnSpc>
            </a:pP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0" dirty="0">
                <a:latin typeface="Calibri"/>
                <a:cs typeface="Calibri"/>
              </a:rPr>
              <a:t>il</a:t>
            </a:r>
            <a:r>
              <a:rPr sz="1000" spc="-5" dirty="0">
                <a:latin typeface="Calibri"/>
                <a:cs typeface="Calibri"/>
              </a:rPr>
              <a:t>ab</a:t>
            </a:r>
            <a:r>
              <a:rPr sz="1000" spc="-10" dirty="0">
                <a:latin typeface="Calibri"/>
                <a:cs typeface="Calibri"/>
              </a:rPr>
              <a:t>l</a:t>
            </a:r>
            <a:r>
              <a:rPr sz="1000" spc="-5" dirty="0">
                <a:latin typeface="Calibri"/>
                <a:cs typeface="Calibri"/>
              </a:rPr>
              <a:t>e </a:t>
            </a: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sold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1762" y="3433762"/>
            <a:ext cx="6581775" cy="1066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0812" y="3925887"/>
            <a:ext cx="1847850" cy="1819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842858" y="3966558"/>
            <a:ext cx="4199795" cy="25780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60400" y="2540000"/>
            <a:ext cx="158115" cy="1103630"/>
          </a:xfrm>
          <a:custGeom>
            <a:avLst/>
            <a:gdLst/>
            <a:ahLst/>
            <a:cxnLst/>
            <a:rect l="l" t="t" r="r" b="b"/>
            <a:pathLst>
              <a:path w="158115" h="1103629">
                <a:moveTo>
                  <a:pt x="0" y="0"/>
                </a:moveTo>
                <a:lnTo>
                  <a:pt x="157594" y="110316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29101" y="3602752"/>
            <a:ext cx="170180" cy="182245"/>
          </a:xfrm>
          <a:custGeom>
            <a:avLst/>
            <a:gdLst/>
            <a:ahLst/>
            <a:cxnLst/>
            <a:rect l="l" t="t" r="r" b="b"/>
            <a:pathLst>
              <a:path w="170180" h="182245">
                <a:moveTo>
                  <a:pt x="169722" y="0"/>
                </a:moveTo>
                <a:lnTo>
                  <a:pt x="0" y="24244"/>
                </a:lnTo>
                <a:lnTo>
                  <a:pt x="109093" y="181851"/>
                </a:lnTo>
                <a:lnTo>
                  <a:pt x="16972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49700" y="2984500"/>
            <a:ext cx="3187065" cy="3101340"/>
          </a:xfrm>
          <a:custGeom>
            <a:avLst/>
            <a:gdLst/>
            <a:ahLst/>
            <a:cxnLst/>
            <a:rect l="l" t="t" r="r" b="b"/>
            <a:pathLst>
              <a:path w="3187065" h="3101340">
                <a:moveTo>
                  <a:pt x="0" y="0"/>
                </a:moveTo>
                <a:lnTo>
                  <a:pt x="3186899" y="3100768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56335" y="6003894"/>
            <a:ext cx="182880" cy="181610"/>
          </a:xfrm>
          <a:custGeom>
            <a:avLst/>
            <a:gdLst/>
            <a:ahLst/>
            <a:cxnLst/>
            <a:rect l="l" t="t" r="r" b="b"/>
            <a:pathLst>
              <a:path w="182879" h="181610">
                <a:moveTo>
                  <a:pt x="119570" y="0"/>
                </a:moveTo>
                <a:lnTo>
                  <a:pt x="0" y="122872"/>
                </a:lnTo>
                <a:lnTo>
                  <a:pt x="182664" y="181000"/>
                </a:lnTo>
                <a:lnTo>
                  <a:pt x="11957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92973" y="225322"/>
            <a:ext cx="576072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" dirty="0">
                <a:latin typeface="Calibri"/>
                <a:cs typeface="Calibri"/>
              </a:rPr>
              <a:t>G</a:t>
            </a:r>
            <a:r>
              <a:rPr sz="3600" b="1" spc="-85" dirty="0">
                <a:latin typeface="Calibri"/>
                <a:cs typeface="Calibri"/>
              </a:rPr>
              <a:t>r</a:t>
            </a:r>
            <a:r>
              <a:rPr sz="3600" b="1" spc="-25" dirty="0">
                <a:latin typeface="Calibri"/>
                <a:cs typeface="Calibri"/>
              </a:rPr>
              <a:t>a</a:t>
            </a:r>
            <a:r>
              <a:rPr sz="3600" b="1" spc="-20" dirty="0">
                <a:latin typeface="Calibri"/>
                <a:cs typeface="Calibri"/>
              </a:rPr>
              <a:t>ph</a:t>
            </a:r>
            <a:r>
              <a:rPr sz="3600" b="1" spc="-5" dirty="0">
                <a:latin typeface="Calibri"/>
                <a:cs typeface="Calibri"/>
              </a:rPr>
              <a:t>i</a:t>
            </a:r>
            <a:r>
              <a:rPr sz="3600" b="1" spc="-20" dirty="0">
                <a:latin typeface="Calibri"/>
                <a:cs typeface="Calibri"/>
              </a:rPr>
              <a:t>ng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–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Add</a:t>
            </a:r>
            <a:r>
              <a:rPr sz="3600" b="1" spc="-5" dirty="0">
                <a:latin typeface="Calibri"/>
                <a:cs typeface="Calibri"/>
              </a:rPr>
              <a:t>i</a:t>
            </a:r>
            <a:r>
              <a:rPr sz="3600" b="1" spc="-20" dirty="0">
                <a:latin typeface="Calibri"/>
                <a:cs typeface="Calibri"/>
              </a:rPr>
              <a:t>ng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a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175" dirty="0">
                <a:latin typeface="Calibri"/>
                <a:cs typeface="Calibri"/>
              </a:rPr>
              <a:t>T</a:t>
            </a:r>
            <a:r>
              <a:rPr sz="3600" b="1" spc="-35" dirty="0">
                <a:latin typeface="Calibri"/>
                <a:cs typeface="Calibri"/>
              </a:rPr>
              <a:t>r</a:t>
            </a:r>
            <a:r>
              <a:rPr sz="3600" b="1" spc="-25" dirty="0">
                <a:latin typeface="Calibri"/>
                <a:cs typeface="Calibri"/>
              </a:rPr>
              <a:t>end</a:t>
            </a:r>
            <a:r>
              <a:rPr sz="3600" b="1" dirty="0">
                <a:latin typeface="Calibri"/>
                <a:cs typeface="Calibri"/>
              </a:rPr>
              <a:t>l</a:t>
            </a:r>
            <a:r>
              <a:rPr sz="3600" b="1" spc="-5" dirty="0">
                <a:latin typeface="Calibri"/>
                <a:cs typeface="Calibri"/>
              </a:rPr>
              <a:t>i</a:t>
            </a:r>
            <a:r>
              <a:rPr sz="3600" b="1" dirty="0">
                <a:latin typeface="Calibri"/>
                <a:cs typeface="Calibri"/>
              </a:rPr>
              <a:t>ne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7411720" cy="348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oos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ish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ith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86606" y="1832507"/>
            <a:ext cx="3306601" cy="4225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0620">
              <a:lnSpc>
                <a:spcPct val="100000"/>
              </a:lnSpc>
            </a:pPr>
            <a:r>
              <a:rPr spc="-25" dirty="0"/>
              <a:t>Add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5" dirty="0"/>
              <a:t>equ</a:t>
            </a:r>
            <a:r>
              <a:rPr spc="-55" dirty="0"/>
              <a:t>a</a:t>
            </a:r>
            <a:r>
              <a:rPr spc="-15" dirty="0"/>
              <a:t>t</a:t>
            </a:r>
            <a:r>
              <a:rPr spc="-5" dirty="0"/>
              <a:t>i</a:t>
            </a:r>
            <a:r>
              <a:rPr spc="-25" dirty="0"/>
              <a:t>o</a:t>
            </a:r>
            <a:r>
              <a:rPr spc="-20"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7335520" cy="2324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04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qu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oos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titl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80" dirty="0">
                <a:latin typeface="Calibri"/>
                <a:cs typeface="Calibri"/>
              </a:rPr>
              <a:t>“</a:t>
            </a:r>
            <a:r>
              <a:rPr sz="2400" b="1" spc="-125" dirty="0">
                <a:latin typeface="Calibri"/>
                <a:cs typeface="Calibri"/>
              </a:rPr>
              <a:t>T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ndl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5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O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90"/>
              </a:spcBef>
              <a:buFont typeface="Arial"/>
              <a:buChar char="•"/>
              <a:tabLst>
                <a:tab pos="355600" algn="l"/>
              </a:tabLst>
            </a:pPr>
            <a:r>
              <a:rPr sz="2400" b="1" spc="-10" dirty="0">
                <a:latin typeface="Calibri"/>
                <a:cs typeface="Calibri"/>
              </a:rPr>
              <a:t>Se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ect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“D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6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qu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45" dirty="0">
                <a:latin typeface="Calibri"/>
                <a:cs typeface="Calibri"/>
              </a:rPr>
              <a:t>t</a:t>
            </a:r>
            <a:r>
              <a:rPr sz="2400" b="1" spc="-220" dirty="0">
                <a:latin typeface="Calibri"/>
                <a:cs typeface="Calibri"/>
              </a:rPr>
              <a:t>”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87862" y="1744194"/>
            <a:ext cx="4248149" cy="48958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3875" y="3429000"/>
            <a:ext cx="3901440" cy="2414270"/>
          </a:xfrm>
          <a:custGeom>
            <a:avLst/>
            <a:gdLst/>
            <a:ahLst/>
            <a:cxnLst/>
            <a:rect l="l" t="t" r="r" b="b"/>
            <a:pathLst>
              <a:path w="3901440" h="2414270">
                <a:moveTo>
                  <a:pt x="0" y="0"/>
                </a:moveTo>
                <a:lnTo>
                  <a:pt x="3901224" y="2414016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25700" y="5755082"/>
            <a:ext cx="191135" cy="163195"/>
          </a:xfrm>
          <a:custGeom>
            <a:avLst/>
            <a:gdLst/>
            <a:ahLst/>
            <a:cxnLst/>
            <a:rect l="l" t="t" r="r" b="b"/>
            <a:pathLst>
              <a:path w="191135" h="163195">
                <a:moveTo>
                  <a:pt x="90220" y="0"/>
                </a:moveTo>
                <a:lnTo>
                  <a:pt x="0" y="145796"/>
                </a:lnTo>
                <a:lnTo>
                  <a:pt x="190906" y="163118"/>
                </a:lnTo>
                <a:lnTo>
                  <a:pt x="902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420937" y="1636712"/>
            <a:ext cx="2012950" cy="512445"/>
          </a:xfrm>
          <a:custGeom>
            <a:avLst/>
            <a:gdLst/>
            <a:ahLst/>
            <a:cxnLst/>
            <a:rect l="l" t="t" r="r" b="b"/>
            <a:pathLst>
              <a:path w="2012950" h="512444">
                <a:moveTo>
                  <a:pt x="0" y="0"/>
                </a:moveTo>
                <a:lnTo>
                  <a:pt x="2012607" y="512432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384692" y="2059014"/>
            <a:ext cx="187325" cy="166370"/>
          </a:xfrm>
          <a:custGeom>
            <a:avLst/>
            <a:gdLst/>
            <a:ahLst/>
            <a:cxnLst/>
            <a:rect l="l" t="t" r="r" b="b"/>
            <a:pathLst>
              <a:path w="187325" h="166369">
                <a:moveTo>
                  <a:pt x="42316" y="0"/>
                </a:moveTo>
                <a:lnTo>
                  <a:pt x="0" y="166141"/>
                </a:lnTo>
                <a:lnTo>
                  <a:pt x="187312" y="125387"/>
                </a:lnTo>
                <a:lnTo>
                  <a:pt x="4231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9455">
              <a:lnSpc>
                <a:spcPct val="100000"/>
              </a:lnSpc>
            </a:pPr>
            <a:r>
              <a:rPr spc="5" dirty="0"/>
              <a:t>T</a:t>
            </a:r>
            <a:r>
              <a:rPr dirty="0"/>
              <a:t>he </a:t>
            </a:r>
            <a:r>
              <a:rPr spc="-10" dirty="0"/>
              <a:t>c</a:t>
            </a:r>
            <a:r>
              <a:rPr spc="-30" dirty="0"/>
              <a:t>omp</a:t>
            </a:r>
            <a:r>
              <a:rPr spc="-5" dirty="0"/>
              <a:t>l</a:t>
            </a:r>
            <a:r>
              <a:rPr spc="-25" dirty="0"/>
              <a:t>e</a:t>
            </a:r>
            <a:r>
              <a:rPr spc="-65" dirty="0"/>
              <a:t>t</a:t>
            </a:r>
            <a:r>
              <a:rPr spc="-5" dirty="0"/>
              <a:t>e</a:t>
            </a:r>
            <a:r>
              <a:rPr dirty="0"/>
              <a:t>d</a:t>
            </a:r>
            <a:r>
              <a:rPr spc="15" dirty="0"/>
              <a:t> </a:t>
            </a:r>
            <a:r>
              <a:rPr spc="-5" dirty="0"/>
              <a:t>g</a:t>
            </a:r>
            <a:r>
              <a:rPr spc="-85" dirty="0"/>
              <a:t>r</a:t>
            </a:r>
            <a:r>
              <a:rPr spc="-25" dirty="0"/>
              <a:t>a</a:t>
            </a:r>
            <a:r>
              <a:rPr spc="-20" dirty="0"/>
              <a:t>ph</a:t>
            </a:r>
          </a:p>
        </p:txBody>
      </p:sp>
      <p:sp>
        <p:nvSpPr>
          <p:cNvPr id="3" name="object 3"/>
          <p:cNvSpPr/>
          <p:nvPr/>
        </p:nvSpPr>
        <p:spPr>
          <a:xfrm>
            <a:off x="2237232" y="4750308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37232" y="4308348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37232" y="3866388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37232" y="3424428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37232" y="2982468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237232" y="2542032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76855" y="2542032"/>
            <a:ext cx="0" cy="2689860"/>
          </a:xfrm>
          <a:custGeom>
            <a:avLst/>
            <a:gdLst/>
            <a:ahLst/>
            <a:cxnLst/>
            <a:rect l="l" t="t" r="r" b="b"/>
            <a:pathLst>
              <a:path h="2689860">
                <a:moveTo>
                  <a:pt x="0" y="0"/>
                </a:moveTo>
                <a:lnTo>
                  <a:pt x="0" y="268986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37232" y="5192267"/>
            <a:ext cx="3647440" cy="0"/>
          </a:xfrm>
          <a:custGeom>
            <a:avLst/>
            <a:gdLst/>
            <a:ahLst/>
            <a:cxnLst/>
            <a:rect l="l" t="t" r="r" b="b"/>
            <a:pathLst>
              <a:path w="3647440">
                <a:moveTo>
                  <a:pt x="0" y="0"/>
                </a:moveTo>
                <a:lnTo>
                  <a:pt x="3646932" y="0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97707" y="51922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20084" y="51922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40935" y="51922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61788" y="51922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84164" y="5192267"/>
            <a:ext cx="0" cy="40005"/>
          </a:xfrm>
          <a:custGeom>
            <a:avLst/>
            <a:gdLst/>
            <a:ahLst/>
            <a:cxnLst/>
            <a:rect l="l" t="t" r="r" b="b"/>
            <a:pathLst>
              <a:path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38044" y="2982467"/>
            <a:ext cx="2885440" cy="1767839"/>
          </a:xfrm>
          <a:custGeom>
            <a:avLst/>
            <a:gdLst/>
            <a:ahLst/>
            <a:cxnLst/>
            <a:rect l="l" t="t" r="r" b="b"/>
            <a:pathLst>
              <a:path w="2885440" h="1767839">
                <a:moveTo>
                  <a:pt x="0" y="441960"/>
                </a:moveTo>
                <a:lnTo>
                  <a:pt x="720852" y="1325880"/>
                </a:lnTo>
                <a:lnTo>
                  <a:pt x="1441704" y="1767840"/>
                </a:lnTo>
                <a:lnTo>
                  <a:pt x="2164080" y="883920"/>
                </a:lnTo>
                <a:lnTo>
                  <a:pt x="2884932" y="0"/>
                </a:lnTo>
              </a:path>
            </a:pathLst>
          </a:custGeom>
          <a:ln w="27432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38044" y="3203448"/>
            <a:ext cx="2885440" cy="1945005"/>
          </a:xfrm>
          <a:custGeom>
            <a:avLst/>
            <a:gdLst/>
            <a:ahLst/>
            <a:cxnLst/>
            <a:rect l="l" t="t" r="r" b="b"/>
            <a:pathLst>
              <a:path w="2885440" h="1945004">
                <a:moveTo>
                  <a:pt x="0" y="1104900"/>
                </a:moveTo>
                <a:lnTo>
                  <a:pt x="720852" y="1656588"/>
                </a:lnTo>
                <a:lnTo>
                  <a:pt x="1441704" y="1944624"/>
                </a:lnTo>
                <a:lnTo>
                  <a:pt x="2164080" y="662940"/>
                </a:lnTo>
                <a:lnTo>
                  <a:pt x="2884932" y="0"/>
                </a:lnTo>
              </a:path>
            </a:pathLst>
          </a:custGeom>
          <a:ln w="27432">
            <a:solidFill>
              <a:srgbClr val="BE4B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38044" y="3601211"/>
            <a:ext cx="2885440" cy="530860"/>
          </a:xfrm>
          <a:custGeom>
            <a:avLst/>
            <a:gdLst/>
            <a:ahLst/>
            <a:cxnLst/>
            <a:rect l="l" t="t" r="r" b="b"/>
            <a:pathLst>
              <a:path w="2885440" h="530860">
                <a:moveTo>
                  <a:pt x="0" y="530351"/>
                </a:moveTo>
                <a:lnTo>
                  <a:pt x="288493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590694" y="3536332"/>
            <a:ext cx="8286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y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= </a:t>
            </a:r>
            <a:r>
              <a:rPr sz="1000" spc="-10" dirty="0">
                <a:latin typeface="Calibri"/>
                <a:cs typeface="Calibri"/>
              </a:rPr>
              <a:t>300</a:t>
            </a:r>
            <a:r>
              <a:rPr sz="1000" spc="-5" dirty="0">
                <a:latin typeface="Calibri"/>
                <a:cs typeface="Calibri"/>
              </a:rPr>
              <a:t>x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+ </a:t>
            </a:r>
            <a:r>
              <a:rPr sz="1000" spc="-10" dirty="0">
                <a:latin typeface="Calibri"/>
                <a:cs typeface="Calibri"/>
              </a:rPr>
              <a:t>2100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81725" y="5119380"/>
            <a:ext cx="895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88572" y="467766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88572" y="4235960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88572" y="379424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88572" y="335253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88572" y="291082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88572" y="2469119"/>
            <a:ext cx="2832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6</a:t>
            </a:r>
            <a:r>
              <a:rPr sz="1000" spc="0" dirty="0">
                <a:latin typeface="Calibri"/>
                <a:cs typeface="Calibri"/>
              </a:rPr>
              <a:t>0</a:t>
            </a:r>
            <a:r>
              <a:rPr sz="1000" spc="-10" dirty="0">
                <a:latin typeface="Calibri"/>
                <a:cs typeface="Calibri"/>
              </a:rPr>
              <a:t>00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42733" y="5284325"/>
            <a:ext cx="3886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C</a:t>
            </a:r>
            <a:r>
              <a:rPr sz="1000" dirty="0">
                <a:latin typeface="Calibri"/>
                <a:cs typeface="Calibri"/>
              </a:rPr>
              <a:t>y</a:t>
            </a:r>
            <a:r>
              <a:rPr sz="1000" spc="-10" dirty="0">
                <a:latin typeface="Calibri"/>
                <a:cs typeface="Calibri"/>
              </a:rPr>
              <a:t>c</a:t>
            </a:r>
            <a:r>
              <a:rPr sz="1000" spc="0" dirty="0">
                <a:latin typeface="Calibri"/>
                <a:cs typeface="Calibri"/>
              </a:rPr>
              <a:t>l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20" dirty="0">
                <a:latin typeface="Calibri"/>
                <a:cs typeface="Calibri"/>
              </a:rPr>
              <a:t>n</a:t>
            </a:r>
            <a:r>
              <a:rPr sz="1000" spc="-5" dirty="0">
                <a:latin typeface="Calibri"/>
                <a:cs typeface="Calibri"/>
              </a:rPr>
              <a:t>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11062" y="5284325"/>
            <a:ext cx="69469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W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10" dirty="0">
                <a:latin typeface="Calibri"/>
                <a:cs typeface="Calibri"/>
              </a:rPr>
              <a:t>ig</a:t>
            </a:r>
            <a:r>
              <a:rPr sz="1000" spc="-5" dirty="0">
                <a:latin typeface="Calibri"/>
                <a:cs typeface="Calibri"/>
              </a:rPr>
              <a:t>ht</a:t>
            </a:r>
            <a:r>
              <a:rPr sz="1000" spc="-10" dirty="0">
                <a:latin typeface="Calibri"/>
                <a:cs typeface="Calibri"/>
              </a:rPr>
              <a:t>lif</a:t>
            </a:r>
            <a:r>
              <a:rPr sz="1000" spc="-5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ng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47553" y="5284325"/>
            <a:ext cx="464184" cy="345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000" dirty="0">
                <a:latin typeface="Calibri"/>
                <a:cs typeface="Calibri"/>
              </a:rPr>
              <a:t>T</a:t>
            </a:r>
            <a:r>
              <a:rPr sz="1000" spc="-5" dirty="0">
                <a:latin typeface="Calibri"/>
                <a:cs typeface="Calibri"/>
              </a:rPr>
              <a:t>r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at</a:t>
            </a:r>
            <a:r>
              <a:rPr sz="1000" spc="-20" dirty="0">
                <a:latin typeface="Calibri"/>
                <a:cs typeface="Calibri"/>
              </a:rPr>
              <a:t>h</a:t>
            </a:r>
            <a:r>
              <a:rPr sz="1000" spc="-10" dirty="0"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00" b="1" spc="-15" dirty="0">
                <a:latin typeface="Calibri"/>
                <a:cs typeface="Calibri"/>
              </a:rPr>
              <a:t>E</a:t>
            </a:r>
            <a:r>
              <a:rPr sz="1000" b="1" spc="-10" dirty="0">
                <a:latin typeface="Calibri"/>
                <a:cs typeface="Calibri"/>
              </a:rPr>
              <a:t>v</a:t>
            </a:r>
            <a:r>
              <a:rPr sz="1000" b="1" spc="-5" dirty="0">
                <a:latin typeface="Calibri"/>
                <a:cs typeface="Calibri"/>
              </a:rPr>
              <a:t>ent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18269" y="5284325"/>
            <a:ext cx="3651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So</a:t>
            </a:r>
            <a:r>
              <a:rPr sz="1000" spc="0" dirty="0">
                <a:latin typeface="Calibri"/>
                <a:cs typeface="Calibri"/>
              </a:rPr>
              <a:t>c</a:t>
            </a:r>
            <a:r>
              <a:rPr sz="1000" spc="-10" dirty="0">
                <a:latin typeface="Calibri"/>
                <a:cs typeface="Calibri"/>
              </a:rPr>
              <a:t>cer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24545" y="5284325"/>
            <a:ext cx="5949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B</a:t>
            </a:r>
            <a:r>
              <a:rPr sz="1000" spc="-5" dirty="0">
                <a:latin typeface="Calibri"/>
                <a:cs typeface="Calibri"/>
              </a:rPr>
              <a:t>adm</a:t>
            </a:r>
            <a:r>
              <a:rPr sz="1000" spc="-10" dirty="0">
                <a:latin typeface="Calibri"/>
                <a:cs typeface="Calibri"/>
              </a:rPr>
              <a:t>in</a:t>
            </a:r>
            <a:r>
              <a:rPr sz="1000" spc="-15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on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20976" y="3670260"/>
            <a:ext cx="152400" cy="3917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latin typeface="Calibri"/>
                <a:cs typeface="Calibri"/>
              </a:rPr>
              <a:t>Ti</a:t>
            </a:r>
            <a:r>
              <a:rPr sz="1000" b="1" dirty="0">
                <a:latin typeface="Calibri"/>
                <a:cs typeface="Calibri"/>
              </a:rPr>
              <a:t>ckets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49585" y="2135632"/>
            <a:ext cx="119761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ic</a:t>
            </a:r>
            <a:r>
              <a:rPr sz="1800" b="1" spc="-60" dirty="0">
                <a:latin typeface="Calibri"/>
                <a:cs typeface="Calibri"/>
              </a:rPr>
              <a:t>k</a:t>
            </a:r>
            <a:r>
              <a:rPr sz="1800" b="1" spc="-10" dirty="0">
                <a:latin typeface="Calibri"/>
                <a:cs typeface="Calibri"/>
              </a:rPr>
              <a:t>ets s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l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082284" y="3860291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4A7E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82284" y="409041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BE4B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082284" y="431901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338689" y="3787912"/>
            <a:ext cx="1292860" cy="611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7990">
              <a:lnSpc>
                <a:spcPct val="150700"/>
              </a:lnSpc>
            </a:pP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0" dirty="0">
                <a:latin typeface="Calibri"/>
                <a:cs typeface="Calibri"/>
              </a:rPr>
              <a:t>il</a:t>
            </a:r>
            <a:r>
              <a:rPr sz="1000" spc="-5" dirty="0">
                <a:latin typeface="Calibri"/>
                <a:cs typeface="Calibri"/>
              </a:rPr>
              <a:t>ab</a:t>
            </a:r>
            <a:r>
              <a:rPr sz="1000" spc="-10" dirty="0">
                <a:latin typeface="Calibri"/>
                <a:cs typeface="Calibri"/>
              </a:rPr>
              <a:t>l</a:t>
            </a:r>
            <a:r>
              <a:rPr sz="1000" spc="-5" dirty="0">
                <a:latin typeface="Calibri"/>
                <a:cs typeface="Calibri"/>
              </a:rPr>
              <a:t>e </a:t>
            </a: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sold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z="1000" spc="-5" dirty="0">
                <a:latin typeface="Calibri"/>
                <a:cs typeface="Calibri"/>
              </a:rPr>
              <a:t>L</a:t>
            </a:r>
            <a:r>
              <a:rPr sz="1000" spc="-10" dirty="0">
                <a:latin typeface="Calibri"/>
                <a:cs typeface="Calibri"/>
              </a:rPr>
              <a:t>ine</a:t>
            </a:r>
            <a:r>
              <a:rPr sz="1000" spc="-5" dirty="0">
                <a:latin typeface="Calibri"/>
                <a:cs typeface="Calibri"/>
              </a:rPr>
              <a:t>ar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(</a:t>
            </a:r>
            <a:r>
              <a:rPr sz="1000" dirty="0">
                <a:latin typeface="Calibri"/>
                <a:cs typeface="Calibri"/>
              </a:rPr>
              <a:t>T</a:t>
            </a:r>
            <a:r>
              <a:rPr sz="1000" spc="-10" dirty="0">
                <a:latin typeface="Calibri"/>
                <a:cs typeface="Calibri"/>
              </a:rPr>
              <a:t>ic</a:t>
            </a:r>
            <a:r>
              <a:rPr sz="1000" spc="-5" dirty="0">
                <a:latin typeface="Calibri"/>
                <a:cs typeface="Calibri"/>
              </a:rPr>
              <a:t>k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ts a</a:t>
            </a:r>
            <a:r>
              <a:rPr sz="1000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0" dirty="0">
                <a:latin typeface="Calibri"/>
                <a:cs typeface="Calibri"/>
              </a:rPr>
              <a:t>il</a:t>
            </a:r>
            <a:r>
              <a:rPr sz="1000" spc="-5" dirty="0">
                <a:latin typeface="Calibri"/>
                <a:cs typeface="Calibri"/>
              </a:rPr>
              <a:t>ab</a:t>
            </a:r>
            <a:r>
              <a:rPr sz="1000" spc="-10" dirty="0">
                <a:latin typeface="Calibri"/>
                <a:cs typeface="Calibri"/>
              </a:rPr>
              <a:t>le</a:t>
            </a:r>
            <a:r>
              <a:rPr sz="1000" spc="-5" dirty="0">
                <a:latin typeface="Calibri"/>
                <a:cs typeface="Calibri"/>
              </a:rPr>
              <a:t>)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spc="-10" dirty="0"/>
              <a:t>c</a:t>
            </a:r>
            <a:r>
              <a:rPr spc="-25" dirty="0"/>
              <a:t>o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386445" cy="108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mag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x</a:t>
            </a:r>
            <a:r>
              <a:rPr sz="2400" b="1" spc="-20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me</a:t>
            </a:r>
            <a:r>
              <a:rPr sz="2400" b="1" spc="-3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35" dirty="0">
                <a:latin typeface="Calibri"/>
                <a:cs typeface="Calibri"/>
              </a:rPr>
              <a:t>p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dr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k,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as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</a:t>
            </a:r>
            <a:r>
              <a:rPr sz="2400" b="1" spc="-15" dirty="0">
                <a:latin typeface="Calibri"/>
                <a:cs typeface="Calibri"/>
              </a:rPr>
              <a:t>g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oo</a:t>
            </a:r>
            <a:r>
              <a:rPr sz="2400" b="1" spc="-15" dirty="0">
                <a:latin typeface="Calibri"/>
                <a:cs typeface="Calibri"/>
              </a:rPr>
              <a:t>n. </a:t>
            </a:r>
            <a:r>
              <a:rPr sz="2400" b="1" spc="-5" dirty="0">
                <a:latin typeface="Calibri"/>
                <a:cs typeface="Calibri"/>
              </a:rPr>
              <a:t>Th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4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</a:t>
            </a:r>
            <a:r>
              <a:rPr sz="2400" b="1" spc="-15" dirty="0">
                <a:latin typeface="Calibri"/>
                <a:cs typeface="Calibri"/>
              </a:rPr>
              <a:t>ea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5233703"/>
            <a:ext cx="8054975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5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50" dirty="0">
                <a:latin typeface="Calibri"/>
                <a:cs typeface="Calibri"/>
              </a:rPr>
              <a:t>r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 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ees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5" dirty="0">
                <a:latin typeface="Calibri"/>
                <a:cs typeface="Calibri"/>
              </a:rPr>
              <a:t>dr</a:t>
            </a:r>
            <a:r>
              <a:rPr sz="2400" b="1" spc="-15" dirty="0">
                <a:latin typeface="Calibri"/>
                <a:cs typeface="Calibri"/>
              </a:rPr>
              <a:t>ink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</a:t>
            </a:r>
            <a:r>
              <a:rPr sz="2400" b="1" spc="-1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56149" y="2630703"/>
            <a:ext cx="3047991" cy="25257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5800">
              <a:lnSpc>
                <a:spcPct val="100000"/>
              </a:lnSpc>
            </a:pPr>
            <a:r>
              <a:rPr spc="-2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spc="-10" dirty="0"/>
              <a:t>c</a:t>
            </a:r>
            <a:r>
              <a:rPr spc="-25" dirty="0"/>
              <a:t>o</a:t>
            </a:r>
            <a:r>
              <a:rPr dirty="0"/>
              <a:t>f</a:t>
            </a:r>
            <a:r>
              <a:rPr spc="-60" dirty="0"/>
              <a:t>f</a:t>
            </a:r>
            <a:r>
              <a:rPr spc="-5" dirty="0"/>
              <a:t>e</a:t>
            </a:r>
            <a:r>
              <a:rPr dirty="0"/>
              <a:t>e</a:t>
            </a:r>
            <a:r>
              <a:rPr spc="-15" dirty="0"/>
              <a:t> </a:t>
            </a:r>
            <a:r>
              <a:rPr spc="-20" dirty="0"/>
              <a:t>d</a:t>
            </a:r>
            <a:r>
              <a:rPr spc="-60" dirty="0"/>
              <a:t>a</a:t>
            </a:r>
            <a:r>
              <a:rPr spc="-50" dirty="0"/>
              <a:t>t</a:t>
            </a:r>
            <a:r>
              <a:rPr spc="-2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411845" cy="953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20" dirty="0">
                <a:latin typeface="Calibri"/>
                <a:cs typeface="Calibri"/>
              </a:rPr>
              <a:t>Ad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dirty="0">
                <a:latin typeface="Calibri"/>
                <a:cs typeface="Calibri"/>
              </a:rPr>
              <a:t>w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co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mn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s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t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mor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f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dirty="0">
                <a:latin typeface="Calibri"/>
                <a:cs typeface="Calibri"/>
              </a:rPr>
              <a:t>If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en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umn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"</a:t>
            </a:r>
            <a:r>
              <a:rPr sz="1800" spc="-10" dirty="0">
                <a:latin typeface="Calibri"/>
                <a:cs typeface="Calibri"/>
              </a:rPr>
              <a:t>am"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 us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umn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A.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r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25" dirty="0">
                <a:latin typeface="Calibri"/>
                <a:cs typeface="Calibri"/>
              </a:rPr>
              <a:t>a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an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2313" y="5186879"/>
            <a:ext cx="16637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latin typeface="Courier New"/>
                <a:cs typeface="Courier New"/>
              </a:rPr>
              <a:t>=I</a:t>
            </a:r>
            <a:r>
              <a:rPr sz="1800" b="1" spc="-15" dirty="0">
                <a:latin typeface="Courier New"/>
                <a:cs typeface="Courier New"/>
              </a:rPr>
              <a:t>F</a:t>
            </a:r>
            <a:r>
              <a:rPr sz="1800" b="1" dirty="0">
                <a:latin typeface="Courier New"/>
                <a:cs typeface="Courier New"/>
              </a:rPr>
              <a:t>(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2=</a:t>
            </a:r>
            <a:r>
              <a:rPr sz="1800" b="1" spc="-15" dirty="0">
                <a:latin typeface="Courier New"/>
                <a:cs typeface="Courier New"/>
              </a:rPr>
              <a:t>"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m"</a:t>
            </a:r>
            <a:r>
              <a:rPr sz="1800" b="1" dirty="0">
                <a:latin typeface="Courier New"/>
                <a:cs typeface="Courier New"/>
              </a:rPr>
              <a:t>,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07392" y="5186879"/>
            <a:ext cx="9810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latin typeface="Courier New"/>
                <a:cs typeface="Courier New"/>
              </a:rPr>
              <a:t>A</a:t>
            </a:r>
            <a:r>
              <a:rPr sz="1800" b="1" dirty="0">
                <a:latin typeface="Courier New"/>
                <a:cs typeface="Courier New"/>
              </a:rPr>
              <a:t>2,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"</a:t>
            </a:r>
            <a:r>
              <a:rPr sz="1800" b="1" spc="-15" dirty="0">
                <a:latin typeface="Courier New"/>
                <a:cs typeface="Courier New"/>
              </a:rPr>
              <a:t>"</a:t>
            </a:r>
            <a:r>
              <a:rPr sz="1800" b="1" dirty="0">
                <a:latin typeface="Courier New"/>
                <a:cs typeface="Courier New"/>
              </a:rPr>
              <a:t>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74900" y="2269572"/>
            <a:ext cx="3383608" cy="267592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29640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dirty="0"/>
              <a:t>e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spc="-20" dirty="0"/>
              <a:t>S</a:t>
            </a:r>
            <a:r>
              <a:rPr spc="-5" dirty="0"/>
              <a:t>i</a:t>
            </a:r>
            <a:r>
              <a:rPr spc="-30" dirty="0"/>
              <a:t>mp</a:t>
            </a:r>
            <a:r>
              <a:rPr spc="-5" dirty="0"/>
              <a:t>l</a:t>
            </a:r>
            <a:r>
              <a:rPr dirty="0"/>
              <a:t>e </a:t>
            </a:r>
            <a:r>
              <a:rPr spc="-15" dirty="0"/>
              <a:t>IF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394700" cy="108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5170805" algn="l"/>
              </a:tabLst>
            </a:pPr>
            <a:r>
              <a:rPr sz="2400" b="1" spc="-30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b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8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wr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20" dirty="0">
                <a:latin typeface="Calibri"/>
                <a:cs typeface="Calibri"/>
              </a:rPr>
              <a:t>the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pp</a:t>
            </a:r>
            <a:r>
              <a:rPr sz="2400" b="1" spc="-15" dirty="0">
                <a:latin typeface="Calibri"/>
                <a:cs typeface="Calibri"/>
              </a:rPr>
              <a:t>ea</a:t>
            </a:r>
            <a:r>
              <a:rPr sz="2400" b="1" dirty="0">
                <a:latin typeface="Calibri"/>
                <a:cs typeface="Calibri"/>
              </a:rPr>
              <a:t>r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20" dirty="0">
                <a:latin typeface="Calibri"/>
                <a:cs typeface="Calibri"/>
              </a:rPr>
              <a:t>2</a:t>
            </a:r>
            <a:r>
              <a:rPr sz="2400" b="1" spc="-10" dirty="0">
                <a:latin typeface="Calibri"/>
                <a:cs typeface="Calibri"/>
              </a:rPr>
              <a:t>.</a:t>
            </a:r>
            <a:r>
              <a:rPr sz="2400" b="1" dirty="0">
                <a:latin typeface="Calibri"/>
                <a:cs typeface="Calibri"/>
              </a:rPr>
              <a:t>	</a:t>
            </a:r>
            <a:r>
              <a:rPr sz="2400" b="1" spc="-20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30" dirty="0">
                <a:latin typeface="Calibri"/>
                <a:cs typeface="Calibri"/>
              </a:rPr>
              <a:t>G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90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a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spc="-20" dirty="0">
                <a:latin typeface="Calibri"/>
                <a:cs typeface="Calibri"/>
              </a:rPr>
              <a:t>ning</a:t>
            </a:r>
            <a:r>
              <a:rPr sz="2400" b="1" spc="-15" dirty="0">
                <a:latin typeface="Calibri"/>
                <a:cs typeface="Calibri"/>
              </a:rPr>
              <a:t> 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ss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15" dirty="0">
                <a:latin typeface="Calibri"/>
                <a:cs typeface="Calibri"/>
              </a:rPr>
              <a:t>ind</a:t>
            </a:r>
            <a:r>
              <a:rPr sz="2400" b="1" spc="-10" dirty="0">
                <a:latin typeface="Calibri"/>
                <a:cs typeface="Calibri"/>
              </a:rPr>
              <a:t> s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ee</a:t>
            </a:r>
            <a:r>
              <a:rPr sz="2400" b="1" spc="-15" dirty="0">
                <a:latin typeface="Calibri"/>
                <a:cs typeface="Calibri"/>
              </a:rPr>
              <a:t>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e</a:t>
            </a:r>
            <a:r>
              <a:rPr sz="2400" b="1" spc="-60" dirty="0">
                <a:latin typeface="Calibri"/>
                <a:cs typeface="Calibri"/>
              </a:rPr>
              <a:t>x</a:t>
            </a:r>
            <a:r>
              <a:rPr sz="2400" b="1" dirty="0">
                <a:latin typeface="Calibri"/>
                <a:cs typeface="Calibri"/>
              </a:rPr>
              <a:t>cee</a:t>
            </a:r>
            <a:r>
              <a:rPr sz="2400" b="1" spc="-20" dirty="0">
                <a:latin typeface="Calibri"/>
                <a:cs typeface="Calibri"/>
              </a:rPr>
              <a:t>d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6</a:t>
            </a:r>
            <a:r>
              <a:rPr sz="2400" b="1" spc="-15" dirty="0">
                <a:latin typeface="Calibri"/>
                <a:cs typeface="Calibri"/>
              </a:rPr>
              <a:t>3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k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/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22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21650" y="2110308"/>
            <a:ext cx="5735097" cy="30444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438400" y="5486400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=IF(B2 &gt; 63, “Gale Warning”, “”)</a:t>
            </a:r>
            <a:endParaRPr lang="en-NZ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26235">
              <a:lnSpc>
                <a:spcPct val="100000"/>
              </a:lnSpc>
            </a:pPr>
            <a:r>
              <a:rPr spc="-25" dirty="0"/>
              <a:t>E</a:t>
            </a:r>
            <a:r>
              <a:rPr spc="-85" dirty="0"/>
              <a:t>x</a:t>
            </a:r>
            <a:r>
              <a:rPr spc="-5" dirty="0"/>
              <a:t>e</a:t>
            </a:r>
            <a:r>
              <a:rPr spc="-45" dirty="0"/>
              <a:t>r</a:t>
            </a:r>
            <a:r>
              <a:rPr spc="5" dirty="0"/>
              <a:t>c</a:t>
            </a:r>
            <a:r>
              <a:rPr spc="-5" dirty="0"/>
              <a:t>i</a:t>
            </a:r>
            <a:r>
              <a:rPr spc="-15" dirty="0"/>
              <a:t>s</a:t>
            </a:r>
            <a:r>
              <a:rPr dirty="0"/>
              <a:t>e</a:t>
            </a:r>
            <a:r>
              <a:rPr spc="-25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spc="-15" dirty="0"/>
              <a:t>IF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1009271"/>
            <a:ext cx="8194675" cy="10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IF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an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5</a:t>
            </a:r>
            <a:r>
              <a:rPr sz="2400" b="1" spc="-15" dirty="0">
                <a:latin typeface="Calibri"/>
                <a:cs typeface="Calibri"/>
              </a:rPr>
              <a:t>0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4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45" dirty="0">
                <a:latin typeface="Calibri"/>
                <a:cs typeface="Calibri"/>
              </a:rPr>
              <a:t>n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75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v</a:t>
            </a:r>
            <a:r>
              <a:rPr sz="2400" b="1" spc="-15" dirty="0">
                <a:latin typeface="Calibri"/>
                <a:cs typeface="Calibri"/>
              </a:rPr>
              <a:t>ailabl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a 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w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 </a:t>
            </a:r>
            <a:r>
              <a:rPr sz="2400" b="1" spc="-10" dirty="0">
                <a:latin typeface="Calibri"/>
                <a:cs typeface="Calibri"/>
              </a:rPr>
              <a:t>so</a:t>
            </a:r>
            <a:r>
              <a:rPr sz="2400" b="1" spc="-15" dirty="0">
                <a:latin typeface="Calibri"/>
                <a:cs typeface="Calibri"/>
              </a:rPr>
              <a:t>ld, then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20" dirty="0">
                <a:latin typeface="Calibri"/>
                <a:cs typeface="Calibri"/>
              </a:rPr>
              <a:t>nu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la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25" dirty="0">
                <a:latin typeface="Calibri"/>
                <a:cs typeface="Calibri"/>
              </a:rPr>
              <a:t>g</a:t>
            </a:r>
            <a:r>
              <a:rPr sz="2400" b="1" dirty="0">
                <a:latin typeface="Calibri"/>
                <a:cs typeface="Calibri"/>
              </a:rPr>
              <a:t>e.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204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o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20" dirty="0">
                <a:latin typeface="Calibri"/>
                <a:cs typeface="Calibri"/>
              </a:rPr>
              <a:t>du</a:t>
            </a:r>
            <a:r>
              <a:rPr sz="2400" b="1" spc="-10" dirty="0">
                <a:latin typeface="Calibri"/>
                <a:cs typeface="Calibri"/>
              </a:rPr>
              <a:t>c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th</a:t>
            </a:r>
            <a:r>
              <a:rPr sz="2400" b="1" spc="-15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30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ul</a:t>
            </a:r>
            <a:r>
              <a:rPr sz="2400" b="1" spc="-10" dirty="0">
                <a:latin typeface="Calibri"/>
                <a:cs typeface="Calibri"/>
              </a:rPr>
              <a:t>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l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7</a:t>
            </a:r>
            <a:r>
              <a:rPr sz="2400" b="1" spc="-10" dirty="0">
                <a:latin typeface="Calibri"/>
                <a:cs typeface="Calibri"/>
              </a:rPr>
              <a:t>, </a:t>
            </a:r>
            <a:r>
              <a:rPr sz="2400" b="1" spc="-5" dirty="0">
                <a:latin typeface="Calibri"/>
                <a:cs typeface="Calibri"/>
              </a:rPr>
              <a:t>w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40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t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15" dirty="0">
                <a:latin typeface="Calibri"/>
                <a:cs typeface="Calibri"/>
              </a:rPr>
              <a:t>ula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uld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y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20" dirty="0">
                <a:latin typeface="Calibri"/>
                <a:cs typeface="Calibri"/>
              </a:rPr>
              <a:t> 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thi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ce</a:t>
            </a:r>
            <a:r>
              <a:rPr sz="2400" b="1" spc="-15" dirty="0">
                <a:latin typeface="Calibri"/>
                <a:cs typeface="Calibri"/>
              </a:rPr>
              <a:t>ll</a:t>
            </a:r>
            <a:r>
              <a:rPr sz="2400" b="1" dirty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5699" y="2143980"/>
            <a:ext cx="6884443" cy="2982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606642" y="5486400"/>
            <a:ext cx="418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=IF(C7/B7 &lt; 0.5, “Yes”, “No”)</a:t>
            </a:r>
            <a:endParaRPr lang="en-NZ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825" y="225322"/>
            <a:ext cx="7117715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5" dirty="0">
                <a:latin typeface="Calibri"/>
                <a:cs typeface="Calibri"/>
              </a:rPr>
              <a:t>E</a:t>
            </a:r>
            <a:r>
              <a:rPr sz="3600" b="1" spc="-60" dirty="0">
                <a:latin typeface="Calibri"/>
                <a:cs typeface="Calibri"/>
              </a:rPr>
              <a:t>x</a:t>
            </a:r>
            <a:r>
              <a:rPr sz="3600" b="1" spc="-30" dirty="0">
                <a:latin typeface="Calibri"/>
                <a:cs typeface="Calibri"/>
              </a:rPr>
              <a:t>amp</a:t>
            </a:r>
            <a:r>
              <a:rPr sz="3600" b="1" spc="-5" dirty="0">
                <a:latin typeface="Calibri"/>
                <a:cs typeface="Calibri"/>
              </a:rPr>
              <a:t>l</a:t>
            </a:r>
            <a:r>
              <a:rPr sz="3600" b="1" dirty="0">
                <a:latin typeface="Calibri"/>
                <a:cs typeface="Calibri"/>
              </a:rPr>
              <a:t>e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–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spc="-15" dirty="0">
                <a:latin typeface="Calibri"/>
                <a:cs typeface="Calibri"/>
              </a:rPr>
              <a:t>IF</a:t>
            </a:r>
            <a:r>
              <a:rPr sz="3600" b="1" spc="5" dirty="0">
                <a:latin typeface="Calibri"/>
                <a:cs typeface="Calibri"/>
              </a:rPr>
              <a:t> w</a:t>
            </a:r>
            <a:r>
              <a:rPr sz="3600" b="1" spc="-5" dirty="0">
                <a:latin typeface="Calibri"/>
                <a:cs typeface="Calibri"/>
              </a:rPr>
              <a:t>i</a:t>
            </a:r>
            <a:r>
              <a:rPr sz="3600" b="1" spc="-20" dirty="0">
                <a:latin typeface="Calibri"/>
                <a:cs typeface="Calibri"/>
              </a:rPr>
              <a:t>th</a:t>
            </a:r>
            <a:r>
              <a:rPr sz="3600" b="1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a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25" dirty="0">
                <a:latin typeface="Calibri"/>
                <a:cs typeface="Calibri"/>
              </a:rPr>
              <a:t>Boo</a:t>
            </a:r>
            <a:r>
              <a:rPr sz="3600" b="1" spc="-5" dirty="0">
                <a:latin typeface="Calibri"/>
                <a:cs typeface="Calibri"/>
              </a:rPr>
              <a:t>lea</a:t>
            </a:r>
            <a:r>
              <a:rPr sz="3600" b="1" spc="-20" dirty="0">
                <a:latin typeface="Calibri"/>
                <a:cs typeface="Calibri"/>
              </a:rPr>
              <a:t>n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Fun</a:t>
            </a:r>
            <a:r>
              <a:rPr sz="3600" b="1" spc="-10" dirty="0">
                <a:latin typeface="Calibri"/>
                <a:cs typeface="Calibri"/>
              </a:rPr>
              <a:t>c</a:t>
            </a:r>
            <a:r>
              <a:rPr sz="3600" b="1" spc="-15" dirty="0">
                <a:latin typeface="Calibri"/>
                <a:cs typeface="Calibri"/>
              </a:rPr>
              <a:t>t</a:t>
            </a:r>
            <a:r>
              <a:rPr sz="3600" b="1" spc="-5" dirty="0">
                <a:latin typeface="Calibri"/>
                <a:cs typeface="Calibri"/>
              </a:rPr>
              <a:t>i</a:t>
            </a:r>
            <a:r>
              <a:rPr sz="3600" b="1" spc="-25" dirty="0">
                <a:latin typeface="Calibri"/>
                <a:cs typeface="Calibri"/>
              </a:rPr>
              <a:t>o</a:t>
            </a:r>
            <a:r>
              <a:rPr sz="3600" b="1" spc="-20" dirty="0">
                <a:latin typeface="Calibri"/>
                <a:cs typeface="Calibri"/>
              </a:rPr>
              <a:t>n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8252459" cy="953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i</a:t>
            </a:r>
            <a:r>
              <a:rPr sz="2400" b="1" dirty="0">
                <a:latin typeface="Calibri"/>
                <a:cs typeface="Calibri"/>
              </a:rPr>
              <a:t>c</a:t>
            </a:r>
            <a:r>
              <a:rPr sz="2400" b="1" spc="-60" dirty="0">
                <a:latin typeface="Calibri"/>
                <a:cs typeface="Calibri"/>
              </a:rPr>
              <a:t>k</a:t>
            </a:r>
            <a:r>
              <a:rPr sz="2400" b="1" spc="-10" dirty="0">
                <a:latin typeface="Calibri"/>
                <a:cs typeface="Calibri"/>
              </a:rPr>
              <a:t>et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-15" dirty="0">
                <a:latin typeface="Calibri"/>
                <a:cs typeface="Calibri"/>
              </a:rPr>
              <a:t>al</a:t>
            </a:r>
            <a:r>
              <a:rPr sz="2400" b="1" dirty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 marL="756285" marR="5080" indent="-287020">
              <a:lnSpc>
                <a:spcPct val="100000"/>
              </a:lnSpc>
              <a:spcBef>
                <a:spcPts val="465"/>
              </a:spcBef>
              <a:tabLst>
                <a:tab pos="756285" algn="l"/>
              </a:tabLst>
            </a:pPr>
            <a:r>
              <a:rPr sz="1800" dirty="0">
                <a:latin typeface="Arial"/>
                <a:cs typeface="Arial"/>
              </a:rPr>
              <a:t>–	</a:t>
            </a:r>
            <a:r>
              <a:rPr sz="1800" spc="-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-15" dirty="0">
                <a:latin typeface="Calibri"/>
                <a:cs typeface="Calibri"/>
              </a:rPr>
              <a:t>c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90%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spc="-10" dirty="0">
                <a:latin typeface="Calibri"/>
                <a:cs typeface="Calibri"/>
              </a:rPr>
              <a:t>d,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les</a:t>
            </a:r>
            <a:r>
              <a:rPr sz="1800" spc="-10" dirty="0">
                <a:latin typeface="Calibri"/>
                <a:cs typeface="Calibri"/>
              </a:rPr>
              <a:t>s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50%</a:t>
            </a:r>
            <a:r>
              <a:rPr sz="1800" spc="-5" dirty="0">
                <a:latin typeface="Calibri"/>
                <a:cs typeface="Calibri"/>
              </a:rPr>
              <a:t> o</a:t>
            </a:r>
            <a:r>
              <a:rPr sz="1800" dirty="0">
                <a:latin typeface="Calibri"/>
                <a:cs typeface="Calibri"/>
              </a:rPr>
              <a:t>f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10" dirty="0">
                <a:latin typeface="Calibri"/>
                <a:cs typeface="Calibri"/>
              </a:rPr>
              <a:t>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c</a:t>
            </a:r>
            <a:r>
              <a:rPr sz="1800" spc="-7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s </a:t>
            </a:r>
            <a:r>
              <a:rPr sz="1800" spc="-3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-5" dirty="0">
                <a:latin typeface="Calibri"/>
                <a:cs typeface="Calibri"/>
              </a:rPr>
              <a:t>ol</a:t>
            </a:r>
            <a:r>
              <a:rPr sz="1800" dirty="0">
                <a:latin typeface="Calibri"/>
                <a:cs typeface="Calibri"/>
              </a:rPr>
              <a:t>d.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as</a:t>
            </a:r>
            <a:r>
              <a:rPr sz="1800" spc="-10" dirty="0">
                <a:latin typeface="Calibri"/>
                <a:cs typeface="Calibri"/>
              </a:rPr>
              <a:t>e,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n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w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nu</a:t>
            </a:r>
            <a:r>
              <a:rPr sz="1800" spc="-10" dirty="0">
                <a:latin typeface="Calibri"/>
                <a:cs typeface="Calibri"/>
              </a:rPr>
              <a:t>e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qu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30" dirty="0">
                <a:latin typeface="Calibri"/>
                <a:cs typeface="Calibri"/>
              </a:rPr>
              <a:t>e</a:t>
            </a:r>
            <a:r>
              <a:rPr sz="1800" spc="-5" dirty="0">
                <a:latin typeface="Calibri"/>
                <a:cs typeface="Calibri"/>
              </a:rPr>
              <a:t>x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5" dirty="0">
                <a:latin typeface="Calibri"/>
                <a:cs typeface="Calibri"/>
              </a:rPr>
              <a:t>me</a:t>
            </a:r>
            <a:r>
              <a:rPr sz="180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1097" y="2068893"/>
            <a:ext cx="8466739" cy="322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2295686" y="5715000"/>
            <a:ext cx="5836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=IF(OR(C9/B9&gt;0.9,C9/B9&lt;0.5), “Yes”, “No”)</a:t>
            </a:r>
            <a:endParaRPr lang="en-NZ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3505">
              <a:lnSpc>
                <a:spcPct val="100000"/>
              </a:lnSpc>
            </a:pPr>
            <a:r>
              <a:rPr spc="-20" dirty="0"/>
              <a:t>L</a:t>
            </a:r>
            <a:r>
              <a:rPr spc="-25" dirty="0"/>
              <a:t>oo</a:t>
            </a:r>
            <a:r>
              <a:rPr spc="-20" dirty="0"/>
              <a:t>k</a:t>
            </a:r>
            <a:r>
              <a:rPr spc="-5" dirty="0"/>
              <a:t>i</a:t>
            </a:r>
            <a:r>
              <a:rPr spc="-20" dirty="0"/>
              <a:t>ng</a:t>
            </a:r>
            <a:r>
              <a:rPr spc="20" dirty="0"/>
              <a:t> </a:t>
            </a:r>
            <a:r>
              <a:rPr spc="-20" dirty="0"/>
              <a:t>up</a:t>
            </a:r>
            <a:r>
              <a:rPr dirty="0"/>
              <a:t> </a:t>
            </a:r>
            <a:r>
              <a:rPr spc="-50" dirty="0"/>
              <a:t>v</a:t>
            </a:r>
            <a:r>
              <a:rPr spc="-25" dirty="0"/>
              <a:t>a</a:t>
            </a:r>
            <a:r>
              <a:rPr spc="-5" dirty="0"/>
              <a:t>l</a:t>
            </a:r>
            <a:r>
              <a:rPr spc="-20" dirty="0"/>
              <a:t>ues</a:t>
            </a:r>
            <a:r>
              <a:rPr spc="-10" dirty="0"/>
              <a:t> </a:t>
            </a:r>
            <a:r>
              <a:rPr spc="-5" dirty="0"/>
              <a:t>i</a:t>
            </a:r>
            <a:r>
              <a:rPr spc="-20" dirty="0"/>
              <a:t>n</a:t>
            </a:r>
            <a:r>
              <a:rPr spc="15" dirty="0"/>
              <a:t> </a:t>
            </a:r>
            <a:r>
              <a:rPr spc="-20" dirty="0"/>
              <a:t>a</a:t>
            </a:r>
            <a:r>
              <a:rPr spc="-15" dirty="0"/>
              <a:t> </a:t>
            </a:r>
            <a:r>
              <a:rPr spc="-50" dirty="0"/>
              <a:t>t</a:t>
            </a:r>
            <a:r>
              <a:rPr spc="-25" dirty="0"/>
              <a:t>a</a:t>
            </a:r>
            <a:r>
              <a:rPr spc="-20" dirty="0"/>
              <a:t>b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90887"/>
            <a:ext cx="4499610" cy="10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Of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n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h</a:t>
            </a:r>
            <a:r>
              <a:rPr sz="2400" b="1" spc="-50" dirty="0">
                <a:latin typeface="Calibri"/>
                <a:cs typeface="Calibri"/>
              </a:rPr>
              <a:t>a</a:t>
            </a:r>
            <a:r>
              <a:rPr sz="2400" b="1" spc="-20" dirty="0">
                <a:latin typeface="Calibri"/>
                <a:cs typeface="Calibri"/>
              </a:rPr>
              <a:t>v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t</a:t>
            </a:r>
            <a:r>
              <a:rPr sz="2400" b="1" spc="-15" dirty="0">
                <a:latin typeface="Calibri"/>
                <a:cs typeface="Calibri"/>
              </a:rPr>
              <a:t>abl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o</a:t>
            </a:r>
            <a:r>
              <a:rPr sz="2400" b="1" dirty="0">
                <a:latin typeface="Calibri"/>
                <a:cs typeface="Calibri"/>
              </a:rPr>
              <a:t>f</a:t>
            </a:r>
            <a:r>
              <a:rPr sz="2400" b="1" spc="-20" dirty="0">
                <a:latin typeface="Calibri"/>
                <a:cs typeface="Calibri"/>
              </a:rPr>
              <a:t> d</a:t>
            </a:r>
            <a:r>
              <a:rPr sz="2400" b="1" spc="-40" dirty="0">
                <a:latin typeface="Calibri"/>
                <a:cs typeface="Calibri"/>
              </a:rPr>
              <a:t>at</a:t>
            </a:r>
            <a:r>
              <a:rPr sz="2400" b="1" spc="-15" dirty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90" dirty="0">
                <a:latin typeface="Calibri"/>
                <a:cs typeface="Calibri"/>
              </a:rPr>
              <a:t>W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45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0" dirty="0">
                <a:latin typeface="Calibri"/>
                <a:cs typeface="Calibri"/>
              </a:rPr>
              <a:t>k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 a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2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g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n ID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numb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7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 i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5" dirty="0">
                <a:latin typeface="Calibri"/>
                <a:cs typeface="Calibri"/>
              </a:rPr>
              <a:t>ame</a:t>
            </a:r>
            <a:r>
              <a:rPr sz="1800" dirty="0">
                <a:latin typeface="Calibri"/>
                <a:cs typeface="Calibri"/>
              </a:rPr>
              <a:t>?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751" y="4941095"/>
            <a:ext cx="5365115" cy="1007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b="1" spc="-15" dirty="0">
                <a:latin typeface="Calibri"/>
                <a:cs typeface="Calibri"/>
              </a:rPr>
              <a:t>U</a:t>
            </a:r>
            <a:r>
              <a:rPr sz="2400" b="1" spc="-10" dirty="0">
                <a:latin typeface="Calibri"/>
                <a:cs typeface="Calibri"/>
              </a:rPr>
              <a:t>s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5" dirty="0">
                <a:latin typeface="Calibri"/>
                <a:cs typeface="Calibri"/>
              </a:rPr>
              <a:t> a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l</a:t>
            </a:r>
            <a:r>
              <a:rPr sz="2400" b="1" spc="-10" dirty="0">
                <a:latin typeface="Calibri"/>
                <a:cs typeface="Calibri"/>
              </a:rPr>
              <a:t>oo</a:t>
            </a:r>
            <a:r>
              <a:rPr sz="2400" b="1" spc="-40" dirty="0">
                <a:latin typeface="Calibri"/>
                <a:cs typeface="Calibri"/>
              </a:rPr>
              <a:t>k</a:t>
            </a:r>
            <a:r>
              <a:rPr sz="2400" b="1" spc="-20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p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f</a:t>
            </a:r>
            <a:r>
              <a:rPr sz="2400" b="1" spc="5" dirty="0">
                <a:latin typeface="Calibri"/>
                <a:cs typeface="Calibri"/>
              </a:rPr>
              <a:t>o</a:t>
            </a:r>
            <a:r>
              <a:rPr sz="2400" b="1" spc="-5" dirty="0">
                <a:latin typeface="Calibri"/>
                <a:cs typeface="Calibri"/>
              </a:rPr>
              <a:t>r</a:t>
            </a:r>
            <a:r>
              <a:rPr sz="2400" b="1" dirty="0">
                <a:latin typeface="Calibri"/>
                <a:cs typeface="Calibri"/>
              </a:rPr>
              <a:t>m</a:t>
            </a:r>
            <a:r>
              <a:rPr sz="2400" b="1" spc="-5" dirty="0">
                <a:latin typeface="Calibri"/>
                <a:cs typeface="Calibri"/>
              </a:rPr>
              <a:t>u</a:t>
            </a:r>
            <a:r>
              <a:rPr sz="2400" b="1" spc="-15" dirty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5" dirty="0">
                <a:latin typeface="Calibri"/>
                <a:cs typeface="Calibri"/>
              </a:rPr>
              <a:t>V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20" dirty="0">
                <a:latin typeface="Calibri"/>
                <a:cs typeface="Calibri"/>
              </a:rPr>
              <a:t>v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15" dirty="0">
                <a:latin typeface="Calibri"/>
                <a:cs typeface="Calibri"/>
              </a:rPr>
              <a:t>rt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10" dirty="0">
                <a:latin typeface="Calibri"/>
                <a:cs typeface="Calibri"/>
              </a:rPr>
              <a:t>H</a:t>
            </a:r>
            <a:r>
              <a:rPr sz="1800" spc="-40" dirty="0">
                <a:latin typeface="Calibri"/>
                <a:cs typeface="Calibri"/>
              </a:rPr>
              <a:t>L</a:t>
            </a:r>
            <a:r>
              <a:rPr sz="1800" spc="-20" dirty="0">
                <a:latin typeface="Calibri"/>
                <a:cs typeface="Calibri"/>
              </a:rPr>
              <a:t>OO</a:t>
            </a:r>
            <a:r>
              <a:rPr sz="1800" spc="-35" dirty="0">
                <a:latin typeface="Calibri"/>
                <a:cs typeface="Calibri"/>
              </a:rPr>
              <a:t>K</a:t>
            </a: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P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5" dirty="0">
                <a:latin typeface="Calibri"/>
                <a:cs typeface="Calibri"/>
              </a:rPr>
              <a:t>loo</a:t>
            </a:r>
            <a:r>
              <a:rPr sz="1800" spc="-15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-10" dirty="0">
                <a:latin typeface="Calibri"/>
                <a:cs typeface="Calibri"/>
              </a:rPr>
              <a:t>g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up </a:t>
            </a:r>
            <a:r>
              <a:rPr sz="1800" spc="-35" dirty="0">
                <a:latin typeface="Calibri"/>
                <a:cs typeface="Calibri"/>
              </a:rPr>
              <a:t>v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h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40" dirty="0">
                <a:latin typeface="Calibri"/>
                <a:cs typeface="Calibri"/>
              </a:rPr>
              <a:t>z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al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0" dirty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86939" y="2312051"/>
          <a:ext cx="4417673" cy="19157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3171"/>
                <a:gridCol w="1398648"/>
                <a:gridCol w="1475854"/>
              </a:tblGrid>
              <a:tr h="36348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tudent</a:t>
                      </a:r>
                      <a:r>
                        <a:rPr sz="2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me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hone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9100983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ndrew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123-4567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2098382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bert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234-7654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626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2289483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dr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enne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321-7839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63488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2109374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209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"/>
                          <a:cs typeface="Arial"/>
                        </a:rPr>
                        <a:t>567-8932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97050">
              <a:lnSpc>
                <a:spcPct val="100000"/>
              </a:lnSpc>
            </a:pPr>
            <a:r>
              <a:rPr spc="-5" dirty="0"/>
              <a:t>V</a:t>
            </a:r>
            <a:r>
              <a:rPr spc="-80" dirty="0"/>
              <a:t>L</a:t>
            </a:r>
            <a:r>
              <a:rPr dirty="0"/>
              <a:t>OO</a:t>
            </a:r>
            <a:r>
              <a:rPr spc="-70" dirty="0"/>
              <a:t>K</a:t>
            </a:r>
            <a:r>
              <a:rPr dirty="0"/>
              <a:t>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8490" y="1718445"/>
            <a:ext cx="7152640" cy="113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8715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VL</a:t>
            </a:r>
            <a:r>
              <a:rPr sz="2400" b="1" dirty="0">
                <a:latin typeface="Arial"/>
                <a:cs typeface="Arial"/>
              </a:rPr>
              <a:t>OO</a:t>
            </a:r>
            <a:r>
              <a:rPr sz="2400" b="1" spc="-5" dirty="0">
                <a:latin typeface="Arial"/>
                <a:cs typeface="Arial"/>
              </a:rPr>
              <a:t>KUP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5" dirty="0">
                <a:latin typeface="Arial"/>
                <a:cs typeface="Arial"/>
              </a:rPr>
              <a:t> va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-5" dirty="0">
                <a:latin typeface="Arial"/>
                <a:cs typeface="Arial"/>
              </a:rPr>
              <a:t>ab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</a:t>
            </a:r>
            <a:r>
              <a:rPr sz="2400" b="1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m</a:t>
            </a:r>
            <a:r>
              <a:rPr sz="2400" b="1" spc="-5" dirty="0">
                <a:latin typeface="Arial"/>
                <a:cs typeface="Arial"/>
              </a:rPr>
              <a:t>n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[r</a:t>
            </a:r>
            <a:r>
              <a:rPr sz="2400" b="1" spc="-5" dirty="0">
                <a:latin typeface="Arial"/>
                <a:cs typeface="Arial"/>
              </a:rPr>
              <a:t>ange</a:t>
            </a:r>
            <a:r>
              <a:rPr sz="2400" b="1" dirty="0">
                <a:latin typeface="Arial"/>
                <a:cs typeface="Arial"/>
              </a:rPr>
              <a:t>]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1800" spc="-135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490" y="3152575"/>
            <a:ext cx="1838325" cy="1899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85900" algn="l"/>
              </a:tabLst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ead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ha</a:t>
            </a:r>
            <a:r>
              <a:rPr sz="1800" dirty="0">
                <a:latin typeface="Arial"/>
                <a:cs typeface="Arial"/>
              </a:rPr>
              <a:t>ve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tt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rr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pond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ng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8838" y="3230985"/>
            <a:ext cx="1535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8838" y="3779625"/>
            <a:ext cx="162433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 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dirty="0">
                <a:latin typeface="Arial"/>
                <a:cs typeface="Arial"/>
              </a:rPr>
              <a:t>k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8838" y="5151225"/>
            <a:ext cx="1670050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ua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y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te r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en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or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7513" y="4069262"/>
            <a:ext cx="887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be</a:t>
            </a:r>
            <a:r>
              <a:rPr sz="1800" spc="-100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47513" y="4617902"/>
            <a:ext cx="1430020" cy="1351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pe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es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ch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mn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e c</a:t>
            </a:r>
            <a:r>
              <a:rPr sz="1800" spc="-10" dirty="0">
                <a:latin typeface="Arial"/>
                <a:cs typeface="Arial"/>
              </a:rPr>
              <a:t>on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</a:t>
            </a:r>
            <a:r>
              <a:rPr sz="1800" spc="-10" dirty="0">
                <a:latin typeface="Arial"/>
                <a:cs typeface="Arial"/>
              </a:rPr>
              <a:t>he da</a:t>
            </a:r>
            <a:r>
              <a:rPr sz="1800" dirty="0">
                <a:latin typeface="Arial"/>
                <a:cs typeface="Arial"/>
              </a:rPr>
              <a:t>ta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</a:t>
            </a:r>
            <a:r>
              <a:rPr sz="1800" dirty="0">
                <a:latin typeface="Arial"/>
                <a:cs typeface="Arial"/>
              </a:rPr>
              <a:t>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33462" y="3078738"/>
            <a:ext cx="15341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B</a:t>
            </a:r>
            <a:r>
              <a:rPr sz="1800" spc="-10" dirty="0">
                <a:latin typeface="Arial"/>
                <a:cs typeface="Arial"/>
              </a:rPr>
              <a:t>oo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ea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33462" y="3627378"/>
            <a:ext cx="1584960" cy="802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spc="-6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u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tch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 r</a:t>
            </a:r>
            <a:r>
              <a:rPr sz="1800" spc="-10" dirty="0">
                <a:latin typeface="Arial"/>
                <a:cs typeface="Arial"/>
              </a:rPr>
              <a:t>ang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0" dirty="0">
                <a:latin typeface="Arial"/>
                <a:cs typeface="Arial"/>
              </a:rPr>
              <a:t>ues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033462" y="4724658"/>
            <a:ext cx="1656080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F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se</a:t>
            </a:r>
            <a:r>
              <a:rPr sz="1800" spc="-5" dirty="0">
                <a:latin typeface="Arial"/>
                <a:cs typeface="Arial"/>
              </a:rPr>
              <a:t> i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w</a:t>
            </a:r>
            <a:r>
              <a:rPr sz="1800" spc="-10" dirty="0">
                <a:latin typeface="Arial"/>
                <a:cs typeface="Arial"/>
              </a:rPr>
              <a:t>ant a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x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ct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tc</a:t>
            </a:r>
            <a:r>
              <a:rPr sz="1800" spc="-10" dirty="0">
                <a:latin typeface="Arial"/>
                <a:cs typeface="Arial"/>
              </a:rPr>
              <a:t>h.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46200" y="2136838"/>
            <a:ext cx="2221865" cy="574675"/>
          </a:xfrm>
          <a:custGeom>
            <a:avLst/>
            <a:gdLst/>
            <a:ahLst/>
            <a:cxnLst/>
            <a:rect l="l" t="t" r="r" b="b"/>
            <a:pathLst>
              <a:path w="2221865" h="574675">
                <a:moveTo>
                  <a:pt x="0" y="574611"/>
                </a:moveTo>
                <a:lnTo>
                  <a:pt x="2221611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25512" y="2049407"/>
            <a:ext cx="208915" cy="184785"/>
          </a:xfrm>
          <a:custGeom>
            <a:avLst/>
            <a:gdLst/>
            <a:ahLst/>
            <a:cxnLst/>
            <a:rect l="l" t="t" r="r" b="b"/>
            <a:pathLst>
              <a:path w="208914" h="184785">
                <a:moveTo>
                  <a:pt x="0" y="0"/>
                </a:moveTo>
                <a:lnTo>
                  <a:pt x="47713" y="184429"/>
                </a:lnTo>
                <a:lnTo>
                  <a:pt x="208292" y="445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65550" y="2226005"/>
            <a:ext cx="773430" cy="934719"/>
          </a:xfrm>
          <a:custGeom>
            <a:avLst/>
            <a:gdLst/>
            <a:ahLst/>
            <a:cxnLst/>
            <a:rect l="l" t="t" r="r" b="b"/>
            <a:pathLst>
              <a:path w="773429" h="934719">
                <a:moveTo>
                  <a:pt x="0" y="934707"/>
                </a:moveTo>
                <a:lnTo>
                  <a:pt x="773353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53371" y="2093916"/>
            <a:ext cx="194945" cy="207645"/>
          </a:xfrm>
          <a:custGeom>
            <a:avLst/>
            <a:gdLst/>
            <a:ahLst/>
            <a:cxnLst/>
            <a:rect l="l" t="t" r="r" b="b"/>
            <a:pathLst>
              <a:path w="194945" h="207644">
                <a:moveTo>
                  <a:pt x="194830" y="0"/>
                </a:moveTo>
                <a:lnTo>
                  <a:pt x="0" y="86055"/>
                </a:lnTo>
                <a:lnTo>
                  <a:pt x="146786" y="207492"/>
                </a:lnTo>
                <a:lnTo>
                  <a:pt x="19483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646737" y="2264905"/>
            <a:ext cx="132080" cy="1791335"/>
          </a:xfrm>
          <a:custGeom>
            <a:avLst/>
            <a:gdLst/>
            <a:ahLst/>
            <a:cxnLst/>
            <a:rect l="l" t="t" r="r" b="b"/>
            <a:pathLst>
              <a:path w="132079" h="1791335">
                <a:moveTo>
                  <a:pt x="0" y="1791157"/>
                </a:moveTo>
                <a:lnTo>
                  <a:pt x="131876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682222" y="2093911"/>
            <a:ext cx="190500" cy="197485"/>
          </a:xfrm>
          <a:custGeom>
            <a:avLst/>
            <a:gdLst/>
            <a:ahLst/>
            <a:cxnLst/>
            <a:rect l="l" t="t" r="r" b="b"/>
            <a:pathLst>
              <a:path w="190500" h="197485">
                <a:moveTo>
                  <a:pt x="108978" y="0"/>
                </a:moveTo>
                <a:lnTo>
                  <a:pt x="0" y="182994"/>
                </a:lnTo>
                <a:lnTo>
                  <a:pt x="189991" y="196976"/>
                </a:lnTo>
                <a:lnTo>
                  <a:pt x="10897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181696" y="2236572"/>
            <a:ext cx="514984" cy="772160"/>
          </a:xfrm>
          <a:custGeom>
            <a:avLst/>
            <a:gdLst/>
            <a:ahLst/>
            <a:cxnLst/>
            <a:rect l="l" t="t" r="r" b="b"/>
            <a:pathLst>
              <a:path w="514984" h="772160">
                <a:moveTo>
                  <a:pt x="514502" y="77174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86603" y="2093915"/>
            <a:ext cx="185420" cy="211454"/>
          </a:xfrm>
          <a:custGeom>
            <a:avLst/>
            <a:gdLst/>
            <a:ahLst/>
            <a:cxnLst/>
            <a:rect l="l" t="t" r="r" b="b"/>
            <a:pathLst>
              <a:path w="185420" h="211455">
                <a:moveTo>
                  <a:pt x="0" y="0"/>
                </a:moveTo>
                <a:lnTo>
                  <a:pt x="26403" y="211340"/>
                </a:lnTo>
                <a:lnTo>
                  <a:pt x="184911" y="105676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959</Words>
  <Application>Microsoft Office PowerPoint</Application>
  <PresentationFormat>On-screen Show (4:3)</PresentationFormat>
  <Paragraphs>214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IF functions</vt:lpstr>
      <vt:lpstr>Example - coffee data</vt:lpstr>
      <vt:lpstr>Example - coffee data</vt:lpstr>
      <vt:lpstr>Exercise - Simple IF</vt:lpstr>
      <vt:lpstr>Exercise - IF</vt:lpstr>
      <vt:lpstr>PowerPoint Presentation</vt:lpstr>
      <vt:lpstr>Looking up values in a table</vt:lpstr>
      <vt:lpstr>VLOOKUP</vt:lpstr>
      <vt:lpstr>Example</vt:lpstr>
      <vt:lpstr>Example</vt:lpstr>
      <vt:lpstr>Exercise: ThinkGeek T-Shirts</vt:lpstr>
      <vt:lpstr>PowerPoint Presentation</vt:lpstr>
      <vt:lpstr>HLOOKUP</vt:lpstr>
      <vt:lpstr>Exercise</vt:lpstr>
      <vt:lpstr>Graphing data</vt:lpstr>
      <vt:lpstr>Enter the data</vt:lpstr>
      <vt:lpstr>Create a chart</vt:lpstr>
      <vt:lpstr>Change Chart</vt:lpstr>
      <vt:lpstr>Change layout/style</vt:lpstr>
      <vt:lpstr>Enter labels</vt:lpstr>
      <vt:lpstr>A completed graph</vt:lpstr>
      <vt:lpstr>Simple data analysis</vt:lpstr>
      <vt:lpstr>Adding a Trendline</vt:lpstr>
      <vt:lpstr>PowerPoint Presentation</vt:lpstr>
      <vt:lpstr>Adding equation</vt:lpstr>
      <vt:lpstr>The completed graph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4</cp:revision>
  <dcterms:created xsi:type="dcterms:W3CDTF">2016-10-03T21:44:53Z</dcterms:created>
  <dcterms:modified xsi:type="dcterms:W3CDTF">2017-01-25T04:45:33Z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2014-10-01T00:00:00Z</vt:filetime>
  </property>
  <property fmtid="{D5CDD505-2E9C-101B-9397-08002B2CF9AE}" pid="3" name="LastSaved">
    <vt:filetime>2016-10-03T00:00:00Z</vt:filetime>
  </property>
</Properties>
</file>