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309" r:id="rId4"/>
    <p:sldId id="260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295" r:id="rId18"/>
    <p:sldId id="296" r:id="rId19"/>
    <p:sldId id="267" r:id="rId20"/>
    <p:sldId id="268" r:id="rId21"/>
    <p:sldId id="269" r:id="rId22"/>
    <p:sldId id="270" r:id="rId23"/>
    <p:sldId id="271" r:id="rId24"/>
    <p:sldId id="272" r:id="rId25"/>
    <p:sldId id="274" r:id="rId26"/>
    <p:sldId id="275" r:id="rId27"/>
    <p:sldId id="273" r:id="rId28"/>
    <p:sldId id="276" r:id="rId29"/>
    <p:sldId id="277" r:id="rId30"/>
    <p:sldId id="278" r:id="rId31"/>
    <p:sldId id="279" r:id="rId32"/>
    <p:sldId id="280" r:id="rId33"/>
    <p:sldId id="281" r:id="rId34"/>
    <p:sldId id="283" r:id="rId35"/>
    <p:sldId id="284" r:id="rId36"/>
    <p:sldId id="285" r:id="rId37"/>
    <p:sldId id="286" r:id="rId38"/>
    <p:sldId id="287" r:id="rId39"/>
    <p:sldId id="288" r:id="rId4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206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99A01E-D225-45BE-A059-6B91174AB279}" type="datetimeFigureOut">
              <a:rPr lang="en-NZ" smtClean="0"/>
              <a:t>23/01/2017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8FB6EF-D59C-44BD-95DD-3C170A8C1B0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042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CSS Cascading Style Sheets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376498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E8A7B0C5-94D0-4957-AED5-667C1C51CE41}" type="slidenum">
              <a:rPr lang="en-NZ" smtClean="0"/>
              <a:pPr defTabSz="955675"/>
              <a:t>12</a:t>
            </a:fld>
            <a:endParaRPr lang="en-NZ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7225"/>
          </a:xfrm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9239639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8E04E8-4F81-4782-9B2D-EC111BFFCD62}" type="slidenum">
              <a:rPr lang="en-NZ" smtClean="0"/>
              <a:pPr>
                <a:defRPr/>
              </a:pPr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442966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DF939312-DCE5-4EEF-BBE3-4735229D9077}" type="slidenum">
              <a:rPr lang="en-NZ" smtClean="0"/>
              <a:pPr defTabSz="955675"/>
              <a:t>14</a:t>
            </a:fld>
            <a:endParaRPr lang="en-NZ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993236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329EB009-CAEC-4B64-8427-8E8526310004}" type="slidenum">
              <a:rPr lang="en-NZ" smtClean="0"/>
              <a:pPr defTabSz="955675"/>
              <a:t>15</a:t>
            </a:fld>
            <a:endParaRPr lang="en-NZ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7225"/>
          </a:xfrm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0466610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B4DC4292-2032-4A1E-94AE-C4C7C53CE8A1}" type="slidenum">
              <a:rPr lang="en-NZ" smtClean="0"/>
              <a:pPr defTabSz="955675"/>
              <a:t>16</a:t>
            </a:fld>
            <a:endParaRPr lang="en-NZ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902023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Block level </a:t>
            </a:r>
            <a:r>
              <a:rPr lang="en-US" dirty="0" err="1" smtClean="0"/>
              <a:t>tage</a:t>
            </a:r>
            <a:endParaRPr lang="en-US" dirty="0" smtClean="0"/>
          </a:p>
          <a:p>
            <a:r>
              <a:rPr lang="en-US" dirty="0" smtClean="0"/>
              <a:t>New in html5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FB6EF-D59C-44BD-95DD-3C170A8C1B0A}" type="slidenum">
              <a:rPr lang="en-NZ" smtClean="0"/>
              <a:t>17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385428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t>Presenter</a:t>
            </a:r>
          </a:p>
          <a:p>
            <a:r>
              <a:t>2014-04-24 01:34:37</a:t>
            </a:r>
          </a:p>
          <a:p>
            <a:r>
              <a:t>--------------------------------------------</a:t>
            </a:r>
          </a:p>
          <a:p>
            <a:r>
              <a:t>                                                    html captures the structure of the document, like an outline, the style says how the structure should be displayed</a:t>
            </a:r>
          </a:p>
          <a:p>
            <a:r>
              <a:t>These styles are not part of XHTML they are part of something called CSS cascading style sheets</a:t>
            </a:r>
          </a:p>
        </p:txBody>
      </p:sp>
    </p:spTree>
    <p:extLst>
      <p:ext uri="{BB962C8B-B14F-4D97-AF65-F5344CB8AC3E}">
        <p14:creationId xmlns:p14="http://schemas.microsoft.com/office/powerpoint/2010/main" val="31893844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dirty="0"/>
              <a:t>Presenter</a:t>
            </a:r>
          </a:p>
          <a:p>
            <a:r>
              <a:rPr dirty="0"/>
              <a:t>2014-04-24 01:34:37</a:t>
            </a:r>
          </a:p>
          <a:p>
            <a:r>
              <a:rPr dirty="0"/>
              <a:t>--------------------------------------------</a:t>
            </a:r>
          </a:p>
          <a:p>
            <a:r>
              <a:rPr dirty="0"/>
              <a:t>selector selects what type of </a:t>
            </a:r>
            <a:r>
              <a:rPr dirty="0" smtClean="0"/>
              <a:t>tag</a:t>
            </a:r>
            <a:r>
              <a:rPr lang="en-AU" dirty="0" smtClean="0"/>
              <a:t> – can use BODY</a:t>
            </a:r>
            <a:endParaRPr dirty="0"/>
          </a:p>
          <a:p>
            <a:r>
              <a:rPr dirty="0"/>
              <a:t>GENERAL selector defines attribute values for specific tags need semicolon to separate </a:t>
            </a:r>
            <a:r>
              <a:rPr dirty="0" smtClean="0"/>
              <a:t>pairs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Colon</a:t>
            </a:r>
          </a:p>
          <a:p>
            <a:r>
              <a:rPr lang="en-AU" dirty="0" smtClean="0"/>
              <a:t>semicolon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57349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dirty="0"/>
              <a:t>Presenter</a:t>
            </a:r>
          </a:p>
          <a:p>
            <a:r>
              <a:rPr dirty="0"/>
              <a:t>2014-04-24 01:34:37</a:t>
            </a:r>
          </a:p>
          <a:p>
            <a:r>
              <a:rPr dirty="0"/>
              <a:t>--------------------------------------------</a:t>
            </a:r>
          </a:p>
          <a:p>
            <a:r>
              <a:rPr dirty="0"/>
              <a:t>don’t need the semicolon for the last “rule”, but it’s good </a:t>
            </a:r>
            <a:r>
              <a:rPr dirty="0" smtClean="0"/>
              <a:t>practice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Notice ,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862940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dirty="0"/>
              <a:t>Presenter</a:t>
            </a:r>
          </a:p>
          <a:p>
            <a:r>
              <a:rPr dirty="0"/>
              <a:t>2014-04-24 01:34:37</a:t>
            </a:r>
          </a:p>
          <a:p>
            <a:r>
              <a:rPr dirty="0"/>
              <a:t>-------------------------------------------</a:t>
            </a:r>
            <a:r>
              <a:rPr dirty="0" smtClean="0"/>
              <a:t>-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User specified selectors – two types class and ID</a:t>
            </a:r>
          </a:p>
          <a:p>
            <a:endParaRPr dirty="0"/>
          </a:p>
          <a:p>
            <a:r>
              <a:rPr dirty="0"/>
              <a:t>want to have quotes appear as italics how do u specify this</a:t>
            </a:r>
          </a:p>
          <a:p>
            <a:r>
              <a:rPr dirty="0"/>
              <a:t>need to specify a class: put a full stop and put new class name after,  no spaces</a:t>
            </a:r>
          </a:p>
        </p:txBody>
      </p:sp>
    </p:spTree>
    <p:extLst>
      <p:ext uri="{BB962C8B-B14F-4D97-AF65-F5344CB8AC3E}">
        <p14:creationId xmlns:p14="http://schemas.microsoft.com/office/powerpoint/2010/main" val="3884231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F4B73E62-9D95-4173-8A8D-084019DD78ED}" type="slidenum">
              <a:rPr lang="en-NZ" smtClean="0"/>
              <a:pPr defTabSz="955675"/>
              <a:t>3</a:t>
            </a:fld>
            <a:endParaRPr lang="en-NZ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block level tag or in-line tag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block level goes from one side to other,</a:t>
            </a:r>
            <a:r>
              <a:rPr lang="en-US" baseline="0" dirty="0" smtClean="0"/>
              <a:t> if don’t cover the entire width, then centered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Preformatted like verbatim in latex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588688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t>Presenter</a:t>
            </a:r>
          </a:p>
          <a:p>
            <a:r>
              <a:t>2014-04-24 01:34:37</a:t>
            </a:r>
          </a:p>
          <a:p>
            <a:r>
              <a:t>--------------------------------------------</a:t>
            </a:r>
          </a:p>
          <a:p>
            <a:r>
              <a:t>what is diff between class and id??</a:t>
            </a:r>
          </a:p>
        </p:txBody>
      </p:sp>
    </p:spTree>
    <p:extLst>
      <p:ext uri="{BB962C8B-B14F-4D97-AF65-F5344CB8AC3E}">
        <p14:creationId xmlns:p14="http://schemas.microsoft.com/office/powerpoint/2010/main" val="40541173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dirty="0"/>
              <a:t>Presenter</a:t>
            </a:r>
          </a:p>
          <a:p>
            <a:r>
              <a:rPr dirty="0"/>
              <a:t>2014-04-24 01:34:37</a:t>
            </a:r>
          </a:p>
          <a:p>
            <a:r>
              <a:rPr dirty="0"/>
              <a:t>--------------------------------------------</a:t>
            </a:r>
          </a:p>
          <a:p>
            <a:r>
              <a:rPr dirty="0"/>
              <a:t>id s can only occur once in an html page(e.g., footer)</a:t>
            </a:r>
          </a:p>
          <a:p>
            <a:r>
              <a:rPr dirty="0"/>
              <a:t>classes can occur many times on an html page (e.g., pargraphs) general selectors apply to all instances of that tag</a:t>
            </a:r>
          </a:p>
          <a:p>
            <a:r>
              <a:rPr dirty="0"/>
              <a:t>class selectors only apply to some instances fo that tag id selelctor only apply to one instance of that </a:t>
            </a:r>
            <a:r>
              <a:rPr dirty="0" smtClean="0"/>
              <a:t>tag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Etiquette - like capital letters in tags</a:t>
            </a:r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8527643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dirty="0"/>
              <a:t>Presenter</a:t>
            </a:r>
          </a:p>
          <a:p>
            <a:r>
              <a:rPr dirty="0"/>
              <a:t>2014-04-24 01:34:37</a:t>
            </a:r>
          </a:p>
          <a:p>
            <a:r>
              <a:rPr dirty="0"/>
              <a:t>--------------------------------------------</a:t>
            </a:r>
          </a:p>
          <a:p>
            <a:r>
              <a:rPr dirty="0"/>
              <a:t>give them a minute to do</a:t>
            </a:r>
          </a:p>
          <a:p>
            <a:r>
              <a:rPr dirty="0"/>
              <a:t>a selector select what types of tags to apply the rule </a:t>
            </a:r>
            <a:r>
              <a:rPr dirty="0" smtClean="0"/>
              <a:t>to</a:t>
            </a:r>
            <a:endParaRPr lang="en-AU" dirty="0" smtClean="0"/>
          </a:p>
          <a:p>
            <a:endParaRPr lang="en-AU" dirty="0" smtClean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574045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dirty="0"/>
              <a:t>Presenter</a:t>
            </a:r>
          </a:p>
          <a:p>
            <a:r>
              <a:rPr dirty="0"/>
              <a:t>2014-04-24 01:34:37</a:t>
            </a:r>
          </a:p>
          <a:p>
            <a:r>
              <a:rPr dirty="0"/>
              <a:t>--------------------------------------------</a:t>
            </a:r>
          </a:p>
          <a:p>
            <a:r>
              <a:rPr dirty="0"/>
              <a:t>href = </a:t>
            </a:r>
            <a:r>
              <a:rPr dirty="0" smtClean="0"/>
              <a:t>url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Plain text </a:t>
            </a:r>
            <a:r>
              <a:rPr lang="en-AU" dirty="0" err="1" smtClean="0"/>
              <a:t>css</a:t>
            </a:r>
            <a:r>
              <a:rPr lang="en-AU" dirty="0" smtClean="0"/>
              <a:t> code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58243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Only 1 style sheet</a:t>
            </a:r>
          </a:p>
          <a:p>
            <a:endParaRPr lang="en-US" dirty="0" smtClean="0"/>
          </a:p>
          <a:p>
            <a:r>
              <a:rPr lang="en-US" dirty="0" smtClean="0"/>
              <a:t>Best for 1</a:t>
            </a:r>
            <a:r>
              <a:rPr lang="en-US" baseline="0" dirty="0" smtClean="0"/>
              <a:t> page websites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FB6EF-D59C-44BD-95DD-3C170A8C1B0A}" type="slidenum">
              <a:rPr lang="en-NZ" smtClean="0"/>
              <a:t>30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334779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dirty="0"/>
              <a:t>Presenter</a:t>
            </a:r>
          </a:p>
          <a:p>
            <a:r>
              <a:rPr dirty="0"/>
              <a:t>2014-04-24 01:34:37</a:t>
            </a:r>
          </a:p>
          <a:p>
            <a:r>
              <a:rPr dirty="0"/>
              <a:t>--------------------------------------------</a:t>
            </a:r>
          </a:p>
          <a:p>
            <a:r>
              <a:rPr dirty="0"/>
              <a:t>in general bad practice to use inline styles Stopped </a:t>
            </a:r>
            <a:r>
              <a:rPr dirty="0" smtClean="0"/>
              <a:t>AM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Advantage</a:t>
            </a:r>
            <a:r>
              <a:rPr lang="en-AU" baseline="0" dirty="0" smtClean="0"/>
              <a:t> – takes priority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8569777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t>Presenter</a:t>
            </a:r>
          </a:p>
          <a:p>
            <a:r>
              <a:t>2014-04-24 01:34:37</a:t>
            </a:r>
          </a:p>
          <a:p>
            <a:r>
              <a:t>--------------------------------------------</a:t>
            </a:r>
          </a:p>
          <a:p>
            <a:r>
              <a:t>why do they call it cascading???</a:t>
            </a:r>
          </a:p>
          <a:p>
            <a:r>
              <a:t>BECAUSE the styles can appear at different levels in the document, and higher priority rules override lower priority ones</a:t>
            </a:r>
          </a:p>
        </p:txBody>
      </p:sp>
    </p:spTree>
    <p:extLst>
      <p:ext uri="{BB962C8B-B14F-4D97-AF65-F5344CB8AC3E}">
        <p14:creationId xmlns:p14="http://schemas.microsoft.com/office/powerpoint/2010/main" val="240328933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t>Presenter</a:t>
            </a:r>
          </a:p>
          <a:p>
            <a:r>
              <a:t>2014-04-24 01:34:37</a:t>
            </a:r>
          </a:p>
          <a:p>
            <a:r>
              <a:t>--------------------------------------------</a:t>
            </a:r>
          </a:p>
          <a:p>
            <a:r>
              <a:t>give 4 minutes stopped PM</a:t>
            </a:r>
          </a:p>
        </p:txBody>
      </p:sp>
    </p:spTree>
    <p:extLst>
      <p:ext uri="{BB962C8B-B14F-4D97-AF65-F5344CB8AC3E}">
        <p14:creationId xmlns:p14="http://schemas.microsoft.com/office/powerpoint/2010/main" val="111711106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t>Presenter</a:t>
            </a:r>
          </a:p>
          <a:p>
            <a:r>
              <a:t>2014-04-24 01:34:37</a:t>
            </a:r>
          </a:p>
          <a:p>
            <a:r>
              <a:t>--------------------------------------------</a:t>
            </a:r>
          </a:p>
          <a:p>
            <a:r>
              <a:t>Browser Default, External Style, Internal Style, InlineStyle</a:t>
            </a:r>
          </a:p>
        </p:txBody>
      </p:sp>
    </p:spTree>
    <p:extLst>
      <p:ext uri="{BB962C8B-B14F-4D97-AF65-F5344CB8AC3E}">
        <p14:creationId xmlns:p14="http://schemas.microsoft.com/office/powerpoint/2010/main" val="413040935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t>Presenter</a:t>
            </a:r>
          </a:p>
          <a:p>
            <a:r>
              <a:t>2014-04-24 01:34:37</a:t>
            </a:r>
          </a:p>
          <a:p>
            <a:r>
              <a:t>--------------------------------------------</a:t>
            </a:r>
          </a:p>
          <a:p>
            <a:r>
              <a:t>why do you need two different tags for this?? need block-level so that they can contain blocks need inline so that it can apply to part of a line</a:t>
            </a:r>
          </a:p>
        </p:txBody>
      </p:sp>
    </p:spTree>
    <p:extLst>
      <p:ext uri="{BB962C8B-B14F-4D97-AF65-F5344CB8AC3E}">
        <p14:creationId xmlns:p14="http://schemas.microsoft.com/office/powerpoint/2010/main" val="3223062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741C8CDB-7FDF-4EE2-A385-4D57D5A2DA2E}" type="slidenum">
              <a:rPr lang="en-NZ" smtClean="0"/>
              <a:pPr defTabSz="955675"/>
              <a:t>5</a:t>
            </a:fld>
            <a:endParaRPr lang="en-NZ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Within a block</a:t>
            </a:r>
          </a:p>
        </p:txBody>
      </p:sp>
    </p:spTree>
    <p:extLst>
      <p:ext uri="{BB962C8B-B14F-4D97-AF65-F5344CB8AC3E}">
        <p14:creationId xmlns:p14="http://schemas.microsoft.com/office/powerpoint/2010/main" val="406183281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t>Presenter</a:t>
            </a:r>
          </a:p>
          <a:p>
            <a:r>
              <a:t>2014-04-24 01:34:37</a:t>
            </a:r>
          </a:p>
          <a:p>
            <a:r>
              <a:t>--------------------------------------------</a:t>
            </a:r>
          </a:p>
          <a:p>
            <a:r>
              <a:t>note link use of span use of &lt;br&gt;</a:t>
            </a:r>
          </a:p>
        </p:txBody>
      </p:sp>
    </p:spTree>
    <p:extLst>
      <p:ext uri="{BB962C8B-B14F-4D97-AF65-F5344CB8AC3E}">
        <p14:creationId xmlns:p14="http://schemas.microsoft.com/office/powerpoint/2010/main" val="41923484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t>Presenter</a:t>
            </a:r>
          </a:p>
          <a:p>
            <a:r>
              <a:t>2014-04-24 01:34:38</a:t>
            </a:r>
          </a:p>
          <a:p>
            <a:r>
              <a:t>--------------------------------------------</a:t>
            </a:r>
          </a:p>
          <a:p>
            <a:r>
              <a:t>note that rules end in “;”</a:t>
            </a:r>
          </a:p>
        </p:txBody>
      </p:sp>
    </p:spTree>
    <p:extLst>
      <p:ext uri="{BB962C8B-B14F-4D97-AF65-F5344CB8AC3E}">
        <p14:creationId xmlns:p14="http://schemas.microsoft.com/office/powerpoint/2010/main" val="331461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Empty tags – only an opening tag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8E04E8-4F81-4782-9B2D-EC111BFFCD62}" type="slidenum">
              <a:rPr lang="en-NZ" smtClean="0"/>
              <a:pPr>
                <a:defRPr/>
              </a:pPr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32888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044F0C04-7055-45BD-A756-21E7E3078EA9}" type="slidenum">
              <a:rPr lang="en-NZ" smtClean="0"/>
              <a:pPr defTabSz="955675"/>
              <a:t>7</a:t>
            </a:fld>
            <a:endParaRPr lang="en-NZ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50253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C14B0931-EF94-477B-A07C-9A23A3198D0F}" type="slidenum">
              <a:rPr lang="en-NZ" smtClean="0"/>
              <a:pPr defTabSz="955675"/>
              <a:t>8</a:t>
            </a:fld>
            <a:endParaRPr lang="en-NZ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Image not plain text!!!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images are a tag that require attributes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this is because images aren’t</a:t>
            </a:r>
            <a:r>
              <a:rPr lang="en-US" baseline="0" dirty="0" smtClean="0"/>
              <a:t> stored inline but usually in a file somewhere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629046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284D0741-B764-4F9B-BE75-69C38CF5434E}" type="slidenum">
              <a:rPr lang="en-NZ" smtClean="0"/>
              <a:pPr defTabSz="955675"/>
              <a:t>9</a:t>
            </a:fld>
            <a:endParaRPr lang="en-NZ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221038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584B23CB-9CFA-419B-9D2F-E49F5B5FFA6A}" type="slidenum">
              <a:rPr lang="en-NZ" smtClean="0"/>
              <a:pPr defTabSz="955675"/>
              <a:t>10</a:t>
            </a:fld>
            <a:endParaRPr lang="en-NZ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533502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57FF32CA-AA23-44CA-9407-7F4CAE7A76EA}" type="slidenum">
              <a:rPr lang="en-NZ" smtClean="0"/>
              <a:pPr defTabSz="955675"/>
              <a:t>11</a:t>
            </a:fld>
            <a:endParaRPr lang="en-NZ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7225"/>
          </a:xfrm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Text underlined and in blue</a:t>
            </a:r>
          </a:p>
        </p:txBody>
      </p:sp>
    </p:spTree>
    <p:extLst>
      <p:ext uri="{BB962C8B-B14F-4D97-AF65-F5344CB8AC3E}">
        <p14:creationId xmlns:p14="http://schemas.microsoft.com/office/powerpoint/2010/main" val="3985227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83025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66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>
                <a:solidFill>
                  <a:srgbClr val="8A8A8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AA4DC-10F0-471F-97B8-15B84A7A465E}" type="datetime1">
              <a:rPr lang="en-US" smtClean="0"/>
              <a:t>1/23/2017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‹#›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91158" y="6592241"/>
            <a:ext cx="761364" cy="184666"/>
          </a:xfrm>
        </p:spPr>
        <p:txBody>
          <a:bodyPr lIns="0" tIns="0" rIns="0" bIns="0"/>
          <a:lstStyle>
            <a:lvl1pPr>
              <a:defRPr sz="1200" b="1">
                <a:solidFill>
                  <a:srgbClr val="8A8A8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 smtClean="0"/>
              <a:t>HTM</a:t>
            </a:r>
            <a:r>
              <a:rPr dirty="0" smtClean="0"/>
              <a:t>L</a:t>
            </a:r>
            <a:r>
              <a:rPr lang="en-NZ" dirty="0" smtClean="0"/>
              <a:t>5</a:t>
            </a:r>
            <a:r>
              <a:rPr spc="-15" dirty="0" smtClean="0"/>
              <a:t> </a:t>
            </a:r>
            <a:r>
              <a:rPr dirty="0"/>
              <a:t>02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FCF3B-01AD-4181-B193-3715182F8B3A}" type="datetime1">
              <a:rPr lang="en-US" smtClean="0"/>
              <a:t>1/23/2017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‹#›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83025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66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>
                <a:solidFill>
                  <a:srgbClr val="8A8A8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49729-0ACB-4463-AE89-7F20E8E17E40}" type="datetime1">
              <a:rPr lang="en-US" smtClean="0"/>
              <a:t>1/23/2017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‹#›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83025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66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>
                <a:solidFill>
                  <a:srgbClr val="8A8A8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6CAAF-CC30-44F3-99D1-106933FC4CEB}" type="datetime1">
              <a:rPr lang="en-US" smtClean="0"/>
              <a:t>1/23/2017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‹#›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>
                <a:solidFill>
                  <a:srgbClr val="8A8A8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87B06-30FC-4C02-93AC-AB7E872E443F}" type="datetime1">
              <a:rPr lang="en-US" smtClean="0"/>
              <a:t>1/23/2017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‹#›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83025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66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17586" y="123722"/>
            <a:ext cx="6108826" cy="584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7824" y="1213929"/>
            <a:ext cx="8088351" cy="2159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91158" y="6592241"/>
            <a:ext cx="761364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>
                <a:solidFill>
                  <a:srgbClr val="8A8A8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0193C-9690-468F-8458-27E94AFB238C}" type="datetime1">
              <a:rPr lang="en-US" smtClean="0"/>
              <a:t>1/23/2017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97747" y="6592241"/>
            <a:ext cx="221615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‹#›</a:t>
            </a:fld>
            <a:endParaRPr sz="1200">
              <a:latin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auckland.ac.nz/courses/compsci111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csszengarden.com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ascading_Style_Sheets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Comparison_of_layout_engines_(CSS)" TargetMode="Externa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707" y="4940805"/>
            <a:ext cx="4587239" cy="13487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547522" y="5410708"/>
            <a:ext cx="195961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 smtClean="0">
                <a:latin typeface="Calibri"/>
                <a:cs typeface="Calibri"/>
              </a:rPr>
              <a:t>H</a:t>
            </a:r>
            <a:r>
              <a:rPr sz="2400" spc="-10" dirty="0" smtClean="0">
                <a:latin typeface="Calibri"/>
                <a:cs typeface="Calibri"/>
              </a:rPr>
              <a:t>T</a:t>
            </a:r>
            <a:r>
              <a:rPr sz="2400" dirty="0" smtClean="0">
                <a:latin typeface="Calibri"/>
                <a:cs typeface="Calibri"/>
              </a:rPr>
              <a:t>ML</a:t>
            </a:r>
            <a:r>
              <a:rPr lang="en-NZ" sz="2400" dirty="0" smtClean="0">
                <a:latin typeface="Calibri"/>
                <a:cs typeface="Calibri"/>
              </a:rPr>
              <a:t>5</a:t>
            </a:r>
            <a:r>
              <a:rPr sz="2400" spc="5" dirty="0" smtClean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CSS</a:t>
            </a:r>
          </a:p>
        </p:txBody>
      </p:sp>
      <p:sp>
        <p:nvSpPr>
          <p:cNvPr id="4" name="object 4"/>
          <p:cNvSpPr/>
          <p:nvPr/>
        </p:nvSpPr>
        <p:spPr>
          <a:xfrm>
            <a:off x="1207007" y="1638299"/>
            <a:ext cx="6758939" cy="305104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183510" y="2608071"/>
            <a:ext cx="4801235" cy="1080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spc="-35" dirty="0">
                <a:latin typeface="Calibri"/>
                <a:cs typeface="Calibri"/>
              </a:rPr>
              <a:t>C</a:t>
            </a:r>
            <a:r>
              <a:rPr sz="4400" spc="-5" dirty="0">
                <a:latin typeface="Calibri"/>
                <a:cs typeface="Calibri"/>
              </a:rPr>
              <a:t>O</a:t>
            </a:r>
            <a:r>
              <a:rPr sz="4400" dirty="0">
                <a:latin typeface="Calibri"/>
                <a:cs typeface="Calibri"/>
              </a:rPr>
              <a:t>MPSCI</a:t>
            </a:r>
            <a:r>
              <a:rPr sz="4400" spc="-2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111</a:t>
            </a:r>
            <a:r>
              <a:rPr sz="4400" spc="-1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/ 111G</a:t>
            </a:r>
            <a:endParaRPr sz="4400">
              <a:latin typeface="Calibri"/>
              <a:cs typeface="Calibri"/>
            </a:endParaRPr>
          </a:p>
          <a:p>
            <a:pPr marL="17145">
              <a:lnSpc>
                <a:spcPct val="100000"/>
              </a:lnSpc>
              <a:spcBef>
                <a:spcPts val="125"/>
              </a:spcBef>
            </a:pPr>
            <a:r>
              <a:rPr sz="2400" i="1" spc="-15" dirty="0">
                <a:latin typeface="Calibri"/>
                <a:cs typeface="Calibri"/>
              </a:rPr>
              <a:t>An</a:t>
            </a:r>
            <a:r>
              <a:rPr sz="2400" i="1" spc="-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i</a:t>
            </a:r>
            <a:r>
              <a:rPr sz="2400" i="1" spc="-25" dirty="0">
                <a:latin typeface="Calibri"/>
                <a:cs typeface="Calibri"/>
              </a:rPr>
              <a:t>n</a:t>
            </a:r>
            <a:r>
              <a:rPr sz="2400" i="1" spc="-10" dirty="0">
                <a:latin typeface="Calibri"/>
                <a:cs typeface="Calibri"/>
              </a:rPr>
              <a:t>t</a:t>
            </a:r>
            <a:r>
              <a:rPr sz="2400" i="1" spc="-5" dirty="0">
                <a:latin typeface="Calibri"/>
                <a:cs typeface="Calibri"/>
              </a:rPr>
              <a:t>r</a:t>
            </a:r>
            <a:r>
              <a:rPr sz="2400" i="1" dirty="0">
                <a:latin typeface="Calibri"/>
                <a:cs typeface="Calibri"/>
              </a:rPr>
              <a:t>odu</a:t>
            </a:r>
            <a:r>
              <a:rPr sz="2400" i="1" spc="-5" dirty="0">
                <a:latin typeface="Calibri"/>
                <a:cs typeface="Calibri"/>
              </a:rPr>
              <a:t>c</a:t>
            </a:r>
            <a:r>
              <a:rPr sz="2400" i="1" spc="-10" dirty="0">
                <a:latin typeface="Calibri"/>
                <a:cs typeface="Calibri"/>
              </a:rPr>
              <a:t>t</a:t>
            </a:r>
            <a:r>
              <a:rPr sz="2400" i="1" dirty="0">
                <a:latin typeface="Calibri"/>
                <a:cs typeface="Calibri"/>
              </a:rPr>
              <a:t>ion</a:t>
            </a:r>
            <a:r>
              <a:rPr sz="2400" i="1" spc="-15" dirty="0">
                <a:latin typeface="Calibri"/>
                <a:cs typeface="Calibri"/>
              </a:rPr>
              <a:t> </a:t>
            </a:r>
            <a:r>
              <a:rPr sz="2400" i="1" spc="-35" dirty="0">
                <a:latin typeface="Calibri"/>
                <a:cs typeface="Calibri"/>
              </a:rPr>
              <a:t>t</a:t>
            </a:r>
            <a:r>
              <a:rPr sz="2400" i="1" dirty="0">
                <a:latin typeface="Calibri"/>
                <a:cs typeface="Calibri"/>
              </a:rPr>
              <a:t>o</a:t>
            </a:r>
            <a:r>
              <a:rPr sz="2400" i="1" spc="-10" dirty="0">
                <a:latin typeface="Calibri"/>
                <a:cs typeface="Calibri"/>
              </a:rPr>
              <a:t> </a:t>
            </a:r>
            <a:r>
              <a:rPr sz="2400" i="1" spc="-15" dirty="0">
                <a:latin typeface="Calibri"/>
                <a:cs typeface="Calibri"/>
              </a:rPr>
              <a:t>p</a:t>
            </a:r>
            <a:r>
              <a:rPr sz="2400" i="1" spc="-5" dirty="0">
                <a:latin typeface="Calibri"/>
                <a:cs typeface="Calibri"/>
              </a:rPr>
              <a:t>r</a:t>
            </a:r>
            <a:r>
              <a:rPr sz="2400" i="1" dirty="0">
                <a:latin typeface="Calibri"/>
                <a:cs typeface="Calibri"/>
              </a:rPr>
              <a:t>a</a:t>
            </a:r>
            <a:r>
              <a:rPr sz="2400" i="1" spc="-5" dirty="0">
                <a:latin typeface="Calibri"/>
                <a:cs typeface="Calibri"/>
              </a:rPr>
              <a:t>c</a:t>
            </a:r>
            <a:r>
              <a:rPr sz="2400" i="1" spc="-10" dirty="0">
                <a:latin typeface="Calibri"/>
                <a:cs typeface="Calibri"/>
              </a:rPr>
              <a:t>t</a:t>
            </a:r>
            <a:r>
              <a:rPr sz="2400" i="1" dirty="0">
                <a:latin typeface="Calibri"/>
                <a:cs typeface="Calibri"/>
              </a:rPr>
              <a:t>i</a:t>
            </a:r>
            <a:r>
              <a:rPr sz="2400" i="1" spc="-15" dirty="0">
                <a:latin typeface="Calibri"/>
                <a:cs typeface="Calibri"/>
              </a:rPr>
              <a:t>c</a:t>
            </a:r>
            <a:r>
              <a:rPr sz="2400" i="1" dirty="0">
                <a:latin typeface="Calibri"/>
                <a:cs typeface="Calibri"/>
              </a:rPr>
              <a:t>al</a:t>
            </a:r>
            <a:r>
              <a:rPr sz="2400" i="1" spc="-5" dirty="0">
                <a:latin typeface="Calibri"/>
                <a:cs typeface="Calibri"/>
              </a:rPr>
              <a:t> </a:t>
            </a:r>
            <a:r>
              <a:rPr sz="2400" i="1" spc="-30" dirty="0">
                <a:latin typeface="Calibri"/>
                <a:cs typeface="Calibri"/>
              </a:rPr>
              <a:t>c</a:t>
            </a:r>
            <a:r>
              <a:rPr sz="2400" i="1" dirty="0">
                <a:latin typeface="Calibri"/>
                <a:cs typeface="Calibri"/>
              </a:rPr>
              <a:t>o</a:t>
            </a:r>
            <a:r>
              <a:rPr sz="2400" i="1" spc="-5" dirty="0">
                <a:latin typeface="Calibri"/>
                <a:cs typeface="Calibri"/>
              </a:rPr>
              <a:t>m</a:t>
            </a:r>
            <a:r>
              <a:rPr sz="2400" i="1" dirty="0">
                <a:latin typeface="Calibri"/>
                <a:cs typeface="Calibri"/>
              </a:rPr>
              <a:t>puting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NZ" sz="1200" b="1" smtClean="0">
                <a:solidFill>
                  <a:srgbClr val="8A8A8A"/>
                </a:solidFill>
                <a:latin typeface="Arial"/>
                <a:cs typeface="Arial"/>
              </a:rPr>
              <a:t>1</a:t>
            </a:fld>
            <a:endParaRPr lang="en-NZ" sz="1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17586" y="123722"/>
            <a:ext cx="6108826" cy="553998"/>
          </a:xfrm>
        </p:spPr>
        <p:txBody>
          <a:bodyPr/>
          <a:lstStyle/>
          <a:p>
            <a:pPr algn="ctr" eaLnBrk="1" hangingPunct="1"/>
            <a:r>
              <a:rPr lang="en-NZ" dirty="0" smtClean="0">
                <a:latin typeface="Courier New" pitchFamily="49" charset="0"/>
              </a:rPr>
              <a:t>&lt;</a:t>
            </a:r>
            <a:r>
              <a:rPr lang="en-NZ" dirty="0" err="1" smtClean="0">
                <a:latin typeface="Courier New" pitchFamily="49" charset="0"/>
              </a:rPr>
              <a:t>img</a:t>
            </a:r>
            <a:r>
              <a:rPr lang="en-NZ" dirty="0" smtClean="0">
                <a:latin typeface="Courier New" pitchFamily="49" charset="0"/>
              </a:rPr>
              <a:t>&gt;</a:t>
            </a:r>
            <a:r>
              <a:rPr lang="en-NZ" dirty="0" smtClean="0"/>
              <a:t> example</a:t>
            </a:r>
            <a:endParaRPr lang="en-US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NZ" smtClean="0"/>
              <a:t>An image is inserted inline, so it is used inside a block-level element (a paragraph in this example).</a:t>
            </a:r>
          </a:p>
          <a:p>
            <a:pPr eaLnBrk="1" hangingPunct="1">
              <a:buFontTx/>
              <a:buNone/>
            </a:pPr>
            <a:endParaRPr lang="en-NZ" smtClean="0"/>
          </a:p>
          <a:p>
            <a:pPr eaLnBrk="1" hangingPunct="1">
              <a:buFontTx/>
              <a:buNone/>
            </a:pPr>
            <a:endParaRPr lang="en-NZ" smtClean="0"/>
          </a:p>
          <a:p>
            <a:pPr eaLnBrk="1" hangingPunct="1">
              <a:buFontTx/>
              <a:buNone/>
            </a:pPr>
            <a:endParaRPr lang="en-NZ" smtClean="0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449263" y="1858963"/>
            <a:ext cx="8154987" cy="14773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ourier New" pitchFamily="49" charset="0"/>
              </a:rPr>
              <a:t>&lt;p&gt;</a:t>
            </a:r>
          </a:p>
          <a:p>
            <a:r>
              <a:rPr lang="en-US" dirty="0">
                <a:latin typeface="Courier New" pitchFamily="49" charset="0"/>
              </a:rPr>
              <a:t>Here is one of my holiday pictures.</a:t>
            </a:r>
          </a:p>
          <a:p>
            <a:r>
              <a:rPr lang="en-US" dirty="0">
                <a:latin typeface="Courier New" pitchFamily="49" charset="0"/>
              </a:rPr>
              <a:t>&lt;</a:t>
            </a:r>
            <a:r>
              <a:rPr lang="en-US" dirty="0" err="1">
                <a:latin typeface="Courier New" pitchFamily="49" charset="0"/>
              </a:rPr>
              <a:t>img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src</a:t>
            </a:r>
            <a:r>
              <a:rPr lang="en-US" dirty="0" smtClean="0">
                <a:latin typeface="Courier New" pitchFamily="49" charset="0"/>
              </a:rPr>
              <a:t>=</a:t>
            </a:r>
            <a:r>
              <a:rPr lang="en-NZ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 smtClean="0">
                <a:latin typeface="Courier New" pitchFamily="49" charset="0"/>
              </a:rPr>
              <a:t>Empire.jpg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alt</a:t>
            </a:r>
            <a:r>
              <a:rPr lang="en-US" dirty="0" smtClean="0">
                <a:latin typeface="Courier New" pitchFamily="49" charset="0"/>
              </a:rPr>
              <a:t>=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 smtClean="0">
                <a:latin typeface="Courier New" pitchFamily="49" charset="0"/>
              </a:rPr>
              <a:t>The </a:t>
            </a:r>
            <a:r>
              <a:rPr lang="en-US" dirty="0">
                <a:latin typeface="Courier New" pitchFamily="49" charset="0"/>
              </a:rPr>
              <a:t>Empire State </a:t>
            </a:r>
            <a:r>
              <a:rPr lang="en-US" dirty="0" smtClean="0">
                <a:latin typeface="Courier New" pitchFamily="49" charset="0"/>
              </a:rPr>
              <a:t>Building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 smtClean="0">
                <a:latin typeface="Courier New" pitchFamily="49" charset="0"/>
              </a:rPr>
              <a:t>&gt;</a:t>
            </a:r>
            <a:endParaRPr lang="en-US" dirty="0">
              <a:latin typeface="Courier New" pitchFamily="49" charset="0"/>
            </a:endParaRPr>
          </a:p>
          <a:p>
            <a:r>
              <a:rPr lang="en-US" dirty="0">
                <a:latin typeface="Courier New" pitchFamily="49" charset="0"/>
              </a:rPr>
              <a:t>It was late December and it was very cold.</a:t>
            </a:r>
          </a:p>
          <a:p>
            <a:r>
              <a:rPr lang="en-US" dirty="0">
                <a:latin typeface="Courier New" pitchFamily="49" charset="0"/>
              </a:rPr>
              <a:t>&lt;/p&gt;</a:t>
            </a:r>
          </a:p>
        </p:txBody>
      </p:sp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3787775"/>
            <a:ext cx="6372225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02450" y="2890838"/>
            <a:ext cx="175260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6553200" y="6565420"/>
            <a:ext cx="2133600" cy="245667"/>
          </a:xfrm>
          <a:prstGeom prst="rect">
            <a:avLst/>
          </a:prstGeom>
        </p:spPr>
        <p:txBody>
          <a:bodyPr/>
          <a:lstStyle/>
          <a:p>
            <a:fld id="{34FD8859-28EC-4FE9-A2BB-0D9E1B21184C}" type="slidenum">
              <a:rPr lang="en-NZ" smtClean="0"/>
              <a:pPr/>
              <a:t>10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4294967295"/>
          </p:nvPr>
        </p:nvSpPr>
        <p:spPr>
          <a:xfrm>
            <a:off x="3124200" y="6565420"/>
            <a:ext cx="2895600" cy="184666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NZ" dirty="0" smtClean="0"/>
              <a:t>HTML5 02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7601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xfrm>
            <a:off x="1517586" y="123722"/>
            <a:ext cx="6108826" cy="553998"/>
          </a:xfrm>
        </p:spPr>
        <p:txBody>
          <a:bodyPr/>
          <a:lstStyle/>
          <a:p>
            <a:pPr algn="ctr" eaLnBrk="1" hangingPunct="1"/>
            <a:r>
              <a:rPr lang="en-GB" dirty="0" smtClean="0"/>
              <a:t>Hypertext reference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>
          <a:xfrm>
            <a:off x="527824" y="1213929"/>
            <a:ext cx="8088351" cy="3600986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dirty="0" smtClean="0"/>
              <a:t>A link to another resource on the WWW</a:t>
            </a:r>
          </a:p>
          <a:p>
            <a:pPr lvl="1" eaLnBrk="1" hangingPunct="1"/>
            <a:r>
              <a:rPr lang="en-GB" sz="1800" dirty="0" smtClean="0"/>
              <a:t>References to other documents</a:t>
            </a:r>
          </a:p>
          <a:p>
            <a:pPr lvl="1" eaLnBrk="1" hangingPunct="1"/>
            <a:r>
              <a:rPr lang="en-GB" sz="1800" dirty="0" smtClean="0"/>
              <a:t>Pages, images, files, sections</a:t>
            </a:r>
          </a:p>
          <a:p>
            <a:pPr lvl="1" eaLnBrk="1" hangingPunct="1"/>
            <a:endParaRPr lang="en-GB" sz="1800" dirty="0" smtClean="0"/>
          </a:p>
          <a:p>
            <a:pPr eaLnBrk="1" hangingPunct="1">
              <a:buFontTx/>
              <a:buNone/>
            </a:pPr>
            <a:r>
              <a:rPr lang="en-GB" dirty="0" smtClean="0">
                <a:latin typeface="Courier New" pitchFamily="49" charset="0"/>
              </a:rPr>
              <a:t>&lt;a&gt;</a:t>
            </a:r>
          </a:p>
          <a:p>
            <a:pPr lvl="1" eaLnBrk="1" hangingPunct="1"/>
            <a:r>
              <a:rPr lang="en-GB" sz="1800" b="1" dirty="0" smtClean="0"/>
              <a:t>Anchor tag</a:t>
            </a:r>
          </a:p>
          <a:p>
            <a:pPr eaLnBrk="1" hangingPunct="1">
              <a:buFontTx/>
              <a:buNone/>
            </a:pPr>
            <a:endParaRPr lang="en-GB" b="0" dirty="0" smtClean="0"/>
          </a:p>
          <a:p>
            <a:pPr eaLnBrk="1" hangingPunct="1">
              <a:buFontTx/>
              <a:buNone/>
            </a:pPr>
            <a:r>
              <a:rPr lang="en-GB" dirty="0" err="1" smtClean="0">
                <a:latin typeface="Courier New" pitchFamily="49" charset="0"/>
              </a:rPr>
              <a:t>href</a:t>
            </a:r>
            <a:endParaRPr lang="en-GB" dirty="0" smtClean="0">
              <a:latin typeface="Courier New" pitchFamily="49" charset="0"/>
            </a:endParaRPr>
          </a:p>
          <a:p>
            <a:pPr lvl="1" eaLnBrk="1" hangingPunct="1"/>
            <a:r>
              <a:rPr lang="en-GB" sz="1800" dirty="0" smtClean="0"/>
              <a:t>Attribute used to specify the destination of the link</a:t>
            </a:r>
          </a:p>
          <a:p>
            <a:pPr lvl="1" eaLnBrk="1" hangingPunct="1"/>
            <a:r>
              <a:rPr lang="en-GB" sz="1800" dirty="0" smtClean="0"/>
              <a:t>URL</a:t>
            </a:r>
          </a:p>
          <a:p>
            <a:pPr lvl="1" eaLnBrk="1" hangingPunct="1"/>
            <a:endParaRPr lang="en-GB" sz="1800" dirty="0" smtClean="0"/>
          </a:p>
          <a:p>
            <a:pPr eaLnBrk="1" hangingPunct="1">
              <a:buFontTx/>
              <a:buNone/>
            </a:pPr>
            <a:r>
              <a:rPr lang="en-GB" dirty="0" smtClean="0">
                <a:latin typeface="Courier New" pitchFamily="49" charset="0"/>
              </a:rPr>
              <a:t>&lt;a </a:t>
            </a:r>
            <a:r>
              <a:rPr lang="en-GB" dirty="0" err="1" smtClean="0">
                <a:latin typeface="Courier New" pitchFamily="49" charset="0"/>
              </a:rPr>
              <a:t>href</a:t>
            </a:r>
            <a:r>
              <a:rPr lang="en-GB" dirty="0" smtClean="0">
                <a:latin typeface="Courier New" pitchFamily="49" charset="0"/>
              </a:rPr>
              <a:t>=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GB" dirty="0" smtClean="0">
                <a:latin typeface="Courier New" pitchFamily="49" charset="0"/>
              </a:rPr>
              <a:t>…</a:t>
            </a:r>
            <a:r>
              <a:rPr lang="en-GB" dirty="0" err="1" smtClean="0">
                <a:latin typeface="Courier New" pitchFamily="49" charset="0"/>
              </a:rPr>
              <a:t>url</a:t>
            </a:r>
            <a:r>
              <a:rPr lang="en-GB" dirty="0" smtClean="0">
                <a:latin typeface="Courier New" pitchFamily="49" charset="0"/>
              </a:rPr>
              <a:t>…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GB" dirty="0" smtClean="0">
                <a:latin typeface="Courier New" pitchFamily="49" charset="0"/>
              </a:rPr>
              <a:t>&gt;</a:t>
            </a:r>
            <a:r>
              <a:rPr lang="en-GB" dirty="0" smtClean="0">
                <a:latin typeface="Courier New" pitchFamily="49" charset="0"/>
              </a:rPr>
              <a:t>link text&lt;/a&gt;</a:t>
            </a:r>
          </a:p>
          <a:p>
            <a:pPr eaLnBrk="1" hangingPunct="1">
              <a:buFontTx/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565420"/>
            <a:ext cx="2133600" cy="245667"/>
          </a:xfrm>
          <a:prstGeom prst="rect">
            <a:avLst/>
          </a:prstGeom>
        </p:spPr>
        <p:txBody>
          <a:bodyPr/>
          <a:lstStyle/>
          <a:p>
            <a:fld id="{34FD8859-28EC-4FE9-A2BB-0D9E1B21184C}" type="slidenum">
              <a:rPr lang="en-NZ" smtClean="0"/>
              <a:pPr/>
              <a:t>11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565420"/>
            <a:ext cx="2895600" cy="184666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NZ" dirty="0" smtClean="0"/>
              <a:t>HTML5 02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0159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1517586" y="123722"/>
            <a:ext cx="6108826" cy="553998"/>
          </a:xfrm>
        </p:spPr>
        <p:txBody>
          <a:bodyPr/>
          <a:lstStyle/>
          <a:p>
            <a:pPr algn="ctr" eaLnBrk="1" hangingPunct="1"/>
            <a:r>
              <a:rPr lang="en-GB" dirty="0" smtClean="0"/>
              <a:t>URLs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xfrm>
            <a:off x="527824" y="1213929"/>
            <a:ext cx="8088351" cy="4154984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dirty="0" smtClean="0"/>
              <a:t>Fully specified</a:t>
            </a:r>
          </a:p>
          <a:p>
            <a:pPr lvl="1" eaLnBrk="1" hangingPunct="1"/>
            <a:r>
              <a:rPr lang="en-GB" sz="1800" dirty="0" smtClean="0"/>
              <a:t>Protocol</a:t>
            </a:r>
          </a:p>
          <a:p>
            <a:pPr lvl="1" eaLnBrk="1" hangingPunct="1"/>
            <a:r>
              <a:rPr lang="en-GB" sz="1800" dirty="0" smtClean="0"/>
              <a:t>Host name</a:t>
            </a:r>
          </a:p>
          <a:p>
            <a:pPr lvl="1" eaLnBrk="1" hangingPunct="1"/>
            <a:r>
              <a:rPr lang="en-GB" sz="1800" dirty="0" smtClean="0"/>
              <a:t>Path</a:t>
            </a:r>
          </a:p>
          <a:p>
            <a:pPr lvl="1" eaLnBrk="1" hangingPunct="1"/>
            <a:r>
              <a:rPr lang="en-GB" sz="1800" dirty="0" smtClean="0"/>
              <a:t>File</a:t>
            </a:r>
          </a:p>
          <a:p>
            <a:pPr lvl="1" eaLnBrk="1" hangingPunct="1"/>
            <a:endParaRPr lang="en-GB" sz="1800" dirty="0" smtClean="0"/>
          </a:p>
          <a:p>
            <a:pPr eaLnBrk="1" hangingPunct="1">
              <a:buFontTx/>
              <a:buNone/>
            </a:pPr>
            <a:r>
              <a:rPr lang="en-GB" dirty="0" smtClean="0"/>
              <a:t>Relative</a:t>
            </a:r>
          </a:p>
          <a:p>
            <a:pPr lvl="1" eaLnBrk="1" hangingPunct="1"/>
            <a:r>
              <a:rPr lang="en-GB" sz="1800" dirty="0" smtClean="0"/>
              <a:t>Omit the first parts</a:t>
            </a:r>
          </a:p>
          <a:p>
            <a:pPr lvl="1" eaLnBrk="1" hangingPunct="1"/>
            <a:r>
              <a:rPr lang="en-GB" sz="1800" dirty="0" smtClean="0"/>
              <a:t>Path and file</a:t>
            </a:r>
          </a:p>
          <a:p>
            <a:pPr lvl="1" eaLnBrk="1" hangingPunct="1"/>
            <a:r>
              <a:rPr lang="en-GB" sz="1800" dirty="0" smtClean="0"/>
              <a:t>File</a:t>
            </a:r>
          </a:p>
          <a:p>
            <a:pPr lvl="1" eaLnBrk="1" hangingPunct="1"/>
            <a:endParaRPr lang="en-GB" sz="1800" dirty="0" smtClean="0"/>
          </a:p>
          <a:p>
            <a:pPr eaLnBrk="1" hangingPunct="1">
              <a:buFontTx/>
              <a:buNone/>
            </a:pPr>
            <a:r>
              <a:rPr lang="en-GB" sz="1800" b="0" dirty="0" smtClean="0">
                <a:latin typeface="Courier New" pitchFamily="49" charset="0"/>
              </a:rPr>
              <a:t>http://www.cs.auckland.ac.nz/courses/compsci111/index.html</a:t>
            </a:r>
          </a:p>
          <a:p>
            <a:pPr eaLnBrk="1" hangingPunct="1">
              <a:buFontTx/>
              <a:buNone/>
            </a:pPr>
            <a:r>
              <a:rPr lang="en-GB" sz="1800" b="0" dirty="0" smtClean="0">
                <a:latin typeface="Courier New" pitchFamily="49" charset="0"/>
              </a:rPr>
              <a:t>/</a:t>
            </a:r>
            <a:r>
              <a:rPr lang="en-GB" sz="1800" b="0" dirty="0" smtClean="0">
                <a:latin typeface="Courier New" pitchFamily="49" charset="0"/>
              </a:rPr>
              <a:t>courses/compsci111/index.html</a:t>
            </a:r>
            <a:endParaRPr lang="en-GB" sz="1800" b="0" dirty="0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GB" sz="1800" b="0" dirty="0" smtClean="0">
                <a:latin typeface="Courier New" pitchFamily="49" charset="0"/>
              </a:rPr>
              <a:t>lectures/index.html</a:t>
            </a:r>
          </a:p>
          <a:p>
            <a:pPr eaLnBrk="1" hangingPunct="1">
              <a:buFontTx/>
              <a:buNone/>
            </a:pPr>
            <a:r>
              <a:rPr lang="en-GB" sz="1800" b="0" dirty="0" smtClean="0">
                <a:latin typeface="Courier New" pitchFamily="49" charset="0"/>
              </a:rPr>
              <a:t>index.html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565420"/>
            <a:ext cx="2133600" cy="245667"/>
          </a:xfrm>
          <a:prstGeom prst="rect">
            <a:avLst/>
          </a:prstGeom>
        </p:spPr>
        <p:txBody>
          <a:bodyPr/>
          <a:lstStyle/>
          <a:p>
            <a:fld id="{34FD8859-28EC-4FE9-A2BB-0D9E1B21184C}" type="slidenum">
              <a:rPr lang="en-NZ" smtClean="0"/>
              <a:pPr/>
              <a:t>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565420"/>
            <a:ext cx="2895600" cy="184666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NZ" dirty="0" smtClean="0"/>
              <a:t>HTML5 02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5127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2687" y="123722"/>
            <a:ext cx="6778624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92935" algn="l">
              <a:lnSpc>
                <a:spcPct val="100000"/>
              </a:lnSpc>
            </a:pPr>
            <a:r>
              <a:rPr spc="-30" dirty="0" smtClean="0"/>
              <a:t>H</a:t>
            </a:r>
            <a:r>
              <a:rPr spc="-15" dirty="0" smtClean="0"/>
              <a:t>T</a:t>
            </a:r>
            <a:r>
              <a:rPr spc="-40" dirty="0" smtClean="0"/>
              <a:t>M</a:t>
            </a:r>
            <a:r>
              <a:rPr spc="-20" dirty="0" smtClean="0"/>
              <a:t>L</a:t>
            </a:r>
            <a:r>
              <a:rPr lang="en-NZ" spc="-20" dirty="0" smtClean="0"/>
              <a:t>5 </a:t>
            </a:r>
            <a:r>
              <a:rPr spc="-5" dirty="0" smtClean="0"/>
              <a:t>E</a:t>
            </a:r>
            <a:r>
              <a:rPr spc="-85" dirty="0" smtClean="0"/>
              <a:t>x</a:t>
            </a:r>
            <a:r>
              <a:rPr dirty="0" smtClean="0"/>
              <a:t>e</a:t>
            </a:r>
            <a:r>
              <a:rPr spc="-45" dirty="0" smtClean="0"/>
              <a:t>r</a:t>
            </a:r>
            <a:r>
              <a:rPr spc="5" dirty="0" smtClean="0"/>
              <a:t>c</a:t>
            </a:r>
            <a:r>
              <a:rPr spc="-15" dirty="0" smtClean="0"/>
              <a:t>is</a:t>
            </a:r>
            <a:r>
              <a:rPr dirty="0" smtClean="0"/>
              <a:t>e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4294967295"/>
          </p:nvPr>
        </p:nvSpPr>
        <p:spPr>
          <a:xfrm>
            <a:off x="4191158" y="6592241"/>
            <a:ext cx="761364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 smtClean="0"/>
              <a:t>HTM</a:t>
            </a:r>
            <a:r>
              <a:rPr sz="1200" dirty="0" smtClean="0"/>
              <a:t>L</a:t>
            </a:r>
            <a:r>
              <a:rPr lang="en-NZ" sz="1200" dirty="0" smtClean="0"/>
              <a:t>5</a:t>
            </a:r>
            <a:r>
              <a:rPr sz="1200" spc="-15" dirty="0" smtClean="0"/>
              <a:t> </a:t>
            </a:r>
            <a:r>
              <a:rPr sz="1200" dirty="0" smtClean="0"/>
              <a:t>0</a:t>
            </a:r>
            <a:r>
              <a:rPr lang="en-NZ" sz="1200" dirty="0" smtClean="0"/>
              <a:t>2</a:t>
            </a:r>
            <a:endParaRPr sz="120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4294967295"/>
          </p:nvPr>
        </p:nvSpPr>
        <p:spPr>
          <a:xfrm>
            <a:off x="5546090" y="6246748"/>
            <a:ext cx="3521075" cy="539750"/>
          </a:xfrm>
          <a:prstGeom prst="rect">
            <a:avLst/>
          </a:prstGeom>
        </p:spPr>
        <p:txBody>
          <a:bodyPr vert="horz" wrap="square" lIns="0" tIns="345492" rIns="0" bIns="0" rtlCol="0">
            <a:spAutoFit/>
          </a:bodyPr>
          <a:lstStyle/>
          <a:p>
            <a:pPr marL="287655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13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9751" y="945771"/>
            <a:ext cx="8482965" cy="149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6350" indent="-342900">
              <a:lnSpc>
                <a:spcPct val="100000"/>
              </a:lnSpc>
            </a:pPr>
            <a:r>
              <a:rPr sz="2400" b="1" i="1" spc="-10" dirty="0">
                <a:latin typeface="Calibri"/>
                <a:cs typeface="Calibri"/>
              </a:rPr>
              <a:t>E</a:t>
            </a:r>
            <a:r>
              <a:rPr sz="2400" b="1" i="1" spc="-50" dirty="0">
                <a:latin typeface="Calibri"/>
                <a:cs typeface="Calibri"/>
              </a:rPr>
              <a:t>x</a:t>
            </a:r>
            <a:r>
              <a:rPr sz="2400" b="1" i="1" spc="-5" dirty="0">
                <a:latin typeface="Calibri"/>
                <a:cs typeface="Calibri"/>
              </a:rPr>
              <a:t>e</a:t>
            </a:r>
            <a:r>
              <a:rPr sz="2400" b="1" i="1" spc="-15" dirty="0">
                <a:latin typeface="Calibri"/>
                <a:cs typeface="Calibri"/>
              </a:rPr>
              <a:t>rci</a:t>
            </a:r>
            <a:r>
              <a:rPr sz="2400" b="1" i="1" dirty="0">
                <a:latin typeface="Calibri"/>
                <a:cs typeface="Calibri"/>
              </a:rPr>
              <a:t>se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lang="en-NZ" sz="2400" b="1" i="1" spc="-20" dirty="0">
                <a:latin typeface="Calibri"/>
                <a:cs typeface="Calibri"/>
              </a:rPr>
              <a:t>1</a:t>
            </a:r>
            <a:r>
              <a:rPr sz="2400" b="1" i="1" spc="-10" dirty="0" smtClean="0">
                <a:latin typeface="Calibri"/>
                <a:cs typeface="Calibri"/>
              </a:rPr>
              <a:t>:</a:t>
            </a:r>
            <a:r>
              <a:rPr sz="2400" b="1" i="1" spc="-5" dirty="0" smtClean="0">
                <a:latin typeface="Calibri"/>
                <a:cs typeface="Calibri"/>
              </a:rPr>
              <a:t> </a:t>
            </a:r>
            <a:r>
              <a:rPr sz="2400" b="1" i="1" spc="-25" dirty="0">
                <a:latin typeface="Calibri"/>
                <a:cs typeface="Calibri"/>
              </a:rPr>
              <a:t>Wh</a:t>
            </a:r>
            <a:r>
              <a:rPr sz="2400" b="1" i="1" spc="-15" dirty="0">
                <a:latin typeface="Calibri"/>
                <a:cs typeface="Calibri"/>
              </a:rPr>
              <a:t>at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20" dirty="0" smtClean="0">
                <a:latin typeface="Calibri"/>
                <a:cs typeface="Calibri"/>
              </a:rPr>
              <a:t>H</a:t>
            </a:r>
            <a:r>
              <a:rPr sz="2400" b="1" i="1" spc="-5" dirty="0" smtClean="0">
                <a:latin typeface="Calibri"/>
                <a:cs typeface="Calibri"/>
              </a:rPr>
              <a:t>T</a:t>
            </a:r>
            <a:r>
              <a:rPr sz="2400" b="1" i="1" dirty="0" smtClean="0">
                <a:latin typeface="Calibri"/>
                <a:cs typeface="Calibri"/>
              </a:rPr>
              <a:t>M</a:t>
            </a:r>
            <a:r>
              <a:rPr sz="2400" b="1" i="1" spc="-15" dirty="0" smtClean="0">
                <a:latin typeface="Calibri"/>
                <a:cs typeface="Calibri"/>
              </a:rPr>
              <a:t>L</a:t>
            </a:r>
            <a:r>
              <a:rPr lang="en-NZ" sz="2400" b="1" i="1" spc="-15" dirty="0" smtClean="0">
                <a:latin typeface="Calibri"/>
                <a:cs typeface="Calibri"/>
              </a:rPr>
              <a:t>5</a:t>
            </a:r>
            <a:r>
              <a:rPr sz="2400" b="1" i="1" spc="-10" dirty="0" smtClean="0">
                <a:latin typeface="Calibri"/>
                <a:cs typeface="Calibri"/>
              </a:rPr>
              <a:t> </a:t>
            </a:r>
            <a:r>
              <a:rPr sz="2400" b="1" i="1" spc="-40" dirty="0">
                <a:latin typeface="Calibri"/>
                <a:cs typeface="Calibri"/>
              </a:rPr>
              <a:t>c</a:t>
            </a:r>
            <a:r>
              <a:rPr sz="2400" b="1" i="1" spc="-10" dirty="0">
                <a:latin typeface="Calibri"/>
                <a:cs typeface="Calibri"/>
              </a:rPr>
              <a:t>o</a:t>
            </a:r>
            <a:r>
              <a:rPr sz="2400" b="1" i="1" spc="5" dirty="0">
                <a:latin typeface="Calibri"/>
                <a:cs typeface="Calibri"/>
              </a:rPr>
              <a:t>d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dirty="0">
                <a:latin typeface="Calibri"/>
                <a:cs typeface="Calibri"/>
              </a:rPr>
              <a:t>s</a:t>
            </a:r>
            <a:r>
              <a:rPr sz="2400" b="1" i="1" spc="-5" dirty="0">
                <a:latin typeface="Calibri"/>
                <a:cs typeface="Calibri"/>
              </a:rPr>
              <a:t> re</a:t>
            </a:r>
            <a:r>
              <a:rPr sz="2400" b="1" i="1" spc="-10" dirty="0">
                <a:latin typeface="Calibri"/>
                <a:cs typeface="Calibri"/>
              </a:rPr>
              <a:t>q</a:t>
            </a:r>
            <a:r>
              <a:rPr sz="2400" b="1" i="1" spc="-25" dirty="0">
                <a:latin typeface="Calibri"/>
                <a:cs typeface="Calibri"/>
              </a:rPr>
              <a:t>u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spc="-5" dirty="0">
                <a:latin typeface="Calibri"/>
                <a:cs typeface="Calibri"/>
              </a:rPr>
              <a:t>re</a:t>
            </a:r>
            <a:r>
              <a:rPr sz="2400" b="1" i="1" spc="-15" dirty="0">
                <a:latin typeface="Calibri"/>
                <a:cs typeface="Calibri"/>
              </a:rPr>
              <a:t>d</a:t>
            </a:r>
            <a:r>
              <a:rPr sz="2400" b="1" i="1" dirty="0">
                <a:latin typeface="Calibri"/>
                <a:cs typeface="Calibri"/>
              </a:rPr>
              <a:t> 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dirty="0">
                <a:latin typeface="Calibri"/>
                <a:cs typeface="Calibri"/>
              </a:rPr>
              <a:t>o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cre</a:t>
            </a:r>
            <a:r>
              <a:rPr sz="2400" b="1" i="1" spc="-10" dirty="0">
                <a:latin typeface="Calibri"/>
                <a:cs typeface="Calibri"/>
              </a:rPr>
              <a:t>a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a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45" dirty="0">
                <a:latin typeface="Calibri"/>
                <a:cs typeface="Calibri"/>
              </a:rPr>
              <a:t>h</a:t>
            </a:r>
            <a:r>
              <a:rPr sz="2400" b="1" i="1" spc="-5" dirty="0">
                <a:latin typeface="Calibri"/>
                <a:cs typeface="Calibri"/>
              </a:rPr>
              <a:t>y</a:t>
            </a:r>
            <a:r>
              <a:rPr sz="2400" b="1" i="1" spc="-10" dirty="0">
                <a:latin typeface="Calibri"/>
                <a:cs typeface="Calibri"/>
              </a:rPr>
              <a:t>p</a:t>
            </a:r>
            <a:r>
              <a:rPr sz="2400" b="1" i="1" spc="-5" dirty="0">
                <a:latin typeface="Calibri"/>
                <a:cs typeface="Calibri"/>
              </a:rPr>
              <a:t>e</a:t>
            </a:r>
            <a:r>
              <a:rPr sz="2400" b="1" i="1" spc="-15" dirty="0">
                <a:latin typeface="Calibri"/>
                <a:cs typeface="Calibri"/>
              </a:rPr>
              <a:t>r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spc="-65" dirty="0">
                <a:latin typeface="Calibri"/>
                <a:cs typeface="Calibri"/>
              </a:rPr>
              <a:t>e</a:t>
            </a:r>
            <a:r>
              <a:rPr sz="2400" b="1" i="1" dirty="0">
                <a:latin typeface="Calibri"/>
                <a:cs typeface="Calibri"/>
              </a:rPr>
              <a:t>x</a:t>
            </a:r>
            <a:r>
              <a:rPr sz="2400" b="1" i="1" spc="-10" dirty="0">
                <a:latin typeface="Calibri"/>
                <a:cs typeface="Calibri"/>
              </a:rPr>
              <a:t>t </a:t>
            </a:r>
            <a:r>
              <a:rPr sz="2400" b="1" i="1" spc="-5" dirty="0">
                <a:latin typeface="Calibri"/>
                <a:cs typeface="Calibri"/>
              </a:rPr>
              <a:t>re</a:t>
            </a:r>
            <a:r>
              <a:rPr sz="2400" b="1" i="1" spc="-30" dirty="0">
                <a:latin typeface="Calibri"/>
                <a:cs typeface="Calibri"/>
              </a:rPr>
              <a:t>f</a:t>
            </a:r>
            <a:r>
              <a:rPr sz="2400" b="1" i="1" spc="-5" dirty="0">
                <a:latin typeface="Calibri"/>
                <a:cs typeface="Calibri"/>
              </a:rPr>
              <a:t>ere</a:t>
            </a:r>
            <a:r>
              <a:rPr sz="2400" b="1" i="1" spc="-25" dirty="0">
                <a:latin typeface="Calibri"/>
                <a:cs typeface="Calibri"/>
              </a:rPr>
              <a:t>n</a:t>
            </a:r>
            <a:r>
              <a:rPr sz="2400" b="1" i="1" spc="-30" dirty="0">
                <a:latin typeface="Calibri"/>
                <a:cs typeface="Calibri"/>
              </a:rPr>
              <a:t>c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20" dirty="0">
                <a:latin typeface="Calibri"/>
                <a:cs typeface="Calibri"/>
              </a:rPr>
              <a:t>th</a:t>
            </a:r>
            <a:r>
              <a:rPr sz="2400" b="1" i="1" spc="-15" dirty="0">
                <a:latin typeface="Calibri"/>
                <a:cs typeface="Calibri"/>
              </a:rPr>
              <a:t>at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li</a:t>
            </a:r>
            <a:r>
              <a:rPr sz="2400" b="1" i="1" spc="-10" dirty="0">
                <a:latin typeface="Calibri"/>
                <a:cs typeface="Calibri"/>
              </a:rPr>
              <a:t>n</a:t>
            </a:r>
            <a:r>
              <a:rPr sz="2400" b="1" i="1" spc="-25" dirty="0">
                <a:latin typeface="Calibri"/>
                <a:cs typeface="Calibri"/>
              </a:rPr>
              <a:t>k</a:t>
            </a:r>
            <a:r>
              <a:rPr sz="2400" b="1" i="1" dirty="0">
                <a:latin typeface="Calibri"/>
                <a:cs typeface="Calibri"/>
              </a:rPr>
              <a:t>s</a:t>
            </a:r>
            <a:r>
              <a:rPr sz="2400" b="1" i="1" spc="-5" dirty="0">
                <a:latin typeface="Calibri"/>
                <a:cs typeface="Calibri"/>
              </a:rPr>
              <a:t> 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dirty="0">
                <a:latin typeface="Calibri"/>
                <a:cs typeface="Calibri"/>
              </a:rPr>
              <a:t>o </a:t>
            </a:r>
            <a:r>
              <a:rPr sz="2400" b="1" i="1" spc="-15" dirty="0">
                <a:latin typeface="Calibri"/>
                <a:cs typeface="Calibri"/>
              </a:rPr>
              <a:t>a</a:t>
            </a:r>
            <a:r>
              <a:rPr sz="2400" b="1" i="1" spc="-10" dirty="0">
                <a:latin typeface="Calibri"/>
                <a:cs typeface="Calibri"/>
              </a:rPr>
              <a:t> pag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45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at </a:t>
            </a:r>
            <a:r>
              <a:rPr sz="2400" b="1" i="1" spc="-5" dirty="0">
                <a:latin typeface="Calibri"/>
                <a:cs typeface="Calibri"/>
              </a:rPr>
              <a:t>th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l</a:t>
            </a:r>
            <a:r>
              <a:rPr sz="2400" b="1" i="1" spc="-25" dirty="0">
                <a:latin typeface="Calibri"/>
                <a:cs typeface="Calibri"/>
              </a:rPr>
              <a:t>o</a:t>
            </a:r>
            <a:r>
              <a:rPr sz="2400" b="1" i="1" spc="-40" dirty="0">
                <a:latin typeface="Calibri"/>
                <a:cs typeface="Calibri"/>
              </a:rPr>
              <a:t>c</a:t>
            </a:r>
            <a:r>
              <a:rPr sz="2400" b="1" i="1" spc="-10" dirty="0">
                <a:latin typeface="Calibri"/>
                <a:cs typeface="Calibri"/>
              </a:rPr>
              <a:t>a</a:t>
            </a:r>
            <a:r>
              <a:rPr sz="2400" b="1" i="1" spc="-15" dirty="0">
                <a:latin typeface="Calibri"/>
                <a:cs typeface="Calibri"/>
              </a:rPr>
              <a:t>ti</a:t>
            </a:r>
            <a:r>
              <a:rPr sz="2400" b="1" i="1" spc="-10" dirty="0">
                <a:latin typeface="Calibri"/>
                <a:cs typeface="Calibri"/>
              </a:rPr>
              <a:t>on </a:t>
            </a:r>
            <a:r>
              <a:rPr lang="en-NZ" sz="2400" i="1" spc="-5" dirty="0" smtClean="0">
                <a:latin typeface="Calibri"/>
                <a:cs typeface="Calibri"/>
              </a:rPr>
              <a:t>"</a:t>
            </a:r>
            <a:r>
              <a:rPr sz="2400" b="1" i="1" spc="-30" dirty="0" smtClean="0">
                <a:latin typeface="Calibri"/>
                <a:cs typeface="Calibri"/>
                <a:hlinkClick r:id="rId3"/>
              </a:rPr>
              <a:t>ht</a:t>
            </a:r>
            <a:r>
              <a:rPr sz="2400" b="1" i="1" spc="-15" dirty="0" smtClean="0">
                <a:latin typeface="Calibri"/>
                <a:cs typeface="Calibri"/>
                <a:hlinkClick r:id="rId3"/>
              </a:rPr>
              <a:t>t</a:t>
            </a:r>
            <a:r>
              <a:rPr sz="2400" b="1" i="1" spc="-10" dirty="0" smtClean="0">
                <a:latin typeface="Calibri"/>
                <a:cs typeface="Calibri"/>
                <a:hlinkClick r:id="rId3"/>
              </a:rPr>
              <a:t>p</a:t>
            </a:r>
            <a:r>
              <a:rPr sz="2400" b="1" i="1" spc="-15" dirty="0">
                <a:latin typeface="Calibri"/>
                <a:cs typeface="Calibri"/>
                <a:hlinkClick r:id="rId3"/>
              </a:rPr>
              <a:t>:</a:t>
            </a:r>
            <a:r>
              <a:rPr sz="2400" b="1" i="1" dirty="0">
                <a:latin typeface="Calibri"/>
                <a:cs typeface="Calibri"/>
                <a:hlinkClick r:id="rId3"/>
              </a:rPr>
              <a:t>//</a:t>
            </a:r>
            <a:r>
              <a:rPr sz="2400" b="1" i="1" spc="10" dirty="0">
                <a:latin typeface="Calibri"/>
                <a:cs typeface="Calibri"/>
                <a:hlinkClick r:id="rId3"/>
              </a:rPr>
              <a:t>ww</a:t>
            </a:r>
            <a:r>
              <a:rPr sz="2400" b="1" i="1" spc="-110" dirty="0">
                <a:latin typeface="Calibri"/>
                <a:cs typeface="Calibri"/>
                <a:hlinkClick r:id="rId3"/>
              </a:rPr>
              <a:t>w</a:t>
            </a:r>
            <a:r>
              <a:rPr sz="2400" b="1" i="1" spc="-15" dirty="0">
                <a:latin typeface="Calibri"/>
                <a:cs typeface="Calibri"/>
                <a:hlinkClick r:id="rId3"/>
              </a:rPr>
              <a:t>.c</a:t>
            </a:r>
            <a:r>
              <a:rPr sz="2400" b="1" i="1" spc="-10" dirty="0">
                <a:latin typeface="Calibri"/>
                <a:cs typeface="Calibri"/>
                <a:hlinkClick r:id="rId3"/>
              </a:rPr>
              <a:t>s</a:t>
            </a:r>
            <a:r>
              <a:rPr sz="2400" b="1" i="1" spc="-15" dirty="0">
                <a:latin typeface="Calibri"/>
                <a:cs typeface="Calibri"/>
                <a:hlinkClick r:id="rId3"/>
              </a:rPr>
              <a:t>.</a:t>
            </a:r>
            <a:r>
              <a:rPr sz="2400" b="1" i="1" spc="-10" dirty="0">
                <a:latin typeface="Calibri"/>
                <a:cs typeface="Calibri"/>
                <a:hlinkClick r:id="rId3"/>
              </a:rPr>
              <a:t>a</a:t>
            </a:r>
            <a:r>
              <a:rPr sz="2400" b="1" i="1" spc="-25" dirty="0">
                <a:latin typeface="Calibri"/>
                <a:cs typeface="Calibri"/>
                <a:hlinkClick r:id="rId3"/>
              </a:rPr>
              <a:t>uc</a:t>
            </a:r>
            <a:r>
              <a:rPr sz="2400" b="1" i="1" spc="-15" dirty="0">
                <a:latin typeface="Calibri"/>
                <a:cs typeface="Calibri"/>
                <a:hlinkClick r:id="rId3"/>
              </a:rPr>
              <a:t>kl</a:t>
            </a:r>
            <a:r>
              <a:rPr sz="2400" b="1" i="1" spc="-10" dirty="0">
                <a:latin typeface="Calibri"/>
                <a:cs typeface="Calibri"/>
                <a:hlinkClick r:id="rId3"/>
              </a:rPr>
              <a:t>an</a:t>
            </a:r>
            <a:r>
              <a:rPr sz="2400" b="1" i="1" spc="5" dirty="0">
                <a:latin typeface="Calibri"/>
                <a:cs typeface="Calibri"/>
                <a:hlinkClick r:id="rId3"/>
              </a:rPr>
              <a:t>d</a:t>
            </a:r>
            <a:r>
              <a:rPr sz="2400" b="1" i="1" spc="-15" dirty="0">
                <a:latin typeface="Calibri"/>
                <a:cs typeface="Calibri"/>
                <a:hlinkClick r:id="rId3"/>
              </a:rPr>
              <a:t>.</a:t>
            </a:r>
            <a:r>
              <a:rPr sz="2400" b="1" i="1" spc="-10" dirty="0">
                <a:latin typeface="Calibri"/>
                <a:cs typeface="Calibri"/>
                <a:hlinkClick r:id="rId3"/>
              </a:rPr>
              <a:t>a</a:t>
            </a:r>
            <a:r>
              <a:rPr sz="2400" b="1" i="1" spc="-5" dirty="0">
                <a:latin typeface="Calibri"/>
                <a:cs typeface="Calibri"/>
                <a:hlinkClick r:id="rId3"/>
              </a:rPr>
              <a:t>c.n</a:t>
            </a:r>
            <a:r>
              <a:rPr sz="2400" b="1" i="1" dirty="0">
                <a:latin typeface="Calibri"/>
                <a:cs typeface="Calibri"/>
                <a:hlinkClick r:id="rId3"/>
              </a:rPr>
              <a:t>z</a:t>
            </a:r>
            <a:r>
              <a:rPr sz="2400" b="1" i="1" spc="-60" dirty="0">
                <a:latin typeface="Calibri"/>
                <a:cs typeface="Calibri"/>
                <a:hlinkClick r:id="rId3"/>
              </a:rPr>
              <a:t>/</a:t>
            </a:r>
            <a:r>
              <a:rPr sz="2400" b="1" i="1" spc="-40" dirty="0">
                <a:latin typeface="Calibri"/>
                <a:cs typeface="Calibri"/>
                <a:hlinkClick r:id="rId3"/>
              </a:rPr>
              <a:t>c</a:t>
            </a:r>
            <a:r>
              <a:rPr sz="2400" b="1" i="1" spc="-10" dirty="0">
                <a:latin typeface="Calibri"/>
                <a:cs typeface="Calibri"/>
                <a:hlinkClick r:id="rId3"/>
              </a:rPr>
              <a:t>our</a:t>
            </a:r>
            <a:r>
              <a:rPr sz="2400" b="1" i="1" dirty="0">
                <a:latin typeface="Calibri"/>
                <a:cs typeface="Calibri"/>
                <a:hlinkClick r:id="rId3"/>
              </a:rPr>
              <a:t>s</a:t>
            </a:r>
            <a:r>
              <a:rPr sz="2400" b="1" i="1" spc="-5" dirty="0">
                <a:latin typeface="Calibri"/>
                <a:cs typeface="Calibri"/>
                <a:hlinkClick r:id="rId3"/>
              </a:rPr>
              <a:t>e</a:t>
            </a:r>
            <a:r>
              <a:rPr sz="2400" b="1" i="1" dirty="0">
                <a:latin typeface="Calibri"/>
                <a:cs typeface="Calibri"/>
                <a:hlinkClick r:id="rId3"/>
              </a:rPr>
              <a:t>s</a:t>
            </a:r>
            <a:r>
              <a:rPr sz="2400" b="1" i="1" spc="-60" dirty="0">
                <a:latin typeface="Calibri"/>
                <a:cs typeface="Calibri"/>
                <a:hlinkClick r:id="rId3"/>
              </a:rPr>
              <a:t>/</a:t>
            </a:r>
            <a:r>
              <a:rPr sz="2400" b="1" i="1" spc="-40" dirty="0">
                <a:latin typeface="Calibri"/>
                <a:cs typeface="Calibri"/>
                <a:hlinkClick r:id="rId3"/>
              </a:rPr>
              <a:t>c</a:t>
            </a:r>
            <a:r>
              <a:rPr sz="2400" b="1" i="1" spc="-10" dirty="0">
                <a:latin typeface="Calibri"/>
                <a:cs typeface="Calibri"/>
                <a:hlinkClick r:id="rId3"/>
              </a:rPr>
              <a:t>o</a:t>
            </a:r>
            <a:r>
              <a:rPr sz="2400" b="1" i="1" dirty="0">
                <a:latin typeface="Calibri"/>
                <a:cs typeface="Calibri"/>
                <a:hlinkClick r:id="rId3"/>
              </a:rPr>
              <a:t>m</a:t>
            </a:r>
            <a:r>
              <a:rPr sz="2400" b="1" i="1" spc="-25" dirty="0">
                <a:latin typeface="Calibri"/>
                <a:cs typeface="Calibri"/>
                <a:hlinkClick r:id="rId3"/>
              </a:rPr>
              <a:t>p</a:t>
            </a:r>
            <a:r>
              <a:rPr sz="2400" b="1" i="1" dirty="0">
                <a:latin typeface="Calibri"/>
                <a:cs typeface="Calibri"/>
                <a:hlinkClick r:id="rId3"/>
              </a:rPr>
              <a:t>s</a:t>
            </a:r>
            <a:r>
              <a:rPr sz="2400" b="1" i="1" spc="-20" dirty="0">
                <a:latin typeface="Calibri"/>
                <a:cs typeface="Calibri"/>
                <a:hlinkClick r:id="rId3"/>
              </a:rPr>
              <a:t>ci111</a:t>
            </a:r>
            <a:r>
              <a:rPr sz="2400" b="1" i="1" spc="-15" dirty="0" smtClean="0">
                <a:latin typeface="Calibri"/>
                <a:cs typeface="Calibri"/>
                <a:hlinkClick r:id="rId3"/>
              </a:rPr>
              <a:t>/</a:t>
            </a:r>
            <a:r>
              <a:rPr lang="en-NZ" sz="2400" i="1" spc="-220" dirty="0" smtClean="0">
                <a:latin typeface="Calibri"/>
                <a:cs typeface="Calibri"/>
              </a:rPr>
              <a:t>".</a:t>
            </a:r>
            <a:r>
              <a:rPr sz="2400" b="1" i="1" spc="-10" dirty="0" smtClean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T</a:t>
            </a:r>
            <a:r>
              <a:rPr sz="2400" b="1" i="1" spc="-10" dirty="0">
                <a:latin typeface="Calibri"/>
                <a:cs typeface="Calibri"/>
              </a:rPr>
              <a:t>he un</a:t>
            </a:r>
            <a:r>
              <a:rPr sz="2400" b="1" i="1" spc="5" dirty="0">
                <a:latin typeface="Calibri"/>
                <a:cs typeface="Calibri"/>
              </a:rPr>
              <a:t>d</a:t>
            </a:r>
            <a:r>
              <a:rPr sz="2400" b="1" i="1" spc="-5" dirty="0">
                <a:latin typeface="Calibri"/>
                <a:cs typeface="Calibri"/>
              </a:rPr>
              <a:t>e</a:t>
            </a:r>
            <a:r>
              <a:rPr sz="2400" b="1" i="1" spc="-15" dirty="0">
                <a:latin typeface="Calibri"/>
                <a:cs typeface="Calibri"/>
              </a:rPr>
              <a:t>rli</a:t>
            </a:r>
            <a:r>
              <a:rPr sz="2400" b="1" i="1" spc="-10" dirty="0">
                <a:latin typeface="Calibri"/>
                <a:cs typeface="Calibri"/>
              </a:rPr>
              <a:t>n</a:t>
            </a:r>
            <a:r>
              <a:rPr sz="2400" b="1" i="1" spc="-5" dirty="0">
                <a:latin typeface="Calibri"/>
                <a:cs typeface="Calibri"/>
              </a:rPr>
              <a:t>e</a:t>
            </a:r>
            <a:r>
              <a:rPr sz="2400" b="1" i="1" spc="-15" dirty="0">
                <a:latin typeface="Calibri"/>
                <a:cs typeface="Calibri"/>
              </a:rPr>
              <a:t>d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li</a:t>
            </a:r>
            <a:r>
              <a:rPr sz="2400" b="1" i="1" spc="-10" dirty="0">
                <a:latin typeface="Calibri"/>
                <a:cs typeface="Calibri"/>
              </a:rPr>
              <a:t>n</a:t>
            </a:r>
            <a:r>
              <a:rPr sz="2400" b="1" i="1" dirty="0">
                <a:latin typeface="Calibri"/>
                <a:cs typeface="Calibri"/>
              </a:rPr>
              <a:t>k</a:t>
            </a:r>
            <a:r>
              <a:rPr sz="2400" b="1" i="1" spc="-5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o</a:t>
            </a:r>
            <a:r>
              <a:rPr sz="2400" b="1" i="1" dirty="0">
                <a:latin typeface="Calibri"/>
                <a:cs typeface="Calibri"/>
              </a:rPr>
              <a:t>n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th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pag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45" dirty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s</a:t>
            </a:r>
            <a:r>
              <a:rPr sz="2400" b="1" i="1" spc="-10" dirty="0">
                <a:latin typeface="Calibri"/>
                <a:cs typeface="Calibri"/>
              </a:rPr>
              <a:t>hou</a:t>
            </a:r>
            <a:r>
              <a:rPr sz="2400" b="1" i="1" spc="-5" dirty="0">
                <a:latin typeface="Calibri"/>
                <a:cs typeface="Calibri"/>
              </a:rPr>
              <a:t>l</a:t>
            </a:r>
            <a:r>
              <a:rPr sz="2400" b="1" i="1" spc="-15" dirty="0">
                <a:latin typeface="Calibri"/>
                <a:cs typeface="Calibri"/>
              </a:rPr>
              <a:t>d</a:t>
            </a:r>
            <a:r>
              <a:rPr sz="2400" b="1" i="1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b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20" dirty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th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spc="-65" dirty="0">
                <a:latin typeface="Calibri"/>
                <a:cs typeface="Calibri"/>
              </a:rPr>
              <a:t>e</a:t>
            </a:r>
            <a:r>
              <a:rPr sz="2400" b="1" i="1" dirty="0">
                <a:latin typeface="Calibri"/>
                <a:cs typeface="Calibri"/>
              </a:rPr>
              <a:t>x</a:t>
            </a:r>
            <a:r>
              <a:rPr sz="2400" b="1" i="1" spc="-10" dirty="0">
                <a:latin typeface="Calibri"/>
                <a:cs typeface="Calibri"/>
              </a:rPr>
              <a:t>t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“</a:t>
            </a:r>
            <a:r>
              <a:rPr sz="2400" b="1" i="1" spc="-20" dirty="0">
                <a:latin typeface="Calibri"/>
                <a:cs typeface="Calibri"/>
              </a:rPr>
              <a:t>11</a:t>
            </a:r>
            <a:r>
              <a:rPr sz="2400" b="1" i="1" spc="-15" dirty="0">
                <a:latin typeface="Calibri"/>
                <a:cs typeface="Calibri"/>
              </a:rPr>
              <a:t>1</a:t>
            </a:r>
            <a:r>
              <a:rPr sz="2400" b="1" i="1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ho</a:t>
            </a:r>
            <a:r>
              <a:rPr sz="2400" b="1" i="1" dirty="0">
                <a:latin typeface="Calibri"/>
                <a:cs typeface="Calibri"/>
              </a:rPr>
              <a:t>me</a:t>
            </a:r>
            <a:r>
              <a:rPr sz="2400" b="1" i="1" spc="-20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pag</a:t>
            </a:r>
            <a:r>
              <a:rPr sz="2400" b="1" i="1" spc="-5" dirty="0">
                <a:latin typeface="Calibri"/>
                <a:cs typeface="Calibri"/>
              </a:rPr>
              <a:t>e</a:t>
            </a:r>
            <a:r>
              <a:rPr sz="2400" b="1" i="1" spc="-220" dirty="0">
                <a:latin typeface="Calibri"/>
                <a:cs typeface="Calibri"/>
              </a:rPr>
              <a:t>”</a:t>
            </a:r>
            <a:r>
              <a:rPr sz="2400" b="1" i="1" dirty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9072" y="2801716"/>
            <a:ext cx="7437796" cy="3405256"/>
          </a:xfrm>
          <a:prstGeom prst="rect">
            <a:avLst/>
          </a:prstGeom>
          <a:gradFill>
            <a:gsLst>
              <a:gs pos="51000">
                <a:schemeClr val="bg1"/>
              </a:gs>
              <a:gs pos="80000">
                <a:schemeClr val="bg1">
                  <a:alpha val="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effectLst>
            <a:softEdge rad="635000"/>
          </a:effectLst>
        </p:spPr>
        <p:txBody>
          <a:bodyPr vert="horz" wrap="square" lIns="91440" tIns="45720" rIns="91440" bIns="45720" rtlCol="0" anchor="ctr">
            <a:noAutofit/>
          </a:bodyPr>
          <a:lstStyle/>
          <a:p>
            <a:pPr marL="0" indent="0">
              <a:buNone/>
            </a:pPr>
            <a:r>
              <a:rPr lang="en-NZ" sz="1600" b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r>
              <a:rPr lang="en-US" sz="1600" b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 </a:t>
            </a:r>
            <a:r>
              <a:rPr lang="en-NZ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lang</a:t>
            </a:r>
            <a:r>
              <a:rPr lang="en-NZ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NZ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</a:t>
            </a:r>
            <a:r>
              <a:rPr lang="en-NZ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b="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fontAlgn="auto">
              <a:spcAft>
                <a:spcPts val="0"/>
              </a:spcAft>
              <a:buNone/>
            </a:pPr>
            <a:r>
              <a:rPr lang="en-US" sz="1600" b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r>
              <a:rPr lang="en-NZ" sz="1600" b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&lt;meta charset</a:t>
            </a:r>
            <a:r>
              <a:rPr lang="en-NZ" sz="1600" b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NZ" sz="16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NZ" sz="1600" b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UTF-8</a:t>
            </a:r>
            <a:r>
              <a:rPr lang="en-NZ" sz="16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NZ" sz="1600" b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b="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fontAlgn="auto">
              <a:spcAft>
                <a:spcPts val="0"/>
              </a:spcAft>
              <a:buNone/>
            </a:pPr>
            <a:r>
              <a:rPr lang="en-US" sz="1600" b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&lt;title&gt;Simple Page&lt;/title&gt;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en-US" sz="1600" b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&lt;/head&gt;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en-US" sz="1600" b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&lt;body</a:t>
            </a:r>
            <a:r>
              <a:rPr lang="en-US" sz="1600" b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600" b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&lt;p&gt; </a:t>
            </a:r>
            <a:endParaRPr lang="en-US" sz="1600" b="0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600" b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US" sz="1600" b="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sz="1600" b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NZ" sz="16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</a:t>
            </a:r>
            <a:r>
              <a:rPr lang="en-US" sz="1600" b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://www.cs.auckland.ac.nz/courses/compsci111</a:t>
            </a:r>
            <a:r>
              <a:rPr lang="en-US" sz="1600" b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/</a:t>
            </a:r>
            <a:r>
              <a:rPr lang="en-NZ" sz="16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b="0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600" b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111 </a:t>
            </a:r>
            <a:r>
              <a:rPr lang="en-US" sz="1600" b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home </a:t>
            </a:r>
            <a:r>
              <a:rPr lang="en-US" sz="1600" b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page</a:t>
            </a:r>
          </a:p>
          <a:p>
            <a:pPr>
              <a:buNone/>
            </a:pPr>
            <a:r>
              <a:rPr lang="en-US" sz="1600" b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/a&gt;</a:t>
            </a:r>
          </a:p>
          <a:p>
            <a:pPr>
              <a:buNone/>
            </a:pPr>
            <a:r>
              <a:rPr lang="en-US" sz="1600" b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&lt;/p</a:t>
            </a:r>
            <a:r>
              <a:rPr lang="en-US" sz="1600" b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b="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fontAlgn="auto">
              <a:spcAft>
                <a:spcPts val="0"/>
              </a:spcAft>
              <a:buNone/>
            </a:pPr>
            <a:r>
              <a:rPr lang="en-US" sz="1600" b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en-US" sz="1600" b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1583469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Validated Code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NZ" smtClean="0"/>
              <a:t>Online system to check correctness of code</a:t>
            </a:r>
          </a:p>
          <a:p>
            <a:pPr lvl="1"/>
            <a:r>
              <a:rPr lang="en-NZ" smtClean="0"/>
              <a:t>Provided by W3C</a:t>
            </a:r>
          </a:p>
          <a:p>
            <a:pPr lvl="1"/>
            <a:r>
              <a:rPr lang="en-NZ" smtClean="0"/>
              <a:t>http://validator.w3.org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3124200" y="6565420"/>
            <a:ext cx="2895600" cy="184666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NZ" dirty="0" smtClean="0"/>
              <a:t>HTML5 02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565420"/>
            <a:ext cx="2133600" cy="245667"/>
          </a:xfrm>
          <a:prstGeom prst="rect">
            <a:avLst/>
          </a:prstGeom>
        </p:spPr>
        <p:txBody>
          <a:bodyPr/>
          <a:lstStyle/>
          <a:p>
            <a:fld id="{34FD8859-28EC-4FE9-A2BB-0D9E1B21184C}" type="slidenum">
              <a:rPr lang="en-NZ" smtClean="0"/>
              <a:pPr/>
              <a:t>14</a:t>
            </a:fld>
            <a:endParaRPr lang="en-NZ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4524" y="2080800"/>
            <a:ext cx="6049026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76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title"/>
          </p:nvPr>
        </p:nvSpPr>
        <p:spPr>
          <a:xfrm>
            <a:off x="1517586" y="123722"/>
            <a:ext cx="6108826" cy="553998"/>
          </a:xfrm>
        </p:spPr>
        <p:txBody>
          <a:bodyPr/>
          <a:lstStyle/>
          <a:p>
            <a:pPr algn="ctr" eaLnBrk="1" hangingPunct="1"/>
            <a:r>
              <a:rPr lang="en-GB" dirty="0" smtClean="0"/>
              <a:t>Example</a:t>
            </a: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49263" y="919864"/>
            <a:ext cx="8245475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N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r>
              <a:rPr lang="en-N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N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html </a:t>
            </a:r>
            <a:r>
              <a:rPr lang="en-N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lang</a:t>
            </a:r>
            <a:r>
              <a:rPr lang="en-N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N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</a:t>
            </a:r>
            <a:r>
              <a:rPr lang="en-N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  <a:endParaRPr lang="en-NZ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N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r>
              <a:rPr lang="en-NZ" sz="1400" dirty="0">
                <a:latin typeface="Courier New" pitchFamily="49" charset="0"/>
              </a:rPr>
              <a:t>&lt;meta </a:t>
            </a:r>
            <a:r>
              <a:rPr lang="en-NZ" sz="1400" dirty="0" smtClean="0">
                <a:latin typeface="Courier New" pitchFamily="49" charset="0"/>
              </a:rPr>
              <a:t>charset=</a:t>
            </a:r>
            <a:r>
              <a:rPr lang="en-NZ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NZ" sz="1400" dirty="0" smtClean="0">
                <a:latin typeface="Courier New" pitchFamily="49" charset="0"/>
              </a:rPr>
              <a:t>UTF-8</a:t>
            </a:r>
            <a:r>
              <a:rPr lang="en-NZ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NZ" sz="1400" dirty="0" smtClean="0">
                <a:latin typeface="Courier New" pitchFamily="49" charset="0"/>
              </a:rPr>
              <a:t>&gt; </a:t>
            </a:r>
            <a:endParaRPr lang="en-NZ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NZ" sz="1400" dirty="0" smtClean="0">
                <a:latin typeface="Courier New" pitchFamily="49" charset="0"/>
              </a:rPr>
              <a:t>&lt;</a:t>
            </a:r>
            <a:r>
              <a:rPr lang="en-NZ" sz="1400" dirty="0">
                <a:latin typeface="Courier New" pitchFamily="49" charset="0"/>
              </a:rPr>
              <a:t>title&gt;A sample page&lt;/title&gt;</a:t>
            </a:r>
          </a:p>
          <a:p>
            <a:r>
              <a:rPr lang="en-NZ" sz="1400" dirty="0">
                <a:latin typeface="Courier New" pitchFamily="49" charset="0"/>
              </a:rPr>
              <a:t>&lt;/head&gt;</a:t>
            </a:r>
          </a:p>
          <a:p>
            <a:r>
              <a:rPr lang="en-NZ" sz="1400" dirty="0">
                <a:latin typeface="Courier New" pitchFamily="49" charset="0"/>
              </a:rPr>
              <a:t>&lt;body</a:t>
            </a:r>
            <a:r>
              <a:rPr lang="en-NZ" sz="1400" dirty="0" smtClean="0">
                <a:latin typeface="Courier New" pitchFamily="49" charset="0"/>
              </a:rPr>
              <a:t>&gt;</a:t>
            </a:r>
          </a:p>
          <a:p>
            <a:r>
              <a:rPr lang="en-NZ" sz="1400" dirty="0" smtClean="0">
                <a:latin typeface="Courier New" pitchFamily="49" charset="0"/>
              </a:rPr>
              <a:t>&lt;h1&gt;Example&lt;/h1&gt;</a:t>
            </a:r>
            <a:endParaRPr lang="en-NZ" sz="1400" dirty="0">
              <a:latin typeface="Courier New" pitchFamily="49" charset="0"/>
            </a:endParaRPr>
          </a:p>
          <a:p>
            <a:r>
              <a:rPr lang="en-NZ" sz="1400" dirty="0">
                <a:latin typeface="Courier New" pitchFamily="49" charset="0"/>
              </a:rPr>
              <a:t>&lt;p&gt;This is a complete html5 web </a:t>
            </a:r>
            <a:r>
              <a:rPr lang="en-NZ" sz="1400" dirty="0" smtClean="0">
                <a:latin typeface="Courier New" pitchFamily="49" charset="0"/>
              </a:rPr>
              <a:t>page. You </a:t>
            </a:r>
            <a:r>
              <a:rPr lang="en-NZ" sz="1400" dirty="0">
                <a:latin typeface="Courier New" pitchFamily="49" charset="0"/>
              </a:rPr>
              <a:t>can verify that all the code is correct using the &lt;a </a:t>
            </a:r>
            <a:r>
              <a:rPr lang="en-NZ" sz="1400" dirty="0" err="1">
                <a:latin typeface="Courier New" pitchFamily="49" charset="0"/>
              </a:rPr>
              <a:t>href</a:t>
            </a:r>
            <a:r>
              <a:rPr lang="en-NZ" sz="1400" dirty="0">
                <a:latin typeface="Courier New" pitchFamily="49" charset="0"/>
              </a:rPr>
              <a:t>="http://validator.w3.org"&gt;W3C Validator&lt;/a&gt;.&lt;/p&gt;</a:t>
            </a:r>
          </a:p>
          <a:p>
            <a:endParaRPr lang="en-NZ" sz="1400" dirty="0">
              <a:latin typeface="Courier New" pitchFamily="49" charset="0"/>
            </a:endParaRPr>
          </a:p>
          <a:p>
            <a:r>
              <a:rPr lang="en-NZ" sz="1400" dirty="0">
                <a:latin typeface="Courier New" pitchFamily="49" charset="0"/>
              </a:rPr>
              <a:t>&lt;h2&gt;Images&lt;/h2&gt;</a:t>
            </a:r>
          </a:p>
          <a:p>
            <a:r>
              <a:rPr lang="en-NZ" sz="1400" dirty="0">
                <a:latin typeface="Courier New" pitchFamily="49" charset="0"/>
              </a:rPr>
              <a:t>&lt;p&gt;If your code is correct, you will get this message showing that your page has validated.&lt;/p&gt;</a:t>
            </a:r>
          </a:p>
          <a:p>
            <a:r>
              <a:rPr lang="en-NZ" sz="1400" dirty="0">
                <a:latin typeface="Courier New" pitchFamily="49" charset="0"/>
              </a:rPr>
              <a:t>&lt;p&gt;</a:t>
            </a:r>
          </a:p>
          <a:p>
            <a:r>
              <a:rPr lang="en-NZ" sz="1400" dirty="0">
                <a:latin typeface="Courier New" pitchFamily="49" charset="0"/>
              </a:rPr>
              <a:t>&lt;</a:t>
            </a:r>
            <a:r>
              <a:rPr lang="en-NZ" sz="1400" dirty="0" err="1">
                <a:latin typeface="Courier New" pitchFamily="49" charset="0"/>
              </a:rPr>
              <a:t>img</a:t>
            </a:r>
            <a:r>
              <a:rPr lang="en-NZ" sz="1400" dirty="0">
                <a:latin typeface="Courier New" pitchFamily="49" charset="0"/>
              </a:rPr>
              <a:t> </a:t>
            </a:r>
            <a:r>
              <a:rPr lang="en-NZ" sz="1400" dirty="0" err="1">
                <a:latin typeface="Courier New" pitchFamily="49" charset="0"/>
              </a:rPr>
              <a:t>src</a:t>
            </a:r>
            <a:r>
              <a:rPr lang="en-NZ" sz="1400" dirty="0">
                <a:latin typeface="Courier New" pitchFamily="49" charset="0"/>
              </a:rPr>
              <a:t>="validated.png" alt="Validated html5"&gt;</a:t>
            </a:r>
          </a:p>
          <a:p>
            <a:r>
              <a:rPr lang="en-NZ" sz="1400" dirty="0" smtClean="0">
                <a:latin typeface="Courier New" pitchFamily="49" charset="0"/>
              </a:rPr>
              <a:t>&lt;/p</a:t>
            </a:r>
            <a:r>
              <a:rPr lang="en-NZ" sz="1400" dirty="0">
                <a:latin typeface="Courier New" pitchFamily="49" charset="0"/>
              </a:rPr>
              <a:t>&gt;</a:t>
            </a:r>
          </a:p>
          <a:p>
            <a:r>
              <a:rPr lang="en-NZ" sz="1400" dirty="0">
                <a:latin typeface="Courier New" pitchFamily="49" charset="0"/>
              </a:rPr>
              <a:t>&lt;p&gt;</a:t>
            </a:r>
          </a:p>
          <a:p>
            <a:r>
              <a:rPr lang="en-NZ" sz="1400" dirty="0">
                <a:latin typeface="Courier New" pitchFamily="49" charset="0"/>
              </a:rPr>
              <a:t>Author: Damir Azhar&lt;</a:t>
            </a:r>
            <a:r>
              <a:rPr lang="en-NZ" sz="1400" dirty="0" err="1">
                <a:latin typeface="Courier New" pitchFamily="49" charset="0"/>
              </a:rPr>
              <a:t>br</a:t>
            </a:r>
            <a:r>
              <a:rPr lang="en-NZ" sz="1400" dirty="0">
                <a:latin typeface="Courier New" pitchFamily="49" charset="0"/>
              </a:rPr>
              <a:t>&gt;</a:t>
            </a:r>
          </a:p>
          <a:p>
            <a:r>
              <a:rPr lang="en-NZ" sz="1400" dirty="0">
                <a:latin typeface="Courier New" pitchFamily="49" charset="0"/>
              </a:rPr>
              <a:t>Date: 19/01/15&lt;</a:t>
            </a:r>
            <a:r>
              <a:rPr lang="en-NZ" sz="1400" dirty="0" err="1">
                <a:latin typeface="Courier New" pitchFamily="49" charset="0"/>
              </a:rPr>
              <a:t>br</a:t>
            </a:r>
            <a:r>
              <a:rPr lang="en-NZ" sz="1400" dirty="0">
                <a:latin typeface="Courier New" pitchFamily="49" charset="0"/>
              </a:rPr>
              <a:t>&gt;</a:t>
            </a:r>
          </a:p>
          <a:p>
            <a:r>
              <a:rPr lang="en-NZ" sz="1400" dirty="0">
                <a:latin typeface="Courier New" pitchFamily="49" charset="0"/>
              </a:rPr>
              <a:t>&lt;/p&gt;</a:t>
            </a:r>
          </a:p>
          <a:p>
            <a:r>
              <a:rPr lang="en-NZ" sz="1400" dirty="0">
                <a:latin typeface="Courier New" pitchFamily="49" charset="0"/>
              </a:rPr>
              <a:t>&lt;/body&gt;</a:t>
            </a:r>
          </a:p>
          <a:p>
            <a:r>
              <a:rPr lang="en-NZ" sz="1400" dirty="0">
                <a:latin typeface="Courier New" pitchFamily="49" charset="0"/>
              </a:rPr>
              <a:t>&lt;/html&gt;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565420"/>
            <a:ext cx="2133600" cy="245667"/>
          </a:xfrm>
          <a:prstGeom prst="rect">
            <a:avLst/>
          </a:prstGeom>
        </p:spPr>
        <p:txBody>
          <a:bodyPr/>
          <a:lstStyle/>
          <a:p>
            <a:fld id="{34FD8859-28EC-4FE9-A2BB-0D9E1B21184C}" type="slidenum">
              <a:rPr lang="en-NZ" smtClean="0"/>
              <a:pPr/>
              <a:t>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565420"/>
            <a:ext cx="2895600" cy="184666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NZ" dirty="0" smtClean="0"/>
              <a:t>HTML5 02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7764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17586" y="123722"/>
            <a:ext cx="6108826" cy="553998"/>
          </a:xfrm>
        </p:spPr>
        <p:txBody>
          <a:bodyPr/>
          <a:lstStyle/>
          <a:p>
            <a:pPr algn="ctr" eaLnBrk="1" hangingPunct="1"/>
            <a:r>
              <a:rPr lang="en-NZ" dirty="0" smtClean="0"/>
              <a:t>Example 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565420"/>
            <a:ext cx="2133600" cy="245667"/>
          </a:xfrm>
          <a:prstGeom prst="rect">
            <a:avLst/>
          </a:prstGeom>
        </p:spPr>
        <p:txBody>
          <a:bodyPr/>
          <a:lstStyle/>
          <a:p>
            <a:fld id="{34FD8859-28EC-4FE9-A2BB-0D9E1B21184C}" type="slidenum">
              <a:rPr lang="en-NZ" smtClean="0"/>
              <a:pPr/>
              <a:t>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565420"/>
            <a:ext cx="2895600" cy="184666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NZ" dirty="0" smtClean="0"/>
              <a:t>HTML5 02</a:t>
            </a:r>
            <a:endParaRPr lang="en-N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163" y="1042988"/>
            <a:ext cx="5526238" cy="5253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799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586" y="123722"/>
            <a:ext cx="6108826" cy="553998"/>
          </a:xfrm>
        </p:spPr>
        <p:txBody>
          <a:bodyPr/>
          <a:lstStyle/>
          <a:p>
            <a:pPr algn="ctr"/>
            <a:r>
              <a:rPr lang="en-NZ" dirty="0" smtClean="0"/>
              <a:t>Sections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7824" y="1213928"/>
            <a:ext cx="8088351" cy="196977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000" b="1" dirty="0" smtClean="0"/>
              <a:t>&lt;section&gt; </a:t>
            </a:r>
            <a:r>
              <a:rPr lang="en-NZ" dirty="0" smtClean="0"/>
              <a:t>tag defines a section in a HTML5 document.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NZ" dirty="0" smtClean="0"/>
              <a:t>Can </a:t>
            </a:r>
            <a:r>
              <a:rPr lang="en-NZ" dirty="0"/>
              <a:t>be used to split a web page into different sections</a:t>
            </a:r>
            <a:r>
              <a:rPr lang="en-NZ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N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 smtClean="0"/>
              <a:t>Is an example of a semantic element.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NZ" dirty="0" smtClean="0"/>
              <a:t>An element that clearly defines its content to both the browser and the developer.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NZ" spc="-5" smtClean="0"/>
              <a:t>HTM</a:t>
            </a:r>
            <a:r>
              <a:rPr lang="en-NZ" smtClean="0"/>
              <a:t>L5</a:t>
            </a:r>
            <a:r>
              <a:rPr lang="en-NZ" spc="-15" smtClean="0"/>
              <a:t> </a:t>
            </a:r>
            <a:r>
              <a:rPr lang="en-NZ" smtClean="0"/>
              <a:t>02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NZ" sz="1200" b="1" smtClean="0">
                <a:solidFill>
                  <a:srgbClr val="8A8A8A"/>
                </a:solidFill>
                <a:latin typeface="Arial"/>
                <a:cs typeface="Arial"/>
              </a:rPr>
              <a:t>17</a:t>
            </a:fld>
            <a:endParaRPr lang="en-NZ" sz="1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425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586" y="123722"/>
            <a:ext cx="6108826" cy="553998"/>
          </a:xfrm>
        </p:spPr>
        <p:txBody>
          <a:bodyPr/>
          <a:lstStyle/>
          <a:p>
            <a:pPr algn="ctr"/>
            <a:r>
              <a:rPr lang="en-NZ" dirty="0" smtClean="0"/>
              <a:t>&lt;section&gt; example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914400"/>
            <a:ext cx="8088351" cy="5986254"/>
          </a:xfrm>
        </p:spPr>
        <p:txBody>
          <a:bodyPr/>
          <a:lstStyle/>
          <a:p>
            <a:r>
              <a:rPr lang="en-NZ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r>
              <a:rPr lang="en-NZ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NZ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html </a:t>
            </a:r>
            <a:r>
              <a:rPr lang="en-NZ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lang</a:t>
            </a:r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NZ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</a:t>
            </a:r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NZ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NZ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NZ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r>
              <a:rPr lang="en-NZ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&lt;meta </a:t>
            </a:r>
            <a:r>
              <a:rPr lang="en-NZ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charset=</a:t>
            </a:r>
            <a:r>
              <a:rPr lang="en-NZ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NZ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UTF-8</a:t>
            </a:r>
            <a:r>
              <a:rPr lang="en-NZ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NZ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NZ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NZ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&lt;title&gt;Section Tag Example&lt;/title&gt;</a:t>
            </a:r>
          </a:p>
          <a:p>
            <a:r>
              <a:rPr lang="en-NZ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&lt;/head&gt;</a:t>
            </a:r>
          </a:p>
          <a:p>
            <a:r>
              <a:rPr lang="en-NZ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r>
              <a:rPr lang="en-NZ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&lt;h1&gt;About Me&lt;/h1</a:t>
            </a:r>
            <a:r>
              <a:rPr lang="en-NZ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NZ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NZ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&lt;section&gt;</a:t>
            </a:r>
          </a:p>
          <a:p>
            <a:r>
              <a:rPr lang="en-NZ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&lt;h2&gt;Work&lt;/h2&gt;</a:t>
            </a:r>
          </a:p>
          <a:p>
            <a:r>
              <a:rPr lang="en-NZ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&lt;p&gt;Most of my work centres around COMPSCI 111 </a:t>
            </a:r>
            <a:endParaRPr lang="en-NZ" sz="13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NZ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NZ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I:&lt;/p&gt;</a:t>
            </a:r>
          </a:p>
          <a:p>
            <a:r>
              <a:rPr lang="en-NZ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NZ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NZ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NZ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&lt;li&gt;Lecture&lt;/li&gt;</a:t>
            </a:r>
          </a:p>
          <a:p>
            <a:r>
              <a:rPr lang="en-NZ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&lt;li&gt;Run labs&lt;/li&gt;</a:t>
            </a:r>
          </a:p>
          <a:p>
            <a:r>
              <a:rPr lang="en-NZ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NZ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NZ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NZ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&lt;/section</a:t>
            </a:r>
            <a:r>
              <a:rPr lang="en-NZ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NZ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NZ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&lt;section&gt;</a:t>
            </a:r>
          </a:p>
          <a:p>
            <a:r>
              <a:rPr lang="en-NZ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&lt;h2&gt;Interests&lt;/h2&gt;</a:t>
            </a:r>
          </a:p>
          <a:p>
            <a:r>
              <a:rPr lang="en-NZ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&lt;p&gt;My interests include:&lt;/p&gt;</a:t>
            </a:r>
          </a:p>
          <a:p>
            <a:r>
              <a:rPr lang="en-NZ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NZ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NZ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NZ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&lt;li&gt;Gaming&lt;/li&gt;</a:t>
            </a:r>
          </a:p>
          <a:p>
            <a:r>
              <a:rPr lang="en-NZ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&lt;li&gt;Reading&lt;/li&gt;</a:t>
            </a:r>
          </a:p>
          <a:p>
            <a:r>
              <a:rPr lang="en-NZ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NZ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NZ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NZ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&lt;/section</a:t>
            </a:r>
            <a:r>
              <a:rPr lang="en-NZ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NZ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NZ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  <a:p>
            <a:r>
              <a:rPr lang="en-NZ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NZ" spc="-5" smtClean="0"/>
              <a:t>HTM</a:t>
            </a:r>
            <a:r>
              <a:rPr lang="en-NZ" smtClean="0"/>
              <a:t>L5</a:t>
            </a:r>
            <a:r>
              <a:rPr lang="en-NZ" spc="-15" smtClean="0"/>
              <a:t> </a:t>
            </a:r>
            <a:r>
              <a:rPr lang="en-NZ" smtClean="0"/>
              <a:t>02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NZ" sz="1200" b="1" smtClean="0">
                <a:solidFill>
                  <a:srgbClr val="8A8A8A"/>
                </a:solidFill>
                <a:latin typeface="Arial"/>
                <a:cs typeface="Arial"/>
              </a:rPr>
              <a:t>18</a:t>
            </a:fld>
            <a:endParaRPr lang="en-NZ" sz="1200">
              <a:latin typeface="Arial"/>
              <a:cs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724025"/>
            <a:ext cx="333375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457200" y="2635739"/>
            <a:ext cx="4572000" cy="185745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Rectangle 7"/>
          <p:cNvSpPr/>
          <p:nvPr/>
        </p:nvSpPr>
        <p:spPr>
          <a:xfrm>
            <a:off x="466724" y="4632570"/>
            <a:ext cx="4562475" cy="1600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0922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94915">
              <a:lnSpc>
                <a:spcPct val="100000"/>
              </a:lnSpc>
            </a:pPr>
            <a:r>
              <a:rPr spc="-15" dirty="0"/>
              <a:t>St</a:t>
            </a:r>
            <a:r>
              <a:rPr spc="-25" dirty="0"/>
              <a:t>y</a:t>
            </a:r>
            <a:r>
              <a:rPr spc="-10" dirty="0"/>
              <a:t>l</a:t>
            </a:r>
            <a:r>
              <a:rPr spc="-5" dirty="0"/>
              <a:t>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59751" y="945771"/>
            <a:ext cx="6548755" cy="723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tyl</a:t>
            </a:r>
            <a:r>
              <a:rPr sz="2400" b="1" dirty="0">
                <a:latin typeface="Calibri"/>
                <a:cs typeface="Calibri"/>
              </a:rPr>
              <a:t>e c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40" dirty="0">
                <a:latin typeface="Calibri"/>
                <a:cs typeface="Calibri"/>
              </a:rPr>
              <a:t>g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w</a:t>
            </a:r>
            <a:r>
              <a:rPr sz="2400" b="1" spc="-60" dirty="0">
                <a:latin typeface="Calibri"/>
                <a:cs typeface="Calibri"/>
              </a:rPr>
              <a:t>a</a:t>
            </a:r>
            <a:r>
              <a:rPr sz="2400" b="1" spc="-15" dirty="0">
                <a:latin typeface="Calibri"/>
                <a:cs typeface="Calibri"/>
              </a:rPr>
              <a:t>y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H</a:t>
            </a:r>
            <a:r>
              <a:rPr sz="2400" b="1" spc="-5" dirty="0">
                <a:latin typeface="Calibri"/>
                <a:cs typeface="Calibri"/>
              </a:rPr>
              <a:t>T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spc="-10" dirty="0">
                <a:latin typeface="Calibri"/>
                <a:cs typeface="Calibri"/>
              </a:rPr>
              <a:t> co</a:t>
            </a:r>
            <a:r>
              <a:rPr sz="2400" b="1" spc="-5" dirty="0">
                <a:latin typeface="Calibri"/>
                <a:cs typeface="Calibri"/>
              </a:rPr>
              <a:t>d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 i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di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pl</a:t>
            </a:r>
            <a:r>
              <a:rPr sz="2400" b="1" spc="-60" dirty="0">
                <a:latin typeface="Calibri"/>
                <a:cs typeface="Calibri"/>
              </a:rPr>
              <a:t>a</a:t>
            </a:r>
            <a:r>
              <a:rPr sz="2400" b="1" spc="-40" dirty="0">
                <a:latin typeface="Calibri"/>
                <a:cs typeface="Calibri"/>
              </a:rPr>
              <a:t>y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d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465"/>
              </a:spcBef>
              <a:tabLst>
                <a:tab pos="756285" algn="l"/>
              </a:tabLst>
            </a:pPr>
            <a:r>
              <a:rPr sz="1800" dirty="0">
                <a:latin typeface="Arial"/>
                <a:cs typeface="Arial"/>
              </a:rPr>
              <a:t>–	</a:t>
            </a:r>
            <a:r>
              <a:rPr sz="1800" spc="-10" dirty="0">
                <a:latin typeface="Calibri"/>
                <a:cs typeface="Calibri"/>
              </a:rPr>
              <a:t>Same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20" dirty="0">
                <a:latin typeface="Calibri"/>
                <a:cs typeface="Calibri"/>
              </a:rPr>
              <a:t>g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sp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35" dirty="0">
                <a:latin typeface="Calibri"/>
                <a:cs typeface="Calibri"/>
              </a:rPr>
              <a:t>ay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us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if</a:t>
            </a:r>
            <a:r>
              <a:rPr sz="1800" spc="-50" dirty="0">
                <a:latin typeface="Calibri"/>
                <a:cs typeface="Calibri"/>
              </a:rPr>
              <a:t>f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ent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46074" y="6246776"/>
            <a:ext cx="2718435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  <a:hlinkClick r:id="rId3"/>
              </a:rPr>
              <a:t>http://</a:t>
            </a:r>
            <a:r>
              <a:rPr sz="1800" b="1" spc="-10" dirty="0">
                <a:latin typeface="Arial"/>
                <a:cs typeface="Arial"/>
                <a:hlinkClick r:id="rId3"/>
              </a:rPr>
              <a:t>css</a:t>
            </a:r>
            <a:r>
              <a:rPr sz="1800" b="1" dirty="0">
                <a:latin typeface="Arial"/>
                <a:cs typeface="Arial"/>
                <a:hlinkClick r:id="rId3"/>
              </a:rPr>
              <a:t>z</a:t>
            </a:r>
            <a:r>
              <a:rPr sz="1800" b="1" spc="-10" dirty="0">
                <a:latin typeface="Arial"/>
                <a:cs typeface="Arial"/>
                <a:hlinkClick r:id="rId3"/>
              </a:rPr>
              <a:t>e</a:t>
            </a:r>
            <a:r>
              <a:rPr sz="1800" b="1" dirty="0">
                <a:latin typeface="Arial"/>
                <a:cs typeface="Arial"/>
                <a:hlinkClick r:id="rId3"/>
              </a:rPr>
              <a:t>ng</a:t>
            </a:r>
            <a:r>
              <a:rPr sz="1800" b="1" spc="-10" dirty="0">
                <a:latin typeface="Arial"/>
                <a:cs typeface="Arial"/>
                <a:hlinkClick r:id="rId3"/>
              </a:rPr>
              <a:t>a</a:t>
            </a:r>
            <a:r>
              <a:rPr sz="1800" b="1" spc="-5" dirty="0">
                <a:latin typeface="Arial"/>
                <a:cs typeface="Arial"/>
                <a:hlinkClick r:id="rId3"/>
              </a:rPr>
              <a:t>r</a:t>
            </a:r>
            <a:r>
              <a:rPr sz="1800" b="1" dirty="0">
                <a:latin typeface="Arial"/>
                <a:cs typeface="Arial"/>
                <a:hlinkClick r:id="rId3"/>
              </a:rPr>
              <a:t>d</a:t>
            </a:r>
            <a:r>
              <a:rPr sz="1800" b="1" spc="-10" dirty="0">
                <a:latin typeface="Arial"/>
                <a:cs typeface="Arial"/>
                <a:hlinkClick r:id="rId3"/>
              </a:rPr>
              <a:t>e</a:t>
            </a:r>
            <a:r>
              <a:rPr sz="1800" b="1" dirty="0">
                <a:latin typeface="Arial"/>
                <a:cs typeface="Arial"/>
                <a:hlinkClick r:id="rId3"/>
              </a:rPr>
              <a:t>n.</a:t>
            </a:r>
            <a:r>
              <a:rPr sz="1800" b="1" spc="-10" dirty="0">
                <a:latin typeface="Arial"/>
                <a:cs typeface="Arial"/>
                <a:hlinkClick r:id="rId3"/>
              </a:rPr>
              <a:t>c</a:t>
            </a:r>
            <a:r>
              <a:rPr sz="1800" b="1" dirty="0">
                <a:latin typeface="Arial"/>
                <a:cs typeface="Arial"/>
                <a:hlinkClick r:id="rId3"/>
              </a:rPr>
              <a:t>om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19</a:t>
            </a:fld>
            <a:endParaRPr sz="1200">
              <a:latin typeface="Arial"/>
              <a:cs typeface="Arial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094492"/>
            <a:ext cx="3998886" cy="34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094492"/>
            <a:ext cx="3909631" cy="34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58950">
              <a:lnSpc>
                <a:spcPct val="100000"/>
              </a:lnSpc>
            </a:pPr>
            <a:r>
              <a:rPr spc="-25" dirty="0"/>
              <a:t>E</a:t>
            </a:r>
            <a:r>
              <a:rPr spc="-15" dirty="0"/>
              <a:t>ss</a:t>
            </a:r>
            <a:r>
              <a:rPr spc="-5" dirty="0"/>
              <a:t>e</a:t>
            </a:r>
            <a:r>
              <a:rPr spc="-40" dirty="0"/>
              <a:t>n</a:t>
            </a:r>
            <a:r>
              <a:rPr spc="-15" dirty="0"/>
              <a:t>ti</a:t>
            </a:r>
            <a:r>
              <a:rPr spc="-25" dirty="0"/>
              <a:t>a</a:t>
            </a:r>
            <a:r>
              <a:rPr spc="-10" dirty="0"/>
              <a:t>l</a:t>
            </a:r>
            <a:r>
              <a:rPr spc="5" dirty="0"/>
              <a:t> </a:t>
            </a:r>
            <a:r>
              <a:rPr spc="-275" dirty="0"/>
              <a:t>T</a:t>
            </a:r>
            <a:r>
              <a:rPr spc="-25" dirty="0"/>
              <a:t>a</a:t>
            </a:r>
            <a:r>
              <a:rPr spc="-5" dirty="0"/>
              <a:t>g</a:t>
            </a:r>
            <a:r>
              <a:rPr spc="-15" dirty="0"/>
              <a:t>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2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751" y="945771"/>
            <a:ext cx="8206740" cy="20646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635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lang="en-NZ" sz="2400" b="1" spc="-20" dirty="0" smtClean="0">
                <a:latin typeface="Calibri"/>
                <a:cs typeface="Calibri"/>
              </a:rPr>
              <a:t>HTML5</a:t>
            </a:r>
            <a:r>
              <a:rPr sz="2400" b="1" spc="-10" dirty="0" smtClean="0">
                <a:latin typeface="Calibri"/>
                <a:cs typeface="Calibri"/>
              </a:rPr>
              <a:t> 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20" dirty="0">
                <a:latin typeface="Calibri"/>
                <a:cs typeface="Calibri"/>
              </a:rPr>
              <a:t>qui</a:t>
            </a:r>
            <a:r>
              <a:rPr sz="2400" b="1" spc="-25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ll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5" dirty="0">
                <a:latin typeface="Calibri"/>
                <a:cs typeface="Calibri"/>
              </a:rPr>
              <a:t>w</a:t>
            </a:r>
            <a:r>
              <a:rPr sz="2400" b="1" spc="-15" dirty="0">
                <a:latin typeface="Calibri"/>
                <a:cs typeface="Calibri"/>
              </a:rPr>
              <a:t>ing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g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b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15" dirty="0">
                <a:latin typeface="Calibri"/>
                <a:cs typeface="Calibri"/>
              </a:rPr>
              <a:t>in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y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5" dirty="0">
                <a:latin typeface="Calibri"/>
                <a:cs typeface="Calibri"/>
              </a:rPr>
              <a:t>u</a:t>
            </a:r>
            <a:r>
              <a:rPr sz="2400" b="1" dirty="0">
                <a:latin typeface="Calibri"/>
                <a:cs typeface="Calibri"/>
              </a:rPr>
              <a:t>r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45" dirty="0">
                <a:latin typeface="Calibri"/>
                <a:cs typeface="Calibri"/>
              </a:rPr>
              <a:t>h</a:t>
            </a:r>
            <a:r>
              <a:rPr sz="2400" b="1" spc="-5" dirty="0">
                <a:latin typeface="Calibri"/>
                <a:cs typeface="Calibri"/>
              </a:rPr>
              <a:t>t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10" dirty="0">
                <a:latin typeface="Calibri"/>
                <a:cs typeface="Calibri"/>
              </a:rPr>
              <a:t>l so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spc="-4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ce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f</a:t>
            </a:r>
            <a:r>
              <a:rPr sz="2400" b="1" spc="-15" dirty="0">
                <a:latin typeface="Calibri"/>
                <a:cs typeface="Calibri"/>
              </a:rPr>
              <a:t>il</a:t>
            </a:r>
            <a:r>
              <a:rPr sz="2400" b="1" dirty="0">
                <a:latin typeface="Calibri"/>
                <a:cs typeface="Calibri"/>
              </a:rPr>
              <a:t>e:</a:t>
            </a:r>
            <a:endParaRPr sz="2400"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65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10" dirty="0">
                <a:latin typeface="Calibri"/>
                <a:cs typeface="Calibri"/>
              </a:rPr>
              <a:t>h</a:t>
            </a:r>
            <a:r>
              <a:rPr sz="1800" spc="-5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m</a:t>
            </a:r>
            <a:r>
              <a:rPr sz="1800" dirty="0">
                <a:latin typeface="Calibri"/>
                <a:cs typeface="Calibri"/>
              </a:rPr>
              <a:t>l</a:t>
            </a:r>
          </a:p>
          <a:p>
            <a:pPr marL="756285" lvl="1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ead</a:t>
            </a:r>
            <a:endParaRPr sz="1800"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endParaRPr sz="1800"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latin typeface="Calibri"/>
                <a:cs typeface="Calibri"/>
              </a:rPr>
              <a:t>b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y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3215">
              <a:lnSpc>
                <a:spcPct val="100000"/>
              </a:lnSpc>
            </a:pPr>
            <a:r>
              <a:rPr spc="-5" dirty="0"/>
              <a:t>D</a:t>
            </a:r>
            <a:r>
              <a:rPr spc="-25" dirty="0"/>
              <a:t>e</a:t>
            </a:r>
            <a:r>
              <a:rPr dirty="0"/>
              <a:t>f</a:t>
            </a:r>
            <a:r>
              <a:rPr spc="-15" dirty="0"/>
              <a:t>ining</a:t>
            </a:r>
            <a:r>
              <a:rPr spc="10" dirty="0"/>
              <a:t> </a:t>
            </a:r>
            <a:r>
              <a:rPr spc="-20" dirty="0"/>
              <a:t>a</a:t>
            </a:r>
            <a:r>
              <a:rPr dirty="0"/>
              <a:t> </a:t>
            </a:r>
            <a:r>
              <a:rPr spc="-50" dirty="0"/>
              <a:t>s</a:t>
            </a:r>
            <a:r>
              <a:rPr spc="-15" dirty="0"/>
              <a:t>t</a:t>
            </a:r>
            <a:r>
              <a:rPr spc="-25" dirty="0"/>
              <a:t>y</a:t>
            </a:r>
            <a:r>
              <a:rPr spc="-10" dirty="0"/>
              <a:t>l</a:t>
            </a:r>
            <a:r>
              <a:rPr dirty="0"/>
              <a:t>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59751" y="945771"/>
            <a:ext cx="5067300" cy="138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tyl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5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f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5" dirty="0">
                <a:latin typeface="Calibri"/>
                <a:cs typeface="Calibri"/>
              </a:rPr>
              <a:t>n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ing</a:t>
            </a:r>
            <a:r>
              <a:rPr sz="2400" b="1" spc="-5" dirty="0">
                <a:latin typeface="Calibri"/>
                <a:cs typeface="Calibri"/>
              </a:rPr>
              <a:t> r</a:t>
            </a:r>
            <a:r>
              <a:rPr sz="2400" b="1" spc="-15" dirty="0">
                <a:latin typeface="Calibri"/>
                <a:cs typeface="Calibri"/>
              </a:rPr>
              <a:t>ul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</a:t>
            </a:r>
            <a:endParaRPr sz="240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65"/>
              </a:spcBef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m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w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app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ie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20" dirty="0">
                <a:latin typeface="Calibri"/>
                <a:cs typeface="Calibri"/>
              </a:rPr>
              <a:t>P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15" dirty="0">
                <a:latin typeface="Calibri"/>
                <a:cs typeface="Calibri"/>
              </a:rPr>
              <a:t>rt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dirty="0">
                <a:latin typeface="Calibri"/>
                <a:cs typeface="Calibri"/>
              </a:rPr>
              <a:t> –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w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han</a:t>
            </a:r>
            <a:r>
              <a:rPr sz="1800" spc="-20" dirty="0">
                <a:latin typeface="Calibri"/>
                <a:cs typeface="Calibri"/>
              </a:rPr>
              <a:t>g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</a:t>
            </a:r>
            <a:endParaRPr sz="180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100" dirty="0">
                <a:latin typeface="Calibri"/>
                <a:cs typeface="Calibri"/>
              </a:rPr>
              <a:t>V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35" dirty="0">
                <a:latin typeface="Calibri"/>
                <a:cs typeface="Calibri"/>
              </a:rPr>
              <a:t>v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at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w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us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80778" y="4244623"/>
            <a:ext cx="2034539" cy="398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60705" algn="l"/>
                <a:tab pos="926465" algn="l"/>
              </a:tabLst>
            </a:pPr>
            <a:r>
              <a:rPr sz="2400" b="1" dirty="0">
                <a:latin typeface="Courier New"/>
                <a:cs typeface="Courier New"/>
              </a:rPr>
              <a:t>h1	{	c</a:t>
            </a:r>
            <a:r>
              <a:rPr sz="2400" b="1" spc="-15" dirty="0">
                <a:latin typeface="Courier New"/>
                <a:cs typeface="Courier New"/>
              </a:rPr>
              <a:t>ol</a:t>
            </a:r>
            <a:r>
              <a:rPr sz="2400" b="1" dirty="0">
                <a:latin typeface="Courier New"/>
                <a:cs typeface="Courier New"/>
              </a:rPr>
              <a:t>or: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72290" y="4244623"/>
            <a:ext cx="1485900" cy="398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289685" algn="l"/>
              </a:tabLst>
            </a:pPr>
            <a:r>
              <a:rPr sz="2400" b="1" dirty="0">
                <a:latin typeface="Courier New"/>
                <a:cs typeface="Courier New"/>
              </a:rPr>
              <a:t>gr</a:t>
            </a:r>
            <a:r>
              <a:rPr sz="2400" b="1" spc="-15" dirty="0">
                <a:latin typeface="Courier New"/>
                <a:cs typeface="Courier New"/>
              </a:rPr>
              <a:t>ee</a:t>
            </a:r>
            <a:r>
              <a:rPr sz="2400" b="1" dirty="0">
                <a:latin typeface="Courier New"/>
                <a:cs typeface="Courier New"/>
              </a:rPr>
              <a:t>n;	}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690812" y="4683125"/>
            <a:ext cx="358775" cy="0"/>
          </a:xfrm>
          <a:custGeom>
            <a:avLst/>
            <a:gdLst/>
            <a:ahLst/>
            <a:cxnLst/>
            <a:rect l="l" t="t" r="r" b="b"/>
            <a:pathLst>
              <a:path w="358775">
                <a:moveTo>
                  <a:pt x="0" y="0"/>
                </a:moveTo>
                <a:lnTo>
                  <a:pt x="358775" y="0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70200" y="4683125"/>
            <a:ext cx="0" cy="627380"/>
          </a:xfrm>
          <a:custGeom>
            <a:avLst/>
            <a:gdLst/>
            <a:ahLst/>
            <a:cxnLst/>
            <a:rect l="l" t="t" r="r" b="b"/>
            <a:pathLst>
              <a:path h="627379">
                <a:moveTo>
                  <a:pt x="0" y="0"/>
                </a:moveTo>
                <a:lnTo>
                  <a:pt x="0" y="627062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410777" y="5349811"/>
            <a:ext cx="926465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S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10" dirty="0">
                <a:latin typeface="Arial"/>
                <a:cs typeface="Arial"/>
              </a:rPr>
              <a:t>ec</a:t>
            </a:r>
            <a:r>
              <a:rPr sz="1800" b="1" dirty="0">
                <a:latin typeface="Arial"/>
                <a:cs typeface="Arial"/>
              </a:rPr>
              <a:t>tor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587750" y="4235450"/>
            <a:ext cx="895350" cy="0"/>
          </a:xfrm>
          <a:custGeom>
            <a:avLst/>
            <a:gdLst/>
            <a:ahLst/>
            <a:cxnLst/>
            <a:rect l="l" t="t" r="r" b="b"/>
            <a:pathLst>
              <a:path w="895350">
                <a:moveTo>
                  <a:pt x="0" y="0"/>
                </a:moveTo>
                <a:lnTo>
                  <a:pt x="895350" y="0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35425" y="3608387"/>
            <a:ext cx="0" cy="627380"/>
          </a:xfrm>
          <a:custGeom>
            <a:avLst/>
            <a:gdLst/>
            <a:ahLst/>
            <a:cxnLst/>
            <a:rect l="l" t="t" r="r" b="b"/>
            <a:pathLst>
              <a:path h="627379">
                <a:moveTo>
                  <a:pt x="0" y="0"/>
                </a:moveTo>
                <a:lnTo>
                  <a:pt x="0" y="627062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576002" y="3289236"/>
            <a:ext cx="965200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Pr</a:t>
            </a:r>
            <a:r>
              <a:rPr sz="1800" b="1" dirty="0">
                <a:latin typeface="Arial"/>
                <a:cs typeface="Arial"/>
              </a:rPr>
              <a:t>op</a:t>
            </a:r>
            <a:r>
              <a:rPr sz="1800" b="1" spc="-5" dirty="0">
                <a:latin typeface="Arial"/>
                <a:cs typeface="Arial"/>
              </a:rPr>
              <a:t>er</a:t>
            </a:r>
            <a:r>
              <a:rPr sz="1800" b="1" dirty="0">
                <a:latin typeface="Arial"/>
                <a:cs typeface="Arial"/>
              </a:rPr>
              <a:t>ty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883150" y="4235450"/>
            <a:ext cx="895350" cy="0"/>
          </a:xfrm>
          <a:custGeom>
            <a:avLst/>
            <a:gdLst/>
            <a:ahLst/>
            <a:cxnLst/>
            <a:rect l="l" t="t" r="r" b="b"/>
            <a:pathLst>
              <a:path w="895350">
                <a:moveTo>
                  <a:pt x="0" y="0"/>
                </a:moveTo>
                <a:lnTo>
                  <a:pt x="895350" y="0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330825" y="3608387"/>
            <a:ext cx="0" cy="627380"/>
          </a:xfrm>
          <a:custGeom>
            <a:avLst/>
            <a:gdLst/>
            <a:ahLst/>
            <a:cxnLst/>
            <a:rect l="l" t="t" r="r" b="b"/>
            <a:pathLst>
              <a:path h="627379">
                <a:moveTo>
                  <a:pt x="0" y="0"/>
                </a:moveTo>
                <a:lnTo>
                  <a:pt x="0" y="627062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023802" y="3289236"/>
            <a:ext cx="623570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00" dirty="0">
                <a:latin typeface="Arial"/>
                <a:cs typeface="Arial"/>
              </a:rPr>
              <a:t>V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lue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20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4175">
              <a:lnSpc>
                <a:spcPct val="100000"/>
              </a:lnSpc>
            </a:pPr>
            <a:r>
              <a:rPr spc="-5" dirty="0"/>
              <a:t>G</a:t>
            </a:r>
            <a:r>
              <a:rPr spc="-45" dirty="0"/>
              <a:t>r</a:t>
            </a:r>
            <a:r>
              <a:rPr spc="-25" dirty="0"/>
              <a:t>o</a:t>
            </a:r>
            <a:r>
              <a:rPr spc="-20" dirty="0"/>
              <a:t>uping</a:t>
            </a:r>
            <a:r>
              <a:rPr spc="20" dirty="0"/>
              <a:t> </a:t>
            </a:r>
            <a:r>
              <a:rPr dirty="0"/>
              <a:t>r</a:t>
            </a:r>
            <a:r>
              <a:rPr spc="-15" dirty="0"/>
              <a:t>ul</a:t>
            </a:r>
            <a:r>
              <a:rPr spc="-5" dirty="0"/>
              <a:t>es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21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751" y="945771"/>
            <a:ext cx="5177790" cy="2029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75945" algn="ctr">
              <a:lnSpc>
                <a:spcPct val="100000"/>
              </a:lnSpc>
            </a:pP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15" dirty="0">
                <a:latin typeface="Calibri"/>
                <a:cs typeface="Calibri"/>
              </a:rPr>
              <a:t>ultipl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g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40" dirty="0">
                <a:latin typeface="Calibri"/>
                <a:cs typeface="Calibri"/>
              </a:rPr>
              <a:t>a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sa</a:t>
            </a:r>
            <a:r>
              <a:rPr sz="2400" b="1" dirty="0">
                <a:latin typeface="Calibri"/>
                <a:cs typeface="Calibri"/>
              </a:rPr>
              <a:t>me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15" dirty="0">
                <a:latin typeface="Calibri"/>
                <a:cs typeface="Calibri"/>
              </a:rPr>
              <a:t>ul</a:t>
            </a:r>
            <a:r>
              <a:rPr sz="2400" b="1" dirty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  <a:p>
            <a:pPr marL="756285" marR="668655" indent="-286385" algn="ctr">
              <a:lnSpc>
                <a:spcPct val="100000"/>
              </a:lnSpc>
              <a:spcBef>
                <a:spcPts val="944"/>
              </a:spcBef>
              <a:buFont typeface="Arial"/>
              <a:buChar char="–"/>
              <a:tabLst>
                <a:tab pos="286385" algn="l"/>
                <a:tab pos="756920" algn="l"/>
                <a:tab pos="2743835" algn="l"/>
              </a:tabLst>
            </a:pPr>
            <a:r>
              <a:rPr sz="1800" dirty="0">
                <a:latin typeface="Courier New"/>
                <a:cs typeface="Courier New"/>
              </a:rPr>
              <a:t>h1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{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fo</a:t>
            </a:r>
            <a:r>
              <a:rPr sz="1800" spc="-15" dirty="0">
                <a:latin typeface="Courier New"/>
                <a:cs typeface="Courier New"/>
              </a:rPr>
              <a:t>n</a:t>
            </a:r>
            <a:r>
              <a:rPr sz="1800" dirty="0">
                <a:latin typeface="Courier New"/>
                <a:cs typeface="Courier New"/>
              </a:rPr>
              <a:t>t</a:t>
            </a:r>
            <a:r>
              <a:rPr sz="1800" spc="-15" dirty="0">
                <a:latin typeface="Courier New"/>
                <a:cs typeface="Courier New"/>
              </a:rPr>
              <a:t>-w</a:t>
            </a:r>
            <a:r>
              <a:rPr sz="1800" dirty="0">
                <a:latin typeface="Courier New"/>
                <a:cs typeface="Courier New"/>
              </a:rPr>
              <a:t>ei</a:t>
            </a:r>
            <a:r>
              <a:rPr sz="1800" spc="-15" dirty="0">
                <a:latin typeface="Courier New"/>
                <a:cs typeface="Courier New"/>
              </a:rPr>
              <a:t>g</a:t>
            </a:r>
            <a:r>
              <a:rPr sz="1800" dirty="0">
                <a:latin typeface="Courier New"/>
                <a:cs typeface="Courier New"/>
              </a:rPr>
              <a:t>h</a:t>
            </a:r>
            <a:r>
              <a:rPr sz="1800" spc="-15" dirty="0">
                <a:latin typeface="Courier New"/>
                <a:cs typeface="Courier New"/>
              </a:rPr>
              <a:t>t</a:t>
            </a:r>
            <a:r>
              <a:rPr sz="1800" dirty="0">
                <a:latin typeface="Courier New"/>
                <a:cs typeface="Courier New"/>
              </a:rPr>
              <a:t>:	</a:t>
            </a:r>
            <a:r>
              <a:rPr sz="1800" spc="-15" dirty="0">
                <a:latin typeface="Courier New"/>
                <a:cs typeface="Courier New"/>
              </a:rPr>
              <a:t>b</a:t>
            </a:r>
            <a:r>
              <a:rPr sz="1800" dirty="0">
                <a:latin typeface="Courier New"/>
                <a:cs typeface="Courier New"/>
              </a:rPr>
              <a:t>o</a:t>
            </a:r>
            <a:r>
              <a:rPr sz="1800" spc="-15" dirty="0">
                <a:latin typeface="Courier New"/>
                <a:cs typeface="Courier New"/>
              </a:rPr>
              <a:t>l</a:t>
            </a:r>
            <a:r>
              <a:rPr sz="1800" dirty="0">
                <a:latin typeface="Courier New"/>
                <a:cs typeface="Courier New"/>
              </a:rPr>
              <a:t>d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}</a:t>
            </a:r>
            <a:endParaRPr sz="1800">
              <a:latin typeface="Courier New"/>
              <a:cs typeface="Courier New"/>
            </a:endParaRPr>
          </a:p>
          <a:p>
            <a:pPr marL="756285" marR="668655" indent="-286385" algn="ctr">
              <a:lnSpc>
                <a:spcPct val="100000"/>
              </a:lnSpc>
              <a:spcBef>
                <a:spcPts val="994"/>
              </a:spcBef>
              <a:buFont typeface="Arial"/>
              <a:buChar char="–"/>
              <a:tabLst>
                <a:tab pos="286385" algn="l"/>
                <a:tab pos="756920" algn="l"/>
                <a:tab pos="2743835" algn="l"/>
              </a:tabLst>
            </a:pPr>
            <a:r>
              <a:rPr sz="1800" dirty="0">
                <a:latin typeface="Courier New"/>
                <a:cs typeface="Courier New"/>
              </a:rPr>
              <a:t>h2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{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fo</a:t>
            </a:r>
            <a:r>
              <a:rPr sz="1800" spc="-15" dirty="0">
                <a:latin typeface="Courier New"/>
                <a:cs typeface="Courier New"/>
              </a:rPr>
              <a:t>n</a:t>
            </a:r>
            <a:r>
              <a:rPr sz="1800" dirty="0">
                <a:latin typeface="Courier New"/>
                <a:cs typeface="Courier New"/>
              </a:rPr>
              <a:t>t</a:t>
            </a:r>
            <a:r>
              <a:rPr sz="1800" spc="-15" dirty="0">
                <a:latin typeface="Courier New"/>
                <a:cs typeface="Courier New"/>
              </a:rPr>
              <a:t>-w</a:t>
            </a:r>
            <a:r>
              <a:rPr sz="1800" dirty="0">
                <a:latin typeface="Courier New"/>
                <a:cs typeface="Courier New"/>
              </a:rPr>
              <a:t>ei</a:t>
            </a:r>
            <a:r>
              <a:rPr sz="1800" spc="-15" dirty="0">
                <a:latin typeface="Courier New"/>
                <a:cs typeface="Courier New"/>
              </a:rPr>
              <a:t>g</a:t>
            </a:r>
            <a:r>
              <a:rPr sz="1800" dirty="0">
                <a:latin typeface="Courier New"/>
                <a:cs typeface="Courier New"/>
              </a:rPr>
              <a:t>h</a:t>
            </a:r>
            <a:r>
              <a:rPr sz="1800" spc="-15" dirty="0">
                <a:latin typeface="Courier New"/>
                <a:cs typeface="Courier New"/>
              </a:rPr>
              <a:t>t</a:t>
            </a:r>
            <a:r>
              <a:rPr sz="1800" dirty="0">
                <a:latin typeface="Courier New"/>
                <a:cs typeface="Courier New"/>
              </a:rPr>
              <a:t>:	</a:t>
            </a:r>
            <a:r>
              <a:rPr sz="1800" spc="-15" dirty="0">
                <a:latin typeface="Courier New"/>
                <a:cs typeface="Courier New"/>
              </a:rPr>
              <a:t>b</a:t>
            </a:r>
            <a:r>
              <a:rPr sz="1800" dirty="0">
                <a:latin typeface="Courier New"/>
                <a:cs typeface="Courier New"/>
              </a:rPr>
              <a:t>o</a:t>
            </a:r>
            <a:r>
              <a:rPr sz="1800" spc="-15" dirty="0">
                <a:latin typeface="Courier New"/>
                <a:cs typeface="Courier New"/>
              </a:rPr>
              <a:t>l</a:t>
            </a:r>
            <a:r>
              <a:rPr sz="1800" dirty="0">
                <a:latin typeface="Courier New"/>
                <a:cs typeface="Courier New"/>
              </a:rPr>
              <a:t>d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}</a:t>
            </a:r>
            <a:endParaRPr sz="1800">
              <a:latin typeface="Courier New"/>
              <a:cs typeface="Courier New"/>
            </a:endParaRPr>
          </a:p>
          <a:p>
            <a:pPr>
              <a:lnSpc>
                <a:spcPts val="1800"/>
              </a:lnSpc>
              <a:spcBef>
                <a:spcPts val="32"/>
              </a:spcBef>
            </a:pPr>
            <a:endParaRPr sz="1800"/>
          </a:p>
          <a:p>
            <a:pPr>
              <a:lnSpc>
                <a:spcPts val="1900"/>
              </a:lnSpc>
            </a:pPr>
            <a:endParaRPr sz="1900"/>
          </a:p>
          <a:p>
            <a:pPr marL="12700">
              <a:lnSpc>
                <a:spcPct val="100000"/>
              </a:lnSpc>
            </a:pP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me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f</a:t>
            </a:r>
            <a:r>
              <a:rPr sz="2400" b="1" spc="-15" dirty="0">
                <a:latin typeface="Calibri"/>
                <a:cs typeface="Calibri"/>
              </a:rPr>
              <a:t>in</a:t>
            </a:r>
            <a:r>
              <a:rPr sz="2400" b="1" dirty="0">
                <a:latin typeface="Calibri"/>
                <a:cs typeface="Calibri"/>
              </a:rPr>
              <a:t>ed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spc="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r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5" dirty="0">
                <a:latin typeface="Calibri"/>
                <a:cs typeface="Calibri"/>
              </a:rPr>
              <a:t>u</a:t>
            </a:r>
            <a:r>
              <a:rPr sz="2400" b="1" spc="-15" dirty="0">
                <a:latin typeface="Calibri"/>
                <a:cs typeface="Calibri"/>
              </a:rPr>
              <a:t>ltipl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l</a:t>
            </a:r>
            <a:r>
              <a:rPr sz="2400" b="1" dirty="0">
                <a:latin typeface="Calibri"/>
                <a:cs typeface="Calibri"/>
              </a:rPr>
              <a:t>ec</a:t>
            </a:r>
            <a:r>
              <a:rPr sz="2400" b="1" spc="-30" dirty="0">
                <a:latin typeface="Calibri"/>
                <a:cs typeface="Calibri"/>
              </a:rPr>
              <a:t>t</a:t>
            </a:r>
            <a:r>
              <a:rPr sz="2400" b="1" spc="5" dirty="0">
                <a:latin typeface="Calibri"/>
                <a:cs typeface="Calibri"/>
              </a:rPr>
              <a:t>o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spc="-10" dirty="0">
                <a:latin typeface="Calibri"/>
                <a:cs typeface="Calibri"/>
              </a:rPr>
              <a:t>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6951" y="2994027"/>
            <a:ext cx="3180080" cy="302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99085" algn="l"/>
                <a:tab pos="1256030" algn="l"/>
              </a:tabLst>
            </a:pPr>
            <a:r>
              <a:rPr sz="1800" dirty="0">
                <a:latin typeface="Arial"/>
                <a:cs typeface="Arial"/>
              </a:rPr>
              <a:t>–	</a:t>
            </a:r>
            <a:r>
              <a:rPr sz="1800" dirty="0">
                <a:latin typeface="Courier New"/>
                <a:cs typeface="Courier New"/>
              </a:rPr>
              <a:t>h1,</a:t>
            </a:r>
            <a:r>
              <a:rPr sz="1800" spc="-15" dirty="0">
                <a:latin typeface="Courier New"/>
                <a:cs typeface="Courier New"/>
              </a:rPr>
              <a:t> h</a:t>
            </a:r>
            <a:r>
              <a:rPr sz="1800" dirty="0">
                <a:latin typeface="Courier New"/>
                <a:cs typeface="Courier New"/>
              </a:rPr>
              <a:t>2	{</a:t>
            </a:r>
            <a:r>
              <a:rPr sz="1800" spc="-15" dirty="0">
                <a:latin typeface="Courier New"/>
                <a:cs typeface="Courier New"/>
              </a:rPr>
              <a:t> fo</a:t>
            </a:r>
            <a:r>
              <a:rPr sz="1800" dirty="0">
                <a:latin typeface="Courier New"/>
                <a:cs typeface="Courier New"/>
              </a:rPr>
              <a:t>nt</a:t>
            </a:r>
            <a:r>
              <a:rPr sz="1800" spc="-15" dirty="0">
                <a:latin typeface="Courier New"/>
                <a:cs typeface="Courier New"/>
              </a:rPr>
              <a:t>-</a:t>
            </a:r>
            <a:r>
              <a:rPr sz="1800" dirty="0">
                <a:latin typeface="Courier New"/>
                <a:cs typeface="Courier New"/>
              </a:rPr>
              <a:t>w</a:t>
            </a:r>
            <a:r>
              <a:rPr sz="1800" spc="-15" dirty="0">
                <a:latin typeface="Courier New"/>
                <a:cs typeface="Courier New"/>
              </a:rPr>
              <a:t>e</a:t>
            </a:r>
            <a:r>
              <a:rPr sz="1800" dirty="0">
                <a:latin typeface="Courier New"/>
                <a:cs typeface="Courier New"/>
              </a:rPr>
              <a:t>ig</a:t>
            </a:r>
            <a:r>
              <a:rPr sz="1800" spc="-15" dirty="0">
                <a:latin typeface="Courier New"/>
                <a:cs typeface="Courier New"/>
              </a:rPr>
              <a:t>h</a:t>
            </a:r>
            <a:r>
              <a:rPr sz="1800" dirty="0">
                <a:latin typeface="Courier New"/>
                <a:cs typeface="Courier New"/>
              </a:rPr>
              <a:t>t: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42896" y="2994027"/>
            <a:ext cx="845819" cy="302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Courier New"/>
                <a:cs typeface="Courier New"/>
              </a:rPr>
              <a:t>b</a:t>
            </a:r>
            <a:r>
              <a:rPr sz="1800" spc="-15" dirty="0">
                <a:latin typeface="Courier New"/>
                <a:cs typeface="Courier New"/>
              </a:rPr>
              <a:t>o</a:t>
            </a:r>
            <a:r>
              <a:rPr sz="1800" dirty="0">
                <a:latin typeface="Courier New"/>
                <a:cs typeface="Courier New"/>
              </a:rPr>
              <a:t>ld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}</a:t>
            </a:r>
            <a:endParaRPr sz="180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4175">
              <a:lnSpc>
                <a:spcPct val="100000"/>
              </a:lnSpc>
            </a:pPr>
            <a:r>
              <a:rPr spc="-5" dirty="0"/>
              <a:t>G</a:t>
            </a:r>
            <a:r>
              <a:rPr spc="-45" dirty="0"/>
              <a:t>r</a:t>
            </a:r>
            <a:r>
              <a:rPr spc="-25" dirty="0"/>
              <a:t>o</a:t>
            </a:r>
            <a:r>
              <a:rPr spc="-20" dirty="0"/>
              <a:t>uping</a:t>
            </a:r>
            <a:r>
              <a:rPr spc="20" dirty="0"/>
              <a:t> </a:t>
            </a:r>
            <a:r>
              <a:rPr dirty="0"/>
              <a:t>r</a:t>
            </a:r>
            <a:r>
              <a:rPr spc="-15" dirty="0"/>
              <a:t>ul</a:t>
            </a:r>
            <a:r>
              <a:rPr spc="-5" dirty="0"/>
              <a:t>es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22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751" y="945771"/>
            <a:ext cx="5912485" cy="28028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50"/>
              </a:lnSpc>
            </a:pP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me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g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ing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15" dirty="0">
                <a:latin typeface="Calibri"/>
                <a:cs typeface="Calibri"/>
              </a:rPr>
              <a:t>ultipl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15" dirty="0">
                <a:latin typeface="Calibri"/>
                <a:cs typeface="Calibri"/>
              </a:rPr>
              <a:t>ul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</a:t>
            </a:r>
            <a:endParaRPr sz="2400">
              <a:latin typeface="Calibri"/>
              <a:cs typeface="Calibri"/>
            </a:endParaRPr>
          </a:p>
          <a:p>
            <a:pPr marL="756285" indent="-286385">
              <a:lnSpc>
                <a:spcPts val="2130"/>
              </a:lnSpc>
              <a:buFont typeface="Arial"/>
              <a:buChar char="–"/>
              <a:tabLst>
                <a:tab pos="756920" algn="l"/>
                <a:tab pos="3214370" algn="l"/>
              </a:tabLst>
            </a:pPr>
            <a:r>
              <a:rPr sz="1800" dirty="0">
                <a:latin typeface="Courier New"/>
                <a:cs typeface="Courier New"/>
              </a:rPr>
              <a:t>h1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{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co</a:t>
            </a:r>
            <a:r>
              <a:rPr sz="1800" spc="-15" dirty="0">
                <a:latin typeface="Courier New"/>
                <a:cs typeface="Courier New"/>
              </a:rPr>
              <a:t>l</a:t>
            </a:r>
            <a:r>
              <a:rPr sz="1800" dirty="0">
                <a:latin typeface="Courier New"/>
                <a:cs typeface="Courier New"/>
              </a:rPr>
              <a:t>o</a:t>
            </a:r>
            <a:r>
              <a:rPr sz="1800" spc="-15" dirty="0">
                <a:latin typeface="Courier New"/>
                <a:cs typeface="Courier New"/>
              </a:rPr>
              <a:t>r</a:t>
            </a:r>
            <a:r>
              <a:rPr sz="1800" dirty="0">
                <a:latin typeface="Courier New"/>
                <a:cs typeface="Courier New"/>
              </a:rPr>
              <a:t>: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g</a:t>
            </a:r>
            <a:r>
              <a:rPr sz="1800" spc="-15" dirty="0">
                <a:latin typeface="Courier New"/>
                <a:cs typeface="Courier New"/>
              </a:rPr>
              <a:t>r</a:t>
            </a:r>
            <a:r>
              <a:rPr sz="1800" dirty="0">
                <a:latin typeface="Courier New"/>
                <a:cs typeface="Courier New"/>
              </a:rPr>
              <a:t>e</a:t>
            </a:r>
            <a:r>
              <a:rPr sz="1800" spc="-15" dirty="0">
                <a:latin typeface="Courier New"/>
                <a:cs typeface="Courier New"/>
              </a:rPr>
              <a:t>e</a:t>
            </a:r>
            <a:r>
              <a:rPr sz="1800" dirty="0">
                <a:latin typeface="Courier New"/>
                <a:cs typeface="Courier New"/>
              </a:rPr>
              <a:t>n	}</a:t>
            </a:r>
            <a:endParaRPr sz="1800">
              <a:latin typeface="Courier New"/>
              <a:cs typeface="Courier New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–"/>
              <a:tabLst>
                <a:tab pos="756920" algn="l"/>
                <a:tab pos="4032250" algn="l"/>
              </a:tabLst>
            </a:pPr>
            <a:r>
              <a:rPr sz="1800" dirty="0">
                <a:latin typeface="Courier New"/>
                <a:cs typeface="Courier New"/>
              </a:rPr>
              <a:t>h1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{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te</a:t>
            </a:r>
            <a:r>
              <a:rPr sz="1800" spc="-15" dirty="0">
                <a:latin typeface="Courier New"/>
                <a:cs typeface="Courier New"/>
              </a:rPr>
              <a:t>x</a:t>
            </a:r>
            <a:r>
              <a:rPr sz="1800" dirty="0">
                <a:latin typeface="Courier New"/>
                <a:cs typeface="Courier New"/>
              </a:rPr>
              <a:t>t</a:t>
            </a:r>
            <a:r>
              <a:rPr sz="1800" spc="-15" dirty="0">
                <a:latin typeface="Courier New"/>
                <a:cs typeface="Courier New"/>
              </a:rPr>
              <a:t>-a</a:t>
            </a:r>
            <a:r>
              <a:rPr sz="1800" dirty="0">
                <a:latin typeface="Courier New"/>
                <a:cs typeface="Courier New"/>
              </a:rPr>
              <a:t>li</a:t>
            </a:r>
            <a:r>
              <a:rPr sz="1800" spc="-15" dirty="0">
                <a:latin typeface="Courier New"/>
                <a:cs typeface="Courier New"/>
              </a:rPr>
              <a:t>g</a:t>
            </a:r>
            <a:r>
              <a:rPr sz="1800" dirty="0">
                <a:latin typeface="Courier New"/>
                <a:cs typeface="Courier New"/>
              </a:rPr>
              <a:t>n: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c</a:t>
            </a:r>
            <a:r>
              <a:rPr sz="1800" spc="-15" dirty="0">
                <a:latin typeface="Courier New"/>
                <a:cs typeface="Courier New"/>
              </a:rPr>
              <a:t>e</a:t>
            </a:r>
            <a:r>
              <a:rPr sz="1800" dirty="0">
                <a:latin typeface="Courier New"/>
                <a:cs typeface="Courier New"/>
              </a:rPr>
              <a:t>n</a:t>
            </a:r>
            <a:r>
              <a:rPr sz="1800" spc="-15" dirty="0">
                <a:latin typeface="Courier New"/>
                <a:cs typeface="Courier New"/>
              </a:rPr>
              <a:t>te</a:t>
            </a:r>
            <a:r>
              <a:rPr sz="1800" dirty="0">
                <a:latin typeface="Courier New"/>
                <a:cs typeface="Courier New"/>
              </a:rPr>
              <a:t>r	}</a:t>
            </a:r>
            <a:endParaRPr sz="1800">
              <a:latin typeface="Courier New"/>
              <a:cs typeface="Courier New"/>
            </a:endParaRPr>
          </a:p>
          <a:p>
            <a:pPr>
              <a:lnSpc>
                <a:spcPts val="1300"/>
              </a:lnSpc>
              <a:spcBef>
                <a:spcPts val="28"/>
              </a:spcBef>
              <a:buFont typeface="Arial"/>
              <a:buChar char="–"/>
            </a:pPr>
            <a:endParaRPr sz="1300"/>
          </a:p>
          <a:p>
            <a:pPr>
              <a:lnSpc>
                <a:spcPts val="1900"/>
              </a:lnSpc>
              <a:buFont typeface="Arial"/>
              <a:buChar char="–"/>
            </a:pPr>
            <a:endParaRPr sz="1900"/>
          </a:p>
          <a:p>
            <a:pPr marL="12700">
              <a:lnSpc>
                <a:spcPts val="2850"/>
              </a:lnSpc>
            </a:pPr>
            <a:r>
              <a:rPr sz="2400" b="1" spc="-20" dirty="0">
                <a:latin typeface="Calibri"/>
                <a:cs typeface="Calibri"/>
              </a:rPr>
              <a:t>Appl</a:t>
            </a:r>
            <a:r>
              <a:rPr sz="2400" b="1" spc="-15" dirty="0">
                <a:latin typeface="Calibri"/>
                <a:cs typeface="Calibri"/>
              </a:rPr>
              <a:t>y</a:t>
            </a:r>
            <a:r>
              <a:rPr sz="2400" b="1" dirty="0">
                <a:latin typeface="Calibri"/>
                <a:cs typeface="Calibri"/>
              </a:rPr>
              <a:t> m</a:t>
            </a:r>
            <a:r>
              <a:rPr sz="2400" b="1" spc="-5" dirty="0">
                <a:latin typeface="Calibri"/>
                <a:cs typeface="Calibri"/>
              </a:rPr>
              <a:t>u</a:t>
            </a:r>
            <a:r>
              <a:rPr sz="2400" b="1" spc="-15" dirty="0">
                <a:latin typeface="Calibri"/>
                <a:cs typeface="Calibri"/>
              </a:rPr>
              <a:t>ltipl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p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20" dirty="0">
                <a:latin typeface="Calibri"/>
                <a:cs typeface="Calibri"/>
              </a:rPr>
              <a:t>p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15" dirty="0">
                <a:latin typeface="Calibri"/>
                <a:cs typeface="Calibri"/>
              </a:rPr>
              <a:t>ti</a:t>
            </a:r>
            <a:r>
              <a:rPr sz="2400" b="1" dirty="0">
                <a:latin typeface="Calibri"/>
                <a:cs typeface="Calibri"/>
              </a:rPr>
              <a:t>es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sa</a:t>
            </a:r>
            <a:r>
              <a:rPr sz="2400" b="1" dirty="0">
                <a:latin typeface="Calibri"/>
                <a:cs typeface="Calibri"/>
              </a:rPr>
              <a:t>me 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l</a:t>
            </a:r>
            <a:r>
              <a:rPr sz="2400" b="1" dirty="0">
                <a:latin typeface="Calibri"/>
                <a:cs typeface="Calibri"/>
              </a:rPr>
              <a:t>ec</a:t>
            </a:r>
            <a:r>
              <a:rPr sz="2400" b="1" spc="-30" dirty="0">
                <a:latin typeface="Calibri"/>
                <a:cs typeface="Calibri"/>
              </a:rPr>
              <a:t>t</a:t>
            </a:r>
            <a:r>
              <a:rPr sz="2400" b="1" spc="5" dirty="0">
                <a:latin typeface="Calibri"/>
                <a:cs typeface="Calibri"/>
              </a:rPr>
              <a:t>or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ts val="2130"/>
              </a:lnSpc>
              <a:tabLst>
                <a:tab pos="756285" algn="l"/>
              </a:tabLst>
            </a:pPr>
            <a:r>
              <a:rPr sz="1800" dirty="0">
                <a:latin typeface="Arial"/>
                <a:cs typeface="Arial"/>
              </a:rPr>
              <a:t>–	</a:t>
            </a:r>
            <a:r>
              <a:rPr sz="1800" dirty="0">
                <a:latin typeface="Courier New"/>
                <a:cs typeface="Courier New"/>
              </a:rPr>
              <a:t>h1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{</a:t>
            </a:r>
            <a:endParaRPr sz="1800">
              <a:latin typeface="Courier New"/>
              <a:cs typeface="Courier New"/>
            </a:endParaRPr>
          </a:p>
          <a:p>
            <a:pPr marL="1030605" indent="-560705">
              <a:lnSpc>
                <a:spcPct val="100000"/>
              </a:lnSpc>
              <a:buFont typeface="Arial"/>
              <a:buChar char="–"/>
              <a:tabLst>
                <a:tab pos="1031240" algn="l"/>
              </a:tabLst>
            </a:pPr>
            <a:r>
              <a:rPr sz="1800" spc="-15" dirty="0">
                <a:latin typeface="Courier New"/>
                <a:cs typeface="Courier New"/>
              </a:rPr>
              <a:t>c</a:t>
            </a:r>
            <a:r>
              <a:rPr sz="1800" dirty="0">
                <a:latin typeface="Courier New"/>
                <a:cs typeface="Courier New"/>
              </a:rPr>
              <a:t>o</a:t>
            </a:r>
            <a:r>
              <a:rPr sz="1800" spc="-15" dirty="0">
                <a:latin typeface="Courier New"/>
                <a:cs typeface="Courier New"/>
              </a:rPr>
              <a:t>l</a:t>
            </a:r>
            <a:r>
              <a:rPr sz="1800" dirty="0">
                <a:latin typeface="Courier New"/>
                <a:cs typeface="Courier New"/>
              </a:rPr>
              <a:t>or:</a:t>
            </a:r>
            <a:r>
              <a:rPr sz="1800" spc="-15" dirty="0">
                <a:latin typeface="Courier New"/>
                <a:cs typeface="Courier New"/>
              </a:rPr>
              <a:t> gr</a:t>
            </a:r>
            <a:r>
              <a:rPr sz="1800" dirty="0">
                <a:latin typeface="Courier New"/>
                <a:cs typeface="Courier New"/>
              </a:rPr>
              <a:t>ee</a:t>
            </a:r>
            <a:r>
              <a:rPr sz="1800" spc="-15" dirty="0">
                <a:latin typeface="Courier New"/>
                <a:cs typeface="Courier New"/>
              </a:rPr>
              <a:t>n;</a:t>
            </a:r>
            <a:endParaRPr sz="1800">
              <a:latin typeface="Courier New"/>
              <a:cs typeface="Courier New"/>
            </a:endParaRPr>
          </a:p>
          <a:p>
            <a:pPr marL="1030605" indent="-560705">
              <a:lnSpc>
                <a:spcPct val="100000"/>
              </a:lnSpc>
              <a:buFont typeface="Arial"/>
              <a:buChar char="–"/>
              <a:tabLst>
                <a:tab pos="1031240" algn="l"/>
              </a:tabLst>
            </a:pPr>
            <a:r>
              <a:rPr sz="1800" spc="-15" dirty="0">
                <a:latin typeface="Courier New"/>
                <a:cs typeface="Courier New"/>
              </a:rPr>
              <a:t>t</a:t>
            </a:r>
            <a:r>
              <a:rPr sz="1800" dirty="0">
                <a:latin typeface="Courier New"/>
                <a:cs typeface="Courier New"/>
              </a:rPr>
              <a:t>e</a:t>
            </a:r>
            <a:r>
              <a:rPr sz="1800" spc="-15" dirty="0">
                <a:latin typeface="Courier New"/>
                <a:cs typeface="Courier New"/>
              </a:rPr>
              <a:t>x</a:t>
            </a:r>
            <a:r>
              <a:rPr sz="1800" dirty="0">
                <a:latin typeface="Courier New"/>
                <a:cs typeface="Courier New"/>
              </a:rPr>
              <a:t>t-</a:t>
            </a:r>
            <a:r>
              <a:rPr sz="1800" spc="-15" dirty="0">
                <a:latin typeface="Courier New"/>
                <a:cs typeface="Courier New"/>
              </a:rPr>
              <a:t>a</a:t>
            </a:r>
            <a:r>
              <a:rPr sz="1800" dirty="0">
                <a:latin typeface="Courier New"/>
                <a:cs typeface="Courier New"/>
              </a:rPr>
              <a:t>l</a:t>
            </a:r>
            <a:r>
              <a:rPr sz="1800" spc="-15" dirty="0">
                <a:latin typeface="Courier New"/>
                <a:cs typeface="Courier New"/>
              </a:rPr>
              <a:t>ig</a:t>
            </a:r>
            <a:r>
              <a:rPr sz="1800" dirty="0">
                <a:latin typeface="Courier New"/>
                <a:cs typeface="Courier New"/>
              </a:rPr>
              <a:t>n: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c</a:t>
            </a:r>
            <a:r>
              <a:rPr sz="1800" spc="-15" dirty="0">
                <a:latin typeface="Courier New"/>
                <a:cs typeface="Courier New"/>
              </a:rPr>
              <a:t>e</a:t>
            </a:r>
            <a:r>
              <a:rPr sz="1800" dirty="0">
                <a:latin typeface="Courier New"/>
                <a:cs typeface="Courier New"/>
              </a:rPr>
              <a:t>nt</a:t>
            </a:r>
            <a:r>
              <a:rPr sz="1800" spc="-15" dirty="0">
                <a:latin typeface="Courier New"/>
                <a:cs typeface="Courier New"/>
              </a:rPr>
              <a:t>e</a:t>
            </a:r>
            <a:r>
              <a:rPr sz="1800" dirty="0">
                <a:latin typeface="Courier New"/>
                <a:cs typeface="Courier New"/>
              </a:rPr>
              <a:t>r;</a:t>
            </a:r>
            <a:endParaRPr sz="1800">
              <a:latin typeface="Courier New"/>
              <a:cs typeface="Courier New"/>
            </a:endParaRPr>
          </a:p>
          <a:p>
            <a:pPr marL="469900">
              <a:lnSpc>
                <a:spcPct val="100000"/>
              </a:lnSpc>
              <a:spcBef>
                <a:spcPts val="20"/>
              </a:spcBef>
              <a:tabLst>
                <a:tab pos="756285" algn="l"/>
              </a:tabLst>
            </a:pPr>
            <a:r>
              <a:rPr sz="1800" dirty="0">
                <a:latin typeface="Arial"/>
                <a:cs typeface="Arial"/>
              </a:rPr>
              <a:t>–	</a:t>
            </a:r>
            <a:r>
              <a:rPr sz="1800" dirty="0">
                <a:latin typeface="Courier New"/>
                <a:cs typeface="Courier New"/>
              </a:rPr>
              <a:t>}</a:t>
            </a:r>
            <a:endParaRPr sz="180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87195">
              <a:lnSpc>
                <a:spcPct val="100000"/>
              </a:lnSpc>
            </a:pPr>
            <a:r>
              <a:rPr spc="-15" dirty="0"/>
              <a:t>Class</a:t>
            </a:r>
            <a:r>
              <a:rPr spc="-20" dirty="0"/>
              <a:t> </a:t>
            </a:r>
            <a:r>
              <a:rPr dirty="0"/>
              <a:t>s</a:t>
            </a:r>
            <a:r>
              <a:rPr spc="-5" dirty="0"/>
              <a:t>e</a:t>
            </a:r>
            <a:r>
              <a:rPr spc="5" dirty="0"/>
              <a:t>l</a:t>
            </a:r>
            <a:r>
              <a:rPr dirty="0"/>
              <a:t>e</a:t>
            </a:r>
            <a:r>
              <a:rPr spc="5" dirty="0"/>
              <a:t>c</a:t>
            </a:r>
            <a:r>
              <a:rPr spc="-55" dirty="0"/>
              <a:t>t</a:t>
            </a:r>
            <a:r>
              <a:rPr spc="-25" dirty="0"/>
              <a:t>o</a:t>
            </a:r>
            <a:r>
              <a:rPr spc="-45" dirty="0"/>
              <a:t>r</a:t>
            </a:r>
            <a:r>
              <a:rPr spc="-15" dirty="0"/>
              <a:t>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23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751" y="945771"/>
            <a:ext cx="6546215" cy="4954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5" dirty="0">
                <a:latin typeface="Calibri"/>
                <a:cs typeface="Calibri"/>
              </a:rPr>
              <a:t>Som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ti</a:t>
            </a:r>
            <a:r>
              <a:rPr sz="2400" b="1" dirty="0">
                <a:latin typeface="Calibri"/>
                <a:cs typeface="Calibri"/>
              </a:rPr>
              <a:t>mes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w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45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t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ppl</a:t>
            </a:r>
            <a:r>
              <a:rPr sz="2400" b="1" spc="-15" dirty="0">
                <a:latin typeface="Calibri"/>
                <a:cs typeface="Calibri"/>
              </a:rPr>
              <a:t>y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20" dirty="0">
                <a:latin typeface="Calibri"/>
                <a:cs typeface="Calibri"/>
              </a:rPr>
              <a:t>p</a:t>
            </a:r>
            <a:r>
              <a:rPr sz="2400" b="1" dirty="0">
                <a:latin typeface="Calibri"/>
                <a:cs typeface="Calibri"/>
              </a:rPr>
              <a:t>ec</a:t>
            </a:r>
            <a:r>
              <a:rPr sz="2400" b="1" spc="-5" dirty="0">
                <a:latin typeface="Calibri"/>
                <a:cs typeface="Calibri"/>
              </a:rPr>
              <a:t>if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dirty="0">
                <a:latin typeface="Calibri"/>
                <a:cs typeface="Calibri"/>
              </a:rPr>
              <a:t>ed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g</a:t>
            </a:r>
            <a:r>
              <a:rPr sz="2400" b="1" spc="-10" dirty="0">
                <a:latin typeface="Calibri"/>
                <a:cs typeface="Calibri"/>
              </a:rPr>
              <a:t>s</a:t>
            </a:r>
            <a:endParaRPr sz="2400" dirty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65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25" dirty="0">
                <a:latin typeface="Calibri"/>
                <a:cs typeface="Calibri"/>
              </a:rPr>
              <a:t>M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ag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aphs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mal</a:t>
            </a:r>
          </a:p>
          <a:p>
            <a:pPr marL="756285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latin typeface="Calibri"/>
                <a:cs typeface="Calibri"/>
              </a:rPr>
              <a:t>S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me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ag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aphs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qu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</a:p>
          <a:p>
            <a:pPr>
              <a:lnSpc>
                <a:spcPts val="1900"/>
              </a:lnSpc>
              <a:buFont typeface="Arial"/>
              <a:buChar char="–"/>
            </a:pPr>
            <a:endParaRPr sz="1900" dirty="0"/>
          </a:p>
          <a:p>
            <a:pPr>
              <a:lnSpc>
                <a:spcPts val="2000"/>
              </a:lnSpc>
              <a:spcBef>
                <a:spcPts val="95"/>
              </a:spcBef>
              <a:buFont typeface="Arial"/>
              <a:buChar char="–"/>
            </a:pPr>
            <a:endParaRPr sz="2000" dirty="0"/>
          </a:p>
          <a:p>
            <a:pPr marL="12700">
              <a:lnSpc>
                <a:spcPct val="100000"/>
              </a:lnSpc>
            </a:pPr>
            <a:r>
              <a:rPr sz="2400" b="1" spc="-5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f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5" dirty="0">
                <a:latin typeface="Calibri"/>
                <a:cs typeface="Calibri"/>
              </a:rPr>
              <a:t>n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40" dirty="0">
                <a:latin typeface="Calibri"/>
                <a:cs typeface="Calibri"/>
              </a:rPr>
              <a:t>a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1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c</a:t>
            </a:r>
            <a:r>
              <a:rPr sz="2400" b="1" spc="-15" dirty="0">
                <a:latin typeface="Calibri"/>
                <a:cs typeface="Calibri"/>
              </a:rPr>
              <a:t>an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b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15" dirty="0">
                <a:latin typeface="Calibri"/>
                <a:cs typeface="Calibri"/>
              </a:rPr>
              <a:t>appli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 g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spc="-15" dirty="0">
                <a:latin typeface="Calibri"/>
                <a:cs typeface="Calibri"/>
              </a:rPr>
              <a:t>p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f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g</a:t>
            </a:r>
            <a:r>
              <a:rPr sz="2400" b="1" spc="-10" dirty="0">
                <a:latin typeface="Calibri"/>
                <a:cs typeface="Calibri"/>
              </a:rPr>
              <a:t>s</a:t>
            </a:r>
            <a:endParaRPr sz="2400" dirty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65"/>
              </a:spcBef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ass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se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r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ts val="1600"/>
              </a:lnSpc>
              <a:spcBef>
                <a:spcPts val="5"/>
              </a:spcBef>
              <a:buFont typeface="Arial"/>
              <a:buChar char="–"/>
            </a:pPr>
            <a:endParaRPr sz="1600" dirty="0"/>
          </a:p>
          <a:p>
            <a:pPr>
              <a:lnSpc>
                <a:spcPts val="1900"/>
              </a:lnSpc>
              <a:buFont typeface="Arial"/>
              <a:buChar char="–"/>
            </a:pPr>
            <a:endParaRPr sz="1900" dirty="0"/>
          </a:p>
          <a:p>
            <a:pPr marL="2072639">
              <a:lnSpc>
                <a:spcPct val="100000"/>
              </a:lnSpc>
              <a:tabLst>
                <a:tab pos="3848100" algn="l"/>
              </a:tabLst>
            </a:pPr>
            <a:r>
              <a:rPr sz="1800" dirty="0">
                <a:latin typeface="Courier New"/>
                <a:cs typeface="Courier New"/>
              </a:rPr>
              <a:t>.c</a:t>
            </a:r>
            <a:r>
              <a:rPr sz="1800" spc="-15" dirty="0">
                <a:latin typeface="Courier New"/>
                <a:cs typeface="Courier New"/>
              </a:rPr>
              <a:t>l</a:t>
            </a:r>
            <a:r>
              <a:rPr sz="1800" dirty="0">
                <a:latin typeface="Courier New"/>
                <a:cs typeface="Courier New"/>
              </a:rPr>
              <a:t>a</a:t>
            </a:r>
            <a:r>
              <a:rPr sz="1800" spc="-15" dirty="0">
                <a:latin typeface="Courier New"/>
                <a:cs typeface="Courier New"/>
              </a:rPr>
              <a:t>s</a:t>
            </a:r>
            <a:r>
              <a:rPr sz="1800" dirty="0">
                <a:latin typeface="Courier New"/>
                <a:cs typeface="Courier New"/>
              </a:rPr>
              <a:t>sN</a:t>
            </a:r>
            <a:r>
              <a:rPr sz="1800" spc="-15" dirty="0">
                <a:latin typeface="Courier New"/>
                <a:cs typeface="Courier New"/>
              </a:rPr>
              <a:t>a</a:t>
            </a:r>
            <a:r>
              <a:rPr sz="1800" dirty="0">
                <a:latin typeface="Courier New"/>
                <a:cs typeface="Courier New"/>
              </a:rPr>
              <a:t>me</a:t>
            </a:r>
            <a:r>
              <a:rPr sz="1800" spc="-2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{	</a:t>
            </a:r>
            <a:r>
              <a:rPr sz="1800" spc="-15" dirty="0">
                <a:latin typeface="Courier New"/>
                <a:cs typeface="Courier New"/>
              </a:rPr>
              <a:t>p</a:t>
            </a:r>
            <a:r>
              <a:rPr sz="1800" dirty="0">
                <a:latin typeface="Courier New"/>
                <a:cs typeface="Courier New"/>
              </a:rPr>
              <a:t>r</a:t>
            </a:r>
            <a:r>
              <a:rPr sz="1800" spc="-15" dirty="0">
                <a:latin typeface="Courier New"/>
                <a:cs typeface="Courier New"/>
              </a:rPr>
              <a:t>o</a:t>
            </a:r>
            <a:r>
              <a:rPr sz="1800" dirty="0">
                <a:latin typeface="Courier New"/>
                <a:cs typeface="Courier New"/>
              </a:rPr>
              <a:t>pe</a:t>
            </a:r>
            <a:r>
              <a:rPr sz="1800" spc="-15" dirty="0">
                <a:latin typeface="Courier New"/>
                <a:cs typeface="Courier New"/>
              </a:rPr>
              <a:t>r</a:t>
            </a:r>
            <a:r>
              <a:rPr sz="1800" dirty="0">
                <a:latin typeface="Courier New"/>
                <a:cs typeface="Courier New"/>
              </a:rPr>
              <a:t>t</a:t>
            </a:r>
            <a:r>
              <a:rPr sz="1800" spc="-15" dirty="0">
                <a:latin typeface="Courier New"/>
                <a:cs typeface="Courier New"/>
              </a:rPr>
              <a:t>y</a:t>
            </a:r>
            <a:r>
              <a:rPr sz="1800" dirty="0">
                <a:latin typeface="Courier New"/>
                <a:cs typeface="Courier New"/>
              </a:rPr>
              <a:t>: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v</a:t>
            </a:r>
            <a:r>
              <a:rPr sz="1800" spc="-15" dirty="0">
                <a:latin typeface="Courier New"/>
                <a:cs typeface="Courier New"/>
              </a:rPr>
              <a:t>a</a:t>
            </a:r>
            <a:r>
              <a:rPr sz="1800" dirty="0">
                <a:latin typeface="Courier New"/>
                <a:cs typeface="Courier New"/>
              </a:rPr>
              <a:t>l</a:t>
            </a:r>
            <a:r>
              <a:rPr sz="1800" spc="-15" dirty="0">
                <a:latin typeface="Courier New"/>
                <a:cs typeface="Courier New"/>
              </a:rPr>
              <a:t>u</a:t>
            </a:r>
            <a:r>
              <a:rPr sz="1800" dirty="0">
                <a:latin typeface="Courier New"/>
                <a:cs typeface="Courier New"/>
              </a:rPr>
              <a:t>e;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}</a:t>
            </a:r>
          </a:p>
          <a:p>
            <a:pPr>
              <a:lnSpc>
                <a:spcPts val="1750"/>
              </a:lnSpc>
              <a:spcBef>
                <a:spcPts val="36"/>
              </a:spcBef>
            </a:pPr>
            <a:endParaRPr sz="1750" dirty="0"/>
          </a:p>
          <a:p>
            <a:pPr marL="12700">
              <a:lnSpc>
                <a:spcPct val="100000"/>
              </a:lnSpc>
            </a:pPr>
            <a:r>
              <a:rPr sz="2400" b="1" spc="-15" dirty="0">
                <a:latin typeface="Calibri"/>
                <a:cs typeface="Calibri"/>
              </a:rPr>
              <a:t>In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0" dirty="0" smtClean="0">
                <a:latin typeface="Calibri"/>
                <a:cs typeface="Calibri"/>
              </a:rPr>
              <a:t>H</a:t>
            </a:r>
            <a:r>
              <a:rPr sz="2400" b="1" spc="-5" dirty="0" smtClean="0">
                <a:latin typeface="Calibri"/>
                <a:cs typeface="Calibri"/>
              </a:rPr>
              <a:t>T</a:t>
            </a:r>
            <a:r>
              <a:rPr sz="2400" b="1" dirty="0" smtClean="0">
                <a:latin typeface="Calibri"/>
                <a:cs typeface="Calibri"/>
              </a:rPr>
              <a:t>M</a:t>
            </a:r>
            <a:r>
              <a:rPr sz="2400" b="1" spc="-15" dirty="0" smtClean="0">
                <a:latin typeface="Calibri"/>
                <a:cs typeface="Calibri"/>
              </a:rPr>
              <a:t>L</a:t>
            </a:r>
            <a:r>
              <a:rPr lang="en-NZ" sz="2400" b="1" spc="-15" dirty="0" smtClean="0">
                <a:latin typeface="Calibri"/>
                <a:cs typeface="Calibri"/>
              </a:rPr>
              <a:t>5</a:t>
            </a:r>
            <a:r>
              <a:rPr sz="2400" b="1" dirty="0" smtClean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so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spc="-4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ce</a:t>
            </a:r>
            <a:r>
              <a:rPr sz="2400" b="1" spc="-10" dirty="0">
                <a:latin typeface="Calibri"/>
                <a:cs typeface="Calibri"/>
              </a:rPr>
              <a:t> co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dirty="0">
                <a:latin typeface="Calibri"/>
                <a:cs typeface="Calibri"/>
              </a:rPr>
              <a:t>e</a:t>
            </a:r>
            <a:endParaRPr sz="2400" dirty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65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10" dirty="0">
                <a:latin typeface="Calibri"/>
                <a:cs typeface="Calibri"/>
              </a:rPr>
              <a:t>Ass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ag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ass</a:t>
            </a:r>
          </a:p>
          <a:p>
            <a:pPr marL="756285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20" dirty="0">
                <a:latin typeface="Calibri"/>
                <a:cs typeface="Calibri"/>
              </a:rPr>
              <a:t>U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 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tr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bu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ts val="1550"/>
              </a:lnSpc>
              <a:spcBef>
                <a:spcPts val="28"/>
              </a:spcBef>
            </a:pPr>
            <a:endParaRPr sz="1550" dirty="0"/>
          </a:p>
          <a:p>
            <a:pPr>
              <a:lnSpc>
                <a:spcPts val="1900"/>
              </a:lnSpc>
            </a:pPr>
            <a:endParaRPr sz="1900" dirty="0"/>
          </a:p>
          <a:p>
            <a:pPr marL="2163445">
              <a:lnSpc>
                <a:spcPct val="100000"/>
              </a:lnSpc>
              <a:tabLst>
                <a:tab pos="5440045" algn="l"/>
              </a:tabLst>
            </a:pPr>
            <a:r>
              <a:rPr sz="1800" dirty="0">
                <a:latin typeface="Courier New"/>
                <a:cs typeface="Courier New"/>
              </a:rPr>
              <a:t>&lt;t</a:t>
            </a:r>
            <a:r>
              <a:rPr sz="1800" spc="-15" dirty="0">
                <a:latin typeface="Courier New"/>
                <a:cs typeface="Courier New"/>
              </a:rPr>
              <a:t>a</a:t>
            </a:r>
            <a:r>
              <a:rPr sz="1800" dirty="0">
                <a:latin typeface="Courier New"/>
                <a:cs typeface="Courier New"/>
              </a:rPr>
              <a:t>g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cl</a:t>
            </a:r>
            <a:r>
              <a:rPr sz="1800" spc="-15" dirty="0">
                <a:latin typeface="Courier New"/>
                <a:cs typeface="Courier New"/>
              </a:rPr>
              <a:t>a</a:t>
            </a:r>
            <a:r>
              <a:rPr sz="1800" dirty="0">
                <a:latin typeface="Courier New"/>
                <a:cs typeface="Courier New"/>
              </a:rPr>
              <a:t>s</a:t>
            </a:r>
            <a:r>
              <a:rPr sz="1800" spc="-15" dirty="0">
                <a:latin typeface="Courier New"/>
                <a:cs typeface="Courier New"/>
              </a:rPr>
              <a:t>s=</a:t>
            </a:r>
            <a:r>
              <a:rPr sz="1800" dirty="0">
                <a:latin typeface="Courier New"/>
                <a:cs typeface="Courier New"/>
              </a:rPr>
              <a:t>“c</a:t>
            </a:r>
            <a:r>
              <a:rPr sz="1800" spc="-15" dirty="0">
                <a:latin typeface="Courier New"/>
                <a:cs typeface="Courier New"/>
              </a:rPr>
              <a:t>l</a:t>
            </a:r>
            <a:r>
              <a:rPr sz="1800" dirty="0">
                <a:latin typeface="Courier New"/>
                <a:cs typeface="Courier New"/>
              </a:rPr>
              <a:t>a</a:t>
            </a:r>
            <a:r>
              <a:rPr sz="1800" spc="-15" dirty="0">
                <a:latin typeface="Courier New"/>
                <a:cs typeface="Courier New"/>
              </a:rPr>
              <a:t>s</a:t>
            </a:r>
            <a:r>
              <a:rPr sz="1800" dirty="0">
                <a:latin typeface="Courier New"/>
                <a:cs typeface="Courier New"/>
              </a:rPr>
              <a:t>sN</a:t>
            </a:r>
            <a:r>
              <a:rPr sz="1800" spc="-15" dirty="0">
                <a:latin typeface="Courier New"/>
                <a:cs typeface="Courier New"/>
              </a:rPr>
              <a:t>a</a:t>
            </a:r>
            <a:r>
              <a:rPr sz="1800" dirty="0">
                <a:latin typeface="Courier New"/>
                <a:cs typeface="Courier New"/>
              </a:rPr>
              <a:t>m</a:t>
            </a:r>
            <a:r>
              <a:rPr sz="1800" spc="-15" dirty="0">
                <a:latin typeface="Courier New"/>
                <a:cs typeface="Courier New"/>
              </a:rPr>
              <a:t>e”</a:t>
            </a:r>
            <a:r>
              <a:rPr sz="1800" dirty="0">
                <a:latin typeface="Courier New"/>
                <a:cs typeface="Courier New"/>
              </a:rPr>
              <a:t>&gt;	…</a:t>
            </a:r>
            <a:r>
              <a:rPr sz="1800" spc="-15" dirty="0">
                <a:latin typeface="Courier New"/>
                <a:cs typeface="Courier New"/>
              </a:rPr>
              <a:t> &lt;</a:t>
            </a:r>
            <a:r>
              <a:rPr sz="1800" dirty="0">
                <a:latin typeface="Courier New"/>
                <a:cs typeface="Courier New"/>
              </a:rPr>
              <a:t>/t</a:t>
            </a:r>
            <a:r>
              <a:rPr sz="1800" spc="-15" dirty="0">
                <a:latin typeface="Courier New"/>
                <a:cs typeface="Courier New"/>
              </a:rPr>
              <a:t>a</a:t>
            </a:r>
            <a:r>
              <a:rPr sz="1800" dirty="0">
                <a:latin typeface="Courier New"/>
                <a:cs typeface="Courier New"/>
              </a:rPr>
              <a:t>g&gt;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77875">
              <a:lnSpc>
                <a:spcPct val="100000"/>
              </a:lnSpc>
            </a:pPr>
            <a:r>
              <a:rPr spc="-25" dirty="0"/>
              <a:t>E</a:t>
            </a:r>
            <a:r>
              <a:rPr spc="-60" dirty="0"/>
              <a:t>x</a:t>
            </a:r>
            <a:r>
              <a:rPr spc="-30" dirty="0"/>
              <a:t>amp</a:t>
            </a:r>
            <a:r>
              <a:rPr spc="-5" dirty="0"/>
              <a:t>l</a:t>
            </a:r>
            <a:r>
              <a:rPr dirty="0"/>
              <a:t>e</a:t>
            </a:r>
            <a:r>
              <a:rPr spc="-10" dirty="0"/>
              <a:t> </a:t>
            </a:r>
            <a:r>
              <a:rPr dirty="0"/>
              <a:t>–</a:t>
            </a:r>
            <a:r>
              <a:rPr spc="-5" dirty="0"/>
              <a:t> </a:t>
            </a:r>
            <a:r>
              <a:rPr spc="5" dirty="0"/>
              <a:t>c</a:t>
            </a:r>
            <a:r>
              <a:rPr spc="-5" dirty="0"/>
              <a:t>l</a:t>
            </a:r>
            <a:r>
              <a:rPr spc="-25" dirty="0"/>
              <a:t>a</a:t>
            </a:r>
            <a:r>
              <a:rPr spc="-15" dirty="0"/>
              <a:t>ss</a:t>
            </a:r>
            <a:r>
              <a:rPr spc="-10" dirty="0"/>
              <a:t> </a:t>
            </a:r>
            <a:r>
              <a:rPr dirty="0"/>
              <a:t>s</a:t>
            </a:r>
            <a:r>
              <a:rPr spc="-5" dirty="0"/>
              <a:t>e</a:t>
            </a:r>
            <a:r>
              <a:rPr spc="5" dirty="0"/>
              <a:t>l</a:t>
            </a:r>
            <a:r>
              <a:rPr spc="-5" dirty="0"/>
              <a:t>e</a:t>
            </a:r>
            <a:r>
              <a:rPr spc="5" dirty="0"/>
              <a:t>c</a:t>
            </a:r>
            <a:r>
              <a:rPr spc="-55" dirty="0"/>
              <a:t>t</a:t>
            </a:r>
            <a:r>
              <a:rPr spc="-25" dirty="0"/>
              <a:t>o</a:t>
            </a:r>
            <a:r>
              <a:rPr dirty="0"/>
              <a:t>r</a:t>
            </a:r>
          </a:p>
        </p:txBody>
      </p:sp>
      <p:sp>
        <p:nvSpPr>
          <p:cNvPr id="4" name="object 4"/>
          <p:cNvSpPr/>
          <p:nvPr/>
        </p:nvSpPr>
        <p:spPr>
          <a:xfrm>
            <a:off x="2241550" y="1506537"/>
            <a:ext cx="4572000" cy="1475105"/>
          </a:xfrm>
          <a:custGeom>
            <a:avLst/>
            <a:gdLst/>
            <a:ahLst/>
            <a:cxnLst/>
            <a:rect l="l" t="t" r="r" b="b"/>
            <a:pathLst>
              <a:path w="4572000" h="1475105">
                <a:moveTo>
                  <a:pt x="0" y="0"/>
                </a:moveTo>
                <a:lnTo>
                  <a:pt x="4572000" y="0"/>
                </a:lnTo>
                <a:lnTo>
                  <a:pt x="4572000" y="1474787"/>
                </a:lnTo>
                <a:lnTo>
                  <a:pt x="0" y="1474787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59751" y="945771"/>
            <a:ext cx="3096895" cy="1155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</a:t>
            </a:r>
            <a:r>
              <a:rPr sz="2400" b="1" spc="-5" dirty="0">
                <a:latin typeface="Calibri"/>
                <a:cs typeface="Calibri"/>
              </a:rPr>
              <a:t>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fin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ll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w</a:t>
            </a:r>
            <a:r>
              <a:rPr sz="2400" b="1" spc="-10" dirty="0">
                <a:latin typeface="Calibri"/>
                <a:cs typeface="Calibri"/>
              </a:rPr>
              <a:t>s:</a:t>
            </a:r>
            <a:endParaRPr sz="2400">
              <a:latin typeface="Calibri"/>
              <a:cs typeface="Calibri"/>
            </a:endParaRPr>
          </a:p>
          <a:p>
            <a:pPr marR="196850" algn="r">
              <a:lnSpc>
                <a:spcPct val="100000"/>
              </a:lnSpc>
              <a:spcBef>
                <a:spcPts val="1680"/>
              </a:spcBef>
            </a:pPr>
            <a:r>
              <a:rPr sz="1800" b="1" dirty="0">
                <a:latin typeface="Courier New"/>
                <a:cs typeface="Courier New"/>
              </a:rPr>
              <a:t>.q</a:t>
            </a:r>
            <a:r>
              <a:rPr sz="1800" b="1" spc="-15" dirty="0">
                <a:latin typeface="Courier New"/>
                <a:cs typeface="Courier New"/>
              </a:rPr>
              <a:t>u</a:t>
            </a:r>
            <a:r>
              <a:rPr sz="1800" b="1" dirty="0">
                <a:latin typeface="Courier New"/>
                <a:cs typeface="Courier New"/>
              </a:rPr>
              <a:t>o</a:t>
            </a:r>
            <a:r>
              <a:rPr sz="1800" b="1" spc="-15" dirty="0">
                <a:latin typeface="Courier New"/>
                <a:cs typeface="Courier New"/>
              </a:rPr>
              <a:t>t</a:t>
            </a:r>
            <a:r>
              <a:rPr sz="1800" b="1" dirty="0">
                <a:latin typeface="Courier New"/>
                <a:cs typeface="Courier New"/>
              </a:rPr>
              <a:t>e</a:t>
            </a:r>
            <a:endParaRPr sz="1800">
              <a:latin typeface="Courier New"/>
              <a:cs typeface="Courier New"/>
            </a:endParaRPr>
          </a:p>
          <a:p>
            <a:pPr marR="879475" algn="r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{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9751" y="3579243"/>
            <a:ext cx="7376159" cy="17995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z="2400" b="1" spc="-20" dirty="0" smtClean="0">
                <a:latin typeface="Calibri"/>
                <a:cs typeface="Calibri"/>
              </a:rPr>
              <a:t>HTML5</a:t>
            </a:r>
            <a:r>
              <a:rPr sz="2400" b="1" spc="5" dirty="0" smtClean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so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spc="-4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ce</a:t>
            </a:r>
            <a:r>
              <a:rPr sz="2400" b="1" spc="-10" dirty="0">
                <a:latin typeface="Calibri"/>
                <a:cs typeface="Calibri"/>
              </a:rPr>
              <a:t> co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es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15" dirty="0">
                <a:latin typeface="Calibri"/>
                <a:cs typeface="Calibri"/>
              </a:rPr>
              <a:t>as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ll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35" dirty="0">
                <a:latin typeface="Calibri"/>
                <a:cs typeface="Calibri"/>
              </a:rPr>
              <a:t>w</a:t>
            </a:r>
            <a:r>
              <a:rPr sz="2400" b="1" spc="-10" dirty="0">
                <a:latin typeface="Calibri"/>
                <a:cs typeface="Calibri"/>
              </a:rPr>
              <a:t>s: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ts val="2400"/>
              </a:lnSpc>
              <a:spcBef>
                <a:spcPts val="30"/>
              </a:spcBef>
            </a:pPr>
            <a:endParaRPr sz="2400" dirty="0"/>
          </a:p>
          <a:p>
            <a:pPr marL="1356995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&lt;p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 smtClean="0">
                <a:latin typeface="Courier New"/>
                <a:cs typeface="Courier New"/>
              </a:rPr>
              <a:t>c</a:t>
            </a:r>
            <a:r>
              <a:rPr sz="1800" b="1" spc="-15" dirty="0" smtClean="0">
                <a:latin typeface="Courier New"/>
                <a:cs typeface="Courier New"/>
              </a:rPr>
              <a:t>l</a:t>
            </a:r>
            <a:r>
              <a:rPr sz="1800" b="1" dirty="0" smtClean="0">
                <a:latin typeface="Courier New"/>
                <a:cs typeface="Courier New"/>
              </a:rPr>
              <a:t>as</a:t>
            </a:r>
            <a:r>
              <a:rPr sz="1800" b="1" spc="-15" dirty="0" smtClean="0">
                <a:latin typeface="Courier New"/>
                <a:cs typeface="Courier New"/>
              </a:rPr>
              <a:t>s</a:t>
            </a:r>
            <a:r>
              <a:rPr sz="1800" b="1" dirty="0" smtClean="0">
                <a:latin typeface="Courier New"/>
                <a:cs typeface="Courier New"/>
              </a:rPr>
              <a:t>=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sz="1800" b="1" spc="-15" dirty="0" smtClean="0">
                <a:latin typeface="Courier New"/>
                <a:cs typeface="Courier New"/>
              </a:rPr>
              <a:t>q</a:t>
            </a:r>
            <a:r>
              <a:rPr sz="1800" b="1" dirty="0" smtClean="0">
                <a:latin typeface="Courier New"/>
                <a:cs typeface="Courier New"/>
              </a:rPr>
              <a:t>uo</a:t>
            </a:r>
            <a:r>
              <a:rPr sz="1800" b="1" spc="-15" dirty="0" smtClean="0">
                <a:latin typeface="Courier New"/>
                <a:cs typeface="Courier New"/>
              </a:rPr>
              <a:t>t</a:t>
            </a:r>
            <a:r>
              <a:rPr sz="1800" b="1" dirty="0" smtClean="0">
                <a:latin typeface="Courier New"/>
                <a:cs typeface="Courier New"/>
              </a:rPr>
              <a:t>e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sz="1800" b="1" dirty="0" smtClean="0">
                <a:latin typeface="Courier New"/>
                <a:cs typeface="Courier New"/>
              </a:rPr>
              <a:t>&gt;</a:t>
            </a:r>
            <a:endParaRPr sz="1800" dirty="0">
              <a:latin typeface="Courier New"/>
              <a:cs typeface="Courier New"/>
            </a:endParaRPr>
          </a:p>
          <a:p>
            <a:pPr marL="1356995" marR="6350">
              <a:lnSpc>
                <a:spcPct val="100000"/>
              </a:lnSpc>
              <a:tabLst>
                <a:tab pos="3132455" algn="l"/>
                <a:tab pos="5316220" algn="l"/>
              </a:tabLst>
            </a:pPr>
            <a:r>
              <a:rPr sz="1800" b="1" dirty="0">
                <a:latin typeface="Courier New"/>
                <a:cs typeface="Courier New"/>
              </a:rPr>
              <a:t>Le</a:t>
            </a:r>
            <a:r>
              <a:rPr sz="1800" b="1" spc="-15" dirty="0">
                <a:latin typeface="Courier New"/>
                <a:cs typeface="Courier New"/>
              </a:rPr>
              <a:t>t</a:t>
            </a:r>
            <a:r>
              <a:rPr sz="1800" b="1" dirty="0">
                <a:latin typeface="Courier New"/>
                <a:cs typeface="Courier New"/>
              </a:rPr>
              <a:t>'s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f</a:t>
            </a:r>
            <a:r>
              <a:rPr sz="1800" b="1" spc="-15" dirty="0">
                <a:latin typeface="Courier New"/>
                <a:cs typeface="Courier New"/>
              </a:rPr>
              <a:t>a</a:t>
            </a:r>
            <a:r>
              <a:rPr sz="1800" b="1" dirty="0">
                <a:latin typeface="Courier New"/>
                <a:cs typeface="Courier New"/>
              </a:rPr>
              <a:t>ce</a:t>
            </a:r>
            <a:r>
              <a:rPr sz="1800" b="1" spc="-2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it,</a:t>
            </a:r>
            <a:r>
              <a:rPr sz="1800" b="1" spc="-15" dirty="0">
                <a:latin typeface="Courier New"/>
                <a:cs typeface="Courier New"/>
              </a:rPr>
              <a:t> t</a:t>
            </a:r>
            <a:r>
              <a:rPr sz="1800" b="1" dirty="0">
                <a:latin typeface="Courier New"/>
                <a:cs typeface="Courier New"/>
              </a:rPr>
              <a:t>he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a</a:t>
            </a:r>
            <a:r>
              <a:rPr sz="1800" b="1" spc="-15" dirty="0">
                <a:latin typeface="Courier New"/>
                <a:cs typeface="Courier New"/>
              </a:rPr>
              <a:t>ve</a:t>
            </a:r>
            <a:r>
              <a:rPr sz="1800" b="1" dirty="0">
                <a:latin typeface="Courier New"/>
                <a:cs typeface="Courier New"/>
              </a:rPr>
              <a:t>ra</a:t>
            </a:r>
            <a:r>
              <a:rPr sz="1800" b="1" spc="-15" dirty="0">
                <a:latin typeface="Courier New"/>
                <a:cs typeface="Courier New"/>
              </a:rPr>
              <a:t>g</a:t>
            </a:r>
            <a:r>
              <a:rPr sz="1800" b="1" dirty="0">
                <a:latin typeface="Courier New"/>
                <a:cs typeface="Courier New"/>
              </a:rPr>
              <a:t>e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co</a:t>
            </a:r>
            <a:r>
              <a:rPr sz="1800" b="1" spc="-15" dirty="0">
                <a:latin typeface="Courier New"/>
                <a:cs typeface="Courier New"/>
              </a:rPr>
              <a:t>m</a:t>
            </a:r>
            <a:r>
              <a:rPr sz="1800" b="1" dirty="0">
                <a:latin typeface="Courier New"/>
                <a:cs typeface="Courier New"/>
              </a:rPr>
              <a:t>p</a:t>
            </a:r>
            <a:r>
              <a:rPr sz="1800" b="1" spc="-15" dirty="0">
                <a:latin typeface="Courier New"/>
                <a:cs typeface="Courier New"/>
              </a:rPr>
              <a:t>ut</a:t>
            </a:r>
            <a:r>
              <a:rPr sz="1800" b="1" dirty="0">
                <a:latin typeface="Courier New"/>
                <a:cs typeface="Courier New"/>
              </a:rPr>
              <a:t>er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u</a:t>
            </a:r>
            <a:r>
              <a:rPr sz="1800" b="1" spc="-15" dirty="0">
                <a:latin typeface="Courier New"/>
                <a:cs typeface="Courier New"/>
              </a:rPr>
              <a:t>s</a:t>
            </a:r>
            <a:r>
              <a:rPr sz="1800" b="1" dirty="0">
                <a:latin typeface="Courier New"/>
                <a:cs typeface="Courier New"/>
              </a:rPr>
              <a:t>er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h</a:t>
            </a:r>
            <a:r>
              <a:rPr sz="1800" b="1" spc="-15" dirty="0">
                <a:latin typeface="Courier New"/>
                <a:cs typeface="Courier New"/>
              </a:rPr>
              <a:t>a</a:t>
            </a:r>
            <a:r>
              <a:rPr sz="1800" b="1" dirty="0">
                <a:latin typeface="Courier New"/>
                <a:cs typeface="Courier New"/>
              </a:rPr>
              <a:t>s the</a:t>
            </a:r>
            <a:r>
              <a:rPr sz="1800" b="1" spc="-15" dirty="0">
                <a:latin typeface="Courier New"/>
                <a:cs typeface="Courier New"/>
              </a:rPr>
              <a:t> b</a:t>
            </a:r>
            <a:r>
              <a:rPr sz="1800" b="1" dirty="0">
                <a:latin typeface="Courier New"/>
                <a:cs typeface="Courier New"/>
              </a:rPr>
              <a:t>ra</a:t>
            </a:r>
            <a:r>
              <a:rPr sz="1800" b="1" spc="-15" dirty="0">
                <a:latin typeface="Courier New"/>
                <a:cs typeface="Courier New"/>
              </a:rPr>
              <a:t>i</a:t>
            </a:r>
            <a:r>
              <a:rPr sz="1800" b="1" dirty="0">
                <a:latin typeface="Courier New"/>
                <a:cs typeface="Courier New"/>
              </a:rPr>
              <a:t>n</a:t>
            </a:r>
            <a:r>
              <a:rPr sz="1800" b="1" spc="-15" dirty="0">
                <a:latin typeface="Courier New"/>
                <a:cs typeface="Courier New"/>
              </a:rPr>
              <a:t> o</a:t>
            </a:r>
            <a:r>
              <a:rPr sz="1800" b="1" dirty="0">
                <a:latin typeface="Courier New"/>
                <a:cs typeface="Courier New"/>
              </a:rPr>
              <a:t>f	a</a:t>
            </a:r>
            <a:r>
              <a:rPr sz="1800" b="1" spc="-15" dirty="0">
                <a:latin typeface="Courier New"/>
                <a:cs typeface="Courier New"/>
              </a:rPr>
              <a:t> S</a:t>
            </a:r>
            <a:r>
              <a:rPr sz="1800" b="1" dirty="0">
                <a:latin typeface="Courier New"/>
                <a:cs typeface="Courier New"/>
              </a:rPr>
              <a:t>pi</a:t>
            </a:r>
            <a:r>
              <a:rPr sz="1800" b="1" spc="-15" dirty="0">
                <a:latin typeface="Courier New"/>
                <a:cs typeface="Courier New"/>
              </a:rPr>
              <a:t>d</a:t>
            </a:r>
            <a:r>
              <a:rPr sz="1800" b="1" dirty="0">
                <a:latin typeface="Courier New"/>
                <a:cs typeface="Courier New"/>
              </a:rPr>
              <a:t>er</a:t>
            </a:r>
            <a:r>
              <a:rPr sz="1800" b="1" spc="-2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Mo</a:t>
            </a:r>
            <a:r>
              <a:rPr sz="1800" b="1" spc="-15" dirty="0">
                <a:latin typeface="Courier New"/>
                <a:cs typeface="Courier New"/>
              </a:rPr>
              <a:t>n</a:t>
            </a:r>
            <a:r>
              <a:rPr sz="1800" b="1" dirty="0">
                <a:latin typeface="Courier New"/>
                <a:cs typeface="Courier New"/>
              </a:rPr>
              <a:t>k</a:t>
            </a:r>
            <a:r>
              <a:rPr sz="1800" b="1" spc="-15" dirty="0">
                <a:latin typeface="Courier New"/>
                <a:cs typeface="Courier New"/>
              </a:rPr>
              <a:t>e</a:t>
            </a:r>
            <a:r>
              <a:rPr sz="1800" b="1" dirty="0">
                <a:latin typeface="Courier New"/>
                <a:cs typeface="Courier New"/>
              </a:rPr>
              <a:t>y	</a:t>
            </a:r>
            <a:r>
              <a:rPr sz="1800" b="1" spc="-15" dirty="0">
                <a:latin typeface="Courier New"/>
                <a:cs typeface="Courier New"/>
              </a:rPr>
              <a:t>-</a:t>
            </a:r>
            <a:r>
              <a:rPr sz="1800" b="1" dirty="0">
                <a:latin typeface="Courier New"/>
                <a:cs typeface="Courier New"/>
              </a:rPr>
              <a:t>--</a:t>
            </a:r>
            <a:r>
              <a:rPr sz="1800" b="1" spc="-2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Bi</a:t>
            </a:r>
            <a:r>
              <a:rPr sz="1800" b="1" spc="-15" dirty="0">
                <a:latin typeface="Courier New"/>
                <a:cs typeface="Courier New"/>
              </a:rPr>
              <a:t>l</a:t>
            </a:r>
            <a:r>
              <a:rPr sz="1800" b="1" dirty="0">
                <a:latin typeface="Courier New"/>
                <a:cs typeface="Courier New"/>
              </a:rPr>
              <a:t>l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Ga</a:t>
            </a:r>
            <a:r>
              <a:rPr sz="1800" b="1" spc="-15" dirty="0">
                <a:latin typeface="Courier New"/>
                <a:cs typeface="Courier New"/>
              </a:rPr>
              <a:t>t</a:t>
            </a:r>
            <a:r>
              <a:rPr sz="1800" b="1" dirty="0">
                <a:latin typeface="Courier New"/>
                <a:cs typeface="Courier New"/>
              </a:rPr>
              <a:t>es</a:t>
            </a:r>
            <a:endParaRPr sz="1800" dirty="0">
              <a:latin typeface="Courier New"/>
              <a:cs typeface="Courier New"/>
            </a:endParaRPr>
          </a:p>
          <a:p>
            <a:pPr marL="1356995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&lt;/</a:t>
            </a:r>
            <a:r>
              <a:rPr sz="1800" b="1" spc="-15" dirty="0">
                <a:latin typeface="Courier New"/>
                <a:cs typeface="Courier New"/>
              </a:rPr>
              <a:t>p</a:t>
            </a:r>
            <a:r>
              <a:rPr sz="1800" b="1" dirty="0">
                <a:latin typeface="Courier New"/>
                <a:cs typeface="Courier New"/>
              </a:rPr>
              <a:t>&gt;</a:t>
            </a:r>
            <a:endParaRPr sz="1800" dirty="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34689" y="2073465"/>
            <a:ext cx="1528445" cy="576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te</a:t>
            </a:r>
            <a:r>
              <a:rPr sz="1800" b="1" spc="-15" dirty="0">
                <a:latin typeface="Courier New"/>
                <a:cs typeface="Courier New"/>
              </a:rPr>
              <a:t>x</a:t>
            </a:r>
            <a:r>
              <a:rPr sz="1800" b="1" dirty="0">
                <a:latin typeface="Courier New"/>
                <a:cs typeface="Courier New"/>
              </a:rPr>
              <a:t>t</a:t>
            </a:r>
            <a:r>
              <a:rPr sz="1800" b="1" spc="-15" dirty="0">
                <a:latin typeface="Courier New"/>
                <a:cs typeface="Courier New"/>
              </a:rPr>
              <a:t>-</a:t>
            </a:r>
            <a:r>
              <a:rPr sz="1800" b="1" dirty="0">
                <a:latin typeface="Courier New"/>
                <a:cs typeface="Courier New"/>
              </a:rPr>
              <a:t>al</a:t>
            </a:r>
            <a:r>
              <a:rPr sz="1800" b="1" spc="-15" dirty="0">
                <a:latin typeface="Courier New"/>
                <a:cs typeface="Courier New"/>
              </a:rPr>
              <a:t>i</a:t>
            </a:r>
            <a:r>
              <a:rPr sz="1800" b="1" dirty="0">
                <a:latin typeface="Courier New"/>
                <a:cs typeface="Courier New"/>
              </a:rPr>
              <a:t>g</a:t>
            </a:r>
            <a:r>
              <a:rPr sz="1800" b="1" spc="-15" dirty="0">
                <a:latin typeface="Courier New"/>
                <a:cs typeface="Courier New"/>
              </a:rPr>
              <a:t>n</a:t>
            </a:r>
            <a:r>
              <a:rPr sz="1800" b="1" dirty="0">
                <a:latin typeface="Courier New"/>
                <a:cs typeface="Courier New"/>
              </a:rPr>
              <a:t>: fo</a:t>
            </a:r>
            <a:r>
              <a:rPr sz="1800" b="1" spc="-15" dirty="0">
                <a:latin typeface="Courier New"/>
                <a:cs typeface="Courier New"/>
              </a:rPr>
              <a:t>n</a:t>
            </a:r>
            <a:r>
              <a:rPr sz="1800" b="1" dirty="0">
                <a:latin typeface="Courier New"/>
                <a:cs typeface="Courier New"/>
              </a:rPr>
              <a:t>t</a:t>
            </a:r>
            <a:r>
              <a:rPr sz="1800" b="1" spc="-15" dirty="0">
                <a:latin typeface="Courier New"/>
                <a:cs typeface="Courier New"/>
              </a:rPr>
              <a:t>-</a:t>
            </a:r>
            <a:r>
              <a:rPr sz="1800" b="1" dirty="0">
                <a:latin typeface="Courier New"/>
                <a:cs typeface="Courier New"/>
              </a:rPr>
              <a:t>st</a:t>
            </a:r>
            <a:r>
              <a:rPr sz="1800" b="1" spc="-15" dirty="0">
                <a:latin typeface="Courier New"/>
                <a:cs typeface="Courier New"/>
              </a:rPr>
              <a:t>y</a:t>
            </a:r>
            <a:r>
              <a:rPr sz="1800" b="1" dirty="0">
                <a:latin typeface="Courier New"/>
                <a:cs typeface="Courier New"/>
              </a:rPr>
              <a:t>l</a:t>
            </a:r>
            <a:r>
              <a:rPr sz="1800" b="1" spc="-15" dirty="0">
                <a:latin typeface="Courier New"/>
                <a:cs typeface="Courier New"/>
              </a:rPr>
              <a:t>e</a:t>
            </a:r>
            <a:r>
              <a:rPr sz="1800" b="1" dirty="0">
                <a:latin typeface="Courier New"/>
                <a:cs typeface="Courier New"/>
              </a:rPr>
              <a:t>: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73066" y="2073465"/>
            <a:ext cx="982980" cy="576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c</a:t>
            </a:r>
            <a:r>
              <a:rPr sz="1800" b="1" spc="-15" dirty="0">
                <a:latin typeface="Courier New"/>
                <a:cs typeface="Courier New"/>
              </a:rPr>
              <a:t>e</a:t>
            </a:r>
            <a:r>
              <a:rPr sz="1800" b="1" dirty="0">
                <a:latin typeface="Courier New"/>
                <a:cs typeface="Courier New"/>
              </a:rPr>
              <a:t>n</a:t>
            </a:r>
            <a:r>
              <a:rPr sz="1800" b="1" spc="-15" dirty="0">
                <a:latin typeface="Courier New"/>
                <a:cs typeface="Courier New"/>
              </a:rPr>
              <a:t>t</a:t>
            </a:r>
            <a:r>
              <a:rPr sz="1800" b="1" dirty="0">
                <a:latin typeface="Courier New"/>
                <a:cs typeface="Courier New"/>
              </a:rPr>
              <a:t>er; i</a:t>
            </a:r>
            <a:r>
              <a:rPr sz="1800" b="1" spc="-15" dirty="0">
                <a:latin typeface="Courier New"/>
                <a:cs typeface="Courier New"/>
              </a:rPr>
              <a:t>t</a:t>
            </a:r>
            <a:r>
              <a:rPr sz="1800" b="1" dirty="0">
                <a:latin typeface="Courier New"/>
                <a:cs typeface="Courier New"/>
              </a:rPr>
              <a:t>a</a:t>
            </a:r>
            <a:r>
              <a:rPr sz="1800" b="1" spc="-15" dirty="0">
                <a:latin typeface="Courier New"/>
                <a:cs typeface="Courier New"/>
              </a:rPr>
              <a:t>l</a:t>
            </a:r>
            <a:r>
              <a:rPr sz="1800" b="1" dirty="0">
                <a:latin typeface="Courier New"/>
                <a:cs typeface="Courier New"/>
              </a:rPr>
              <a:t>ic;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20289" y="2622105"/>
            <a:ext cx="162560" cy="302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}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525587" y="4235450"/>
            <a:ext cx="6451600" cy="1200150"/>
          </a:xfrm>
          <a:custGeom>
            <a:avLst/>
            <a:gdLst/>
            <a:ahLst/>
            <a:cxnLst/>
            <a:rect l="l" t="t" r="r" b="b"/>
            <a:pathLst>
              <a:path w="6451600" h="1200150">
                <a:moveTo>
                  <a:pt x="0" y="0"/>
                </a:moveTo>
                <a:lnTo>
                  <a:pt x="6451600" y="0"/>
                </a:lnTo>
                <a:lnTo>
                  <a:pt x="6451600" y="1200150"/>
                </a:lnTo>
                <a:lnTo>
                  <a:pt x="0" y="120015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24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75485">
              <a:lnSpc>
                <a:spcPct val="100000"/>
              </a:lnSpc>
            </a:pPr>
            <a:r>
              <a:rPr spc="-15" dirty="0"/>
              <a:t>Id s</a:t>
            </a:r>
            <a:r>
              <a:rPr spc="-5" dirty="0"/>
              <a:t>e</a:t>
            </a:r>
            <a:r>
              <a:rPr dirty="0"/>
              <a:t>l</a:t>
            </a:r>
            <a:r>
              <a:rPr spc="-5" dirty="0"/>
              <a:t>e</a:t>
            </a:r>
            <a:r>
              <a:rPr spc="5" dirty="0"/>
              <a:t>c</a:t>
            </a:r>
            <a:r>
              <a:rPr spc="-55" dirty="0"/>
              <a:t>t</a:t>
            </a:r>
            <a:r>
              <a:rPr spc="-25" dirty="0"/>
              <a:t>o</a:t>
            </a:r>
            <a:r>
              <a:rPr spc="-45" dirty="0"/>
              <a:t>r</a:t>
            </a:r>
            <a:r>
              <a:rPr spc="-15" dirty="0"/>
              <a:t>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25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751" y="945771"/>
            <a:ext cx="6064885" cy="4685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0" dirty="0">
                <a:latin typeface="Calibri"/>
                <a:cs typeface="Calibri"/>
              </a:rPr>
              <a:t>So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ti</a:t>
            </a:r>
            <a:r>
              <a:rPr sz="2400" b="1" dirty="0">
                <a:latin typeface="Calibri"/>
                <a:cs typeface="Calibri"/>
              </a:rPr>
              <a:t>me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w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45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t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ppl</a:t>
            </a:r>
            <a:r>
              <a:rPr sz="2400" b="1" spc="-15" dirty="0">
                <a:latin typeface="Calibri"/>
                <a:cs typeface="Calibri"/>
              </a:rPr>
              <a:t>y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ingl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ag</a:t>
            </a:r>
            <a:endParaRPr sz="2400" dirty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65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5" dirty="0">
                <a:latin typeface="Calibri"/>
                <a:cs typeface="Calibri"/>
              </a:rPr>
              <a:t>E</a:t>
            </a:r>
            <a:r>
              <a:rPr sz="1800" spc="25" dirty="0">
                <a:latin typeface="Calibri"/>
                <a:cs typeface="Calibri"/>
              </a:rPr>
              <a:t>.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dirty="0">
                <a:latin typeface="Calibri"/>
                <a:cs typeface="Calibri"/>
              </a:rPr>
              <a:t>.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 sp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al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ad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ts val="1900"/>
              </a:lnSpc>
              <a:buFont typeface="Arial"/>
              <a:buChar char="–"/>
            </a:pPr>
            <a:endParaRPr sz="1900" dirty="0"/>
          </a:p>
          <a:p>
            <a:pPr>
              <a:lnSpc>
                <a:spcPts val="2000"/>
              </a:lnSpc>
              <a:spcBef>
                <a:spcPts val="95"/>
              </a:spcBef>
              <a:buFont typeface="Arial"/>
              <a:buChar char="–"/>
            </a:pPr>
            <a:endParaRPr sz="2000" dirty="0"/>
          </a:p>
          <a:p>
            <a:pPr marL="12700">
              <a:lnSpc>
                <a:spcPct val="100000"/>
              </a:lnSpc>
            </a:pPr>
            <a:r>
              <a:rPr sz="2400" b="1" spc="-5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f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5" dirty="0">
                <a:latin typeface="Calibri"/>
                <a:cs typeface="Calibri"/>
              </a:rPr>
              <a:t>n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40" dirty="0">
                <a:latin typeface="Calibri"/>
                <a:cs typeface="Calibri"/>
              </a:rPr>
              <a:t>a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1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c</a:t>
            </a:r>
            <a:r>
              <a:rPr sz="2400" b="1" spc="-15" dirty="0">
                <a:latin typeface="Calibri"/>
                <a:cs typeface="Calibri"/>
              </a:rPr>
              <a:t>an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b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15" dirty="0">
                <a:latin typeface="Calibri"/>
                <a:cs typeface="Calibri"/>
              </a:rPr>
              <a:t>appli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ingl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g</a:t>
            </a:r>
            <a:endParaRPr sz="2400" dirty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65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5" dirty="0">
                <a:latin typeface="Calibri"/>
                <a:cs typeface="Calibri"/>
              </a:rPr>
              <a:t>Id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se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r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ts val="1300"/>
              </a:lnSpc>
              <a:spcBef>
                <a:spcPts val="9"/>
              </a:spcBef>
              <a:buFont typeface="Arial"/>
              <a:buChar char="–"/>
            </a:pPr>
            <a:endParaRPr sz="1300" dirty="0"/>
          </a:p>
          <a:p>
            <a:pPr>
              <a:lnSpc>
                <a:spcPts val="1900"/>
              </a:lnSpc>
              <a:buFont typeface="Arial"/>
              <a:buChar char="–"/>
            </a:pPr>
            <a:endParaRPr sz="1900" dirty="0"/>
          </a:p>
          <a:p>
            <a:pPr marL="1903730" algn="ctr">
              <a:lnSpc>
                <a:spcPct val="100000"/>
              </a:lnSpc>
            </a:pPr>
            <a:r>
              <a:rPr sz="1800" dirty="0">
                <a:latin typeface="Courier New"/>
                <a:cs typeface="Courier New"/>
              </a:rPr>
              <a:t>#i</a:t>
            </a:r>
            <a:r>
              <a:rPr sz="1800" spc="-15" dirty="0">
                <a:latin typeface="Courier New"/>
                <a:cs typeface="Courier New"/>
              </a:rPr>
              <a:t>d</a:t>
            </a:r>
            <a:r>
              <a:rPr sz="1800" dirty="0">
                <a:latin typeface="Courier New"/>
                <a:cs typeface="Courier New"/>
              </a:rPr>
              <a:t>N</a:t>
            </a:r>
            <a:r>
              <a:rPr sz="1800" spc="-15" dirty="0">
                <a:latin typeface="Courier New"/>
                <a:cs typeface="Courier New"/>
              </a:rPr>
              <a:t>a</a:t>
            </a:r>
            <a:r>
              <a:rPr sz="1800" dirty="0">
                <a:latin typeface="Courier New"/>
                <a:cs typeface="Courier New"/>
              </a:rPr>
              <a:t>me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{</a:t>
            </a:r>
            <a:r>
              <a:rPr sz="1800" spc="-15" dirty="0">
                <a:latin typeface="Courier New"/>
                <a:cs typeface="Courier New"/>
              </a:rPr>
              <a:t> p</a:t>
            </a:r>
            <a:r>
              <a:rPr sz="1800" dirty="0">
                <a:latin typeface="Courier New"/>
                <a:cs typeface="Courier New"/>
              </a:rPr>
              <a:t>ro</a:t>
            </a:r>
            <a:r>
              <a:rPr sz="1800" spc="-15" dirty="0">
                <a:latin typeface="Courier New"/>
                <a:cs typeface="Courier New"/>
              </a:rPr>
              <a:t>p</a:t>
            </a:r>
            <a:r>
              <a:rPr sz="1800" dirty="0">
                <a:latin typeface="Courier New"/>
                <a:cs typeface="Courier New"/>
              </a:rPr>
              <a:t>e</a:t>
            </a:r>
            <a:r>
              <a:rPr sz="1800" spc="-15" dirty="0">
                <a:latin typeface="Courier New"/>
                <a:cs typeface="Courier New"/>
              </a:rPr>
              <a:t>r</a:t>
            </a:r>
            <a:r>
              <a:rPr sz="1800" dirty="0">
                <a:latin typeface="Courier New"/>
                <a:cs typeface="Courier New"/>
              </a:rPr>
              <a:t>ty:</a:t>
            </a:r>
            <a:r>
              <a:rPr sz="1800" spc="-15" dirty="0">
                <a:latin typeface="Courier New"/>
                <a:cs typeface="Courier New"/>
              </a:rPr>
              <a:t> va</a:t>
            </a:r>
            <a:r>
              <a:rPr sz="1800" dirty="0">
                <a:latin typeface="Courier New"/>
                <a:cs typeface="Courier New"/>
              </a:rPr>
              <a:t>lu</a:t>
            </a:r>
            <a:r>
              <a:rPr sz="1800" spc="-15" dirty="0">
                <a:latin typeface="Courier New"/>
                <a:cs typeface="Courier New"/>
              </a:rPr>
              <a:t>e</a:t>
            </a:r>
            <a:r>
              <a:rPr sz="1800" dirty="0">
                <a:latin typeface="Courier New"/>
                <a:cs typeface="Courier New"/>
              </a:rPr>
              <a:t>;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>
                <a:latin typeface="Courier New"/>
                <a:cs typeface="Courier New"/>
              </a:rPr>
              <a:t>}</a:t>
            </a:r>
          </a:p>
          <a:p>
            <a:pPr>
              <a:lnSpc>
                <a:spcPts val="1800"/>
              </a:lnSpc>
            </a:pPr>
            <a:endParaRPr sz="1800" dirty="0"/>
          </a:p>
          <a:p>
            <a:pPr>
              <a:lnSpc>
                <a:spcPts val="1800"/>
              </a:lnSpc>
            </a:pPr>
            <a:endParaRPr sz="1800" dirty="0"/>
          </a:p>
          <a:p>
            <a:pPr>
              <a:lnSpc>
                <a:spcPts val="1900"/>
              </a:lnSpc>
              <a:spcBef>
                <a:spcPts val="38"/>
              </a:spcBef>
            </a:pPr>
            <a:endParaRPr sz="1900" dirty="0"/>
          </a:p>
          <a:p>
            <a:pPr marL="12700">
              <a:lnSpc>
                <a:spcPct val="100000"/>
              </a:lnSpc>
            </a:pPr>
            <a:r>
              <a:rPr sz="2400" b="1" spc="-15" dirty="0">
                <a:latin typeface="Calibri"/>
                <a:cs typeface="Calibri"/>
              </a:rPr>
              <a:t>In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0" dirty="0" smtClean="0">
                <a:latin typeface="Calibri"/>
                <a:cs typeface="Calibri"/>
              </a:rPr>
              <a:t>H</a:t>
            </a:r>
            <a:r>
              <a:rPr sz="2400" b="1" spc="-5" dirty="0" smtClean="0">
                <a:latin typeface="Calibri"/>
                <a:cs typeface="Calibri"/>
              </a:rPr>
              <a:t>T</a:t>
            </a:r>
            <a:r>
              <a:rPr sz="2400" b="1" dirty="0" smtClean="0">
                <a:latin typeface="Calibri"/>
                <a:cs typeface="Calibri"/>
              </a:rPr>
              <a:t>M</a:t>
            </a:r>
            <a:r>
              <a:rPr sz="2400" b="1" spc="-15" dirty="0" smtClean="0">
                <a:latin typeface="Calibri"/>
                <a:cs typeface="Calibri"/>
              </a:rPr>
              <a:t>L</a:t>
            </a:r>
            <a:r>
              <a:rPr lang="en-NZ" sz="2400" b="1" spc="-15" dirty="0" smtClean="0">
                <a:latin typeface="Calibri"/>
                <a:cs typeface="Calibri"/>
              </a:rPr>
              <a:t>5</a:t>
            </a:r>
            <a:r>
              <a:rPr sz="2400" b="1" dirty="0" smtClean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so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spc="-4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ce</a:t>
            </a:r>
            <a:r>
              <a:rPr sz="2400" b="1" spc="-10" dirty="0">
                <a:latin typeface="Calibri"/>
                <a:cs typeface="Calibri"/>
              </a:rPr>
              <a:t> co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dirty="0">
                <a:latin typeface="Calibri"/>
                <a:cs typeface="Calibri"/>
              </a:rPr>
              <a:t>e</a:t>
            </a:r>
            <a:endParaRPr sz="2400" dirty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65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20" dirty="0">
                <a:latin typeface="Calibri"/>
                <a:cs typeface="Calibri"/>
              </a:rPr>
              <a:t>U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 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tr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bu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 sp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10" dirty="0">
                <a:latin typeface="Calibri"/>
                <a:cs typeface="Calibri"/>
              </a:rPr>
              <a:t>f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us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 </a:t>
            </a:r>
            <a:r>
              <a:rPr sz="1800" spc="-35" dirty="0">
                <a:latin typeface="Calibri"/>
                <a:cs typeface="Calibri"/>
              </a:rPr>
              <a:t>f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ag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ts val="1150"/>
              </a:lnSpc>
              <a:spcBef>
                <a:spcPts val="32"/>
              </a:spcBef>
            </a:pPr>
            <a:endParaRPr sz="1150" dirty="0"/>
          </a:p>
          <a:p>
            <a:pPr>
              <a:lnSpc>
                <a:spcPts val="1900"/>
              </a:lnSpc>
            </a:pPr>
            <a:endParaRPr sz="1900" dirty="0"/>
          </a:p>
          <a:p>
            <a:pPr marL="1811655" algn="ctr">
              <a:lnSpc>
                <a:spcPct val="100000"/>
              </a:lnSpc>
              <a:tabLst>
                <a:tab pos="4269740" algn="l"/>
              </a:tabLst>
            </a:pPr>
            <a:r>
              <a:rPr sz="1800" dirty="0">
                <a:latin typeface="Courier New"/>
                <a:cs typeface="Courier New"/>
              </a:rPr>
              <a:t>&lt;t</a:t>
            </a:r>
            <a:r>
              <a:rPr sz="1800" spc="-15" dirty="0">
                <a:latin typeface="Courier New"/>
                <a:cs typeface="Courier New"/>
              </a:rPr>
              <a:t>a</a:t>
            </a:r>
            <a:r>
              <a:rPr sz="1800" dirty="0">
                <a:latin typeface="Courier New"/>
                <a:cs typeface="Courier New"/>
              </a:rPr>
              <a:t>g</a:t>
            </a:r>
            <a:r>
              <a:rPr sz="1800" spc="-15" dirty="0">
                <a:latin typeface="Courier New"/>
                <a:cs typeface="Courier New"/>
              </a:rPr>
              <a:t> </a:t>
            </a:r>
            <a:r>
              <a:rPr sz="1800" dirty="0" smtClean="0">
                <a:latin typeface="Courier New"/>
                <a:cs typeface="Courier New"/>
              </a:rPr>
              <a:t>id</a:t>
            </a:r>
            <a:r>
              <a:rPr sz="1800" spc="-15" dirty="0" smtClean="0">
                <a:latin typeface="Courier New"/>
                <a:cs typeface="Courier New"/>
              </a:rPr>
              <a:t>=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sz="1800" spc="-15" dirty="0" err="1" smtClean="0">
                <a:latin typeface="Courier New"/>
                <a:cs typeface="Courier New"/>
              </a:rPr>
              <a:t>id</a:t>
            </a:r>
            <a:r>
              <a:rPr sz="1800" dirty="0" err="1" smtClean="0">
                <a:latin typeface="Courier New"/>
                <a:cs typeface="Courier New"/>
              </a:rPr>
              <a:t>Na</a:t>
            </a:r>
            <a:r>
              <a:rPr sz="1800" spc="-15" dirty="0" err="1" smtClean="0">
                <a:latin typeface="Courier New"/>
                <a:cs typeface="Courier New"/>
              </a:rPr>
              <a:t>m</a:t>
            </a:r>
            <a:r>
              <a:rPr sz="1800" dirty="0" err="1" smtClean="0">
                <a:latin typeface="Courier New"/>
                <a:cs typeface="Courier New"/>
              </a:rPr>
              <a:t>e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sz="1800" dirty="0" smtClean="0">
                <a:latin typeface="Courier New"/>
                <a:cs typeface="Courier New"/>
              </a:rPr>
              <a:t>&gt;</a:t>
            </a:r>
            <a:r>
              <a:rPr sz="1800" dirty="0">
                <a:latin typeface="Courier New"/>
                <a:cs typeface="Courier New"/>
              </a:rPr>
              <a:t>	…</a:t>
            </a:r>
            <a:r>
              <a:rPr sz="1800" spc="-15" dirty="0">
                <a:latin typeface="Courier New"/>
                <a:cs typeface="Courier New"/>
              </a:rPr>
              <a:t> &lt;/</a:t>
            </a:r>
            <a:r>
              <a:rPr sz="1800" dirty="0">
                <a:latin typeface="Courier New"/>
                <a:cs typeface="Courier New"/>
              </a:rPr>
              <a:t>ta</a:t>
            </a:r>
            <a:r>
              <a:rPr sz="1800" spc="-15" dirty="0">
                <a:latin typeface="Courier New"/>
                <a:cs typeface="Courier New"/>
              </a:rPr>
              <a:t>g</a:t>
            </a:r>
            <a:r>
              <a:rPr sz="1800" dirty="0">
                <a:latin typeface="Courier New"/>
                <a:cs typeface="Courier New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45844">
              <a:lnSpc>
                <a:spcPct val="100000"/>
              </a:lnSpc>
            </a:pPr>
            <a:r>
              <a:rPr spc="-25" dirty="0"/>
              <a:t>E</a:t>
            </a:r>
            <a:r>
              <a:rPr spc="-60" dirty="0"/>
              <a:t>x</a:t>
            </a:r>
            <a:r>
              <a:rPr spc="-30" dirty="0"/>
              <a:t>amp</a:t>
            </a:r>
            <a:r>
              <a:rPr spc="-5" dirty="0"/>
              <a:t>l</a:t>
            </a:r>
            <a:r>
              <a:rPr dirty="0"/>
              <a:t>e</a:t>
            </a:r>
            <a:r>
              <a:rPr spc="-10" dirty="0"/>
              <a:t> </a:t>
            </a:r>
            <a:r>
              <a:rPr dirty="0"/>
              <a:t>–</a:t>
            </a:r>
            <a:r>
              <a:rPr spc="-5" dirty="0"/>
              <a:t> </a:t>
            </a:r>
            <a:r>
              <a:rPr spc="-15" dirty="0"/>
              <a:t>id</a:t>
            </a:r>
            <a:r>
              <a:rPr spc="5" dirty="0"/>
              <a:t> </a:t>
            </a:r>
            <a:r>
              <a:rPr spc="-15" dirty="0"/>
              <a:t>s</a:t>
            </a:r>
            <a:r>
              <a:rPr spc="-5" dirty="0"/>
              <a:t>e</a:t>
            </a:r>
            <a:r>
              <a:rPr dirty="0"/>
              <a:t>l</a:t>
            </a:r>
            <a:r>
              <a:rPr spc="-5" dirty="0"/>
              <a:t>e</a:t>
            </a:r>
            <a:r>
              <a:rPr spc="5" dirty="0"/>
              <a:t>c</a:t>
            </a:r>
            <a:r>
              <a:rPr spc="-55" dirty="0"/>
              <a:t>t</a:t>
            </a:r>
            <a:r>
              <a:rPr spc="-25" dirty="0"/>
              <a:t>o</a:t>
            </a:r>
            <a:r>
              <a:rPr dirty="0"/>
              <a:t>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59751" y="945771"/>
            <a:ext cx="3096895" cy="393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</a:t>
            </a:r>
            <a:r>
              <a:rPr sz="2400" b="1" spc="-5" dirty="0">
                <a:latin typeface="Calibri"/>
                <a:cs typeface="Calibri"/>
              </a:rPr>
              <a:t>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fin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ll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w</a:t>
            </a:r>
            <a:r>
              <a:rPr sz="2400" b="1" spc="-10" dirty="0">
                <a:latin typeface="Calibri"/>
                <a:cs typeface="Calibri"/>
              </a:rPr>
              <a:t>s: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41550" y="1506537"/>
            <a:ext cx="4572000" cy="1475105"/>
          </a:xfrm>
          <a:custGeom>
            <a:avLst/>
            <a:gdLst/>
            <a:ahLst/>
            <a:cxnLst/>
            <a:rect l="l" t="t" r="r" b="b"/>
            <a:pathLst>
              <a:path w="4572000" h="1475105">
                <a:moveTo>
                  <a:pt x="0" y="0"/>
                </a:moveTo>
                <a:lnTo>
                  <a:pt x="4572000" y="0"/>
                </a:lnTo>
                <a:lnTo>
                  <a:pt x="4572000" y="1474787"/>
                </a:lnTo>
                <a:lnTo>
                  <a:pt x="0" y="1474787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59751" y="3579243"/>
            <a:ext cx="7131649" cy="1525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z="2400" b="1" spc="-20" dirty="0" smtClean="0">
                <a:latin typeface="Calibri"/>
                <a:cs typeface="Calibri"/>
              </a:rPr>
              <a:t>HTML</a:t>
            </a:r>
            <a:r>
              <a:rPr lang="en-NZ" sz="2400" b="1" dirty="0" smtClean="0">
                <a:latin typeface="Calibri"/>
                <a:cs typeface="Calibri"/>
              </a:rPr>
              <a:t>5</a:t>
            </a:r>
            <a:r>
              <a:rPr sz="2400" b="1" spc="5" dirty="0" smtClean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so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spc="-4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ce</a:t>
            </a:r>
            <a:r>
              <a:rPr sz="2400" b="1" spc="-10" dirty="0">
                <a:latin typeface="Calibri"/>
                <a:cs typeface="Calibri"/>
              </a:rPr>
              <a:t> co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es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15" dirty="0">
                <a:latin typeface="Calibri"/>
                <a:cs typeface="Calibri"/>
              </a:rPr>
              <a:t>as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ll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35" dirty="0">
                <a:latin typeface="Calibri"/>
                <a:cs typeface="Calibri"/>
              </a:rPr>
              <a:t>w</a:t>
            </a:r>
            <a:r>
              <a:rPr sz="2400" b="1" spc="-10" dirty="0">
                <a:latin typeface="Calibri"/>
                <a:cs typeface="Calibri"/>
              </a:rPr>
              <a:t>s: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ts val="2400"/>
              </a:lnSpc>
              <a:spcBef>
                <a:spcPts val="30"/>
              </a:spcBef>
            </a:pPr>
            <a:endParaRPr sz="2400" dirty="0"/>
          </a:p>
          <a:p>
            <a:pPr marL="1356995" marR="2146935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&lt;p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 smtClean="0">
                <a:latin typeface="Courier New"/>
                <a:cs typeface="Courier New"/>
              </a:rPr>
              <a:t>i</a:t>
            </a:r>
            <a:r>
              <a:rPr sz="1800" b="1" spc="-15" dirty="0" smtClean="0">
                <a:latin typeface="Courier New"/>
                <a:cs typeface="Courier New"/>
              </a:rPr>
              <a:t>d</a:t>
            </a:r>
            <a:r>
              <a:rPr sz="1800" b="1" dirty="0" smtClean="0">
                <a:latin typeface="Courier New"/>
                <a:cs typeface="Courier New"/>
              </a:rPr>
              <a:t>=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sz="1800" b="1" spc="-15" dirty="0" smtClean="0">
                <a:latin typeface="Courier New"/>
                <a:cs typeface="Courier New"/>
              </a:rPr>
              <a:t>f</a:t>
            </a:r>
            <a:r>
              <a:rPr sz="1800" b="1" dirty="0" smtClean="0">
                <a:latin typeface="Courier New"/>
                <a:cs typeface="Courier New"/>
              </a:rPr>
              <a:t>o</a:t>
            </a:r>
            <a:r>
              <a:rPr sz="1800" b="1" spc="-15" dirty="0" smtClean="0">
                <a:latin typeface="Courier New"/>
                <a:cs typeface="Courier New"/>
              </a:rPr>
              <a:t>ot</a:t>
            </a:r>
            <a:r>
              <a:rPr sz="1800" b="1" dirty="0" smtClean="0">
                <a:latin typeface="Courier New"/>
                <a:cs typeface="Courier New"/>
              </a:rPr>
              <a:t>er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sz="1800" b="1" dirty="0" smtClean="0">
                <a:latin typeface="Courier New"/>
                <a:cs typeface="Courier New"/>
              </a:rPr>
              <a:t>&gt; </a:t>
            </a:r>
            <a:endParaRPr lang="en-NZ" sz="1800" b="1" dirty="0" smtClean="0">
              <a:latin typeface="Courier New"/>
              <a:cs typeface="Courier New"/>
            </a:endParaRPr>
          </a:p>
          <a:p>
            <a:pPr marL="1356995" marR="2146935">
              <a:lnSpc>
                <a:spcPct val="100000"/>
              </a:lnSpc>
            </a:pPr>
            <a:r>
              <a:rPr sz="1800" b="1" dirty="0" smtClean="0">
                <a:latin typeface="Courier New"/>
                <a:cs typeface="Courier New"/>
              </a:rPr>
              <a:t>Co</a:t>
            </a:r>
            <a:r>
              <a:rPr sz="1800" b="1" spc="-15" dirty="0" smtClean="0">
                <a:latin typeface="Courier New"/>
                <a:cs typeface="Courier New"/>
              </a:rPr>
              <a:t>p</a:t>
            </a:r>
            <a:r>
              <a:rPr sz="1800" b="1" dirty="0" smtClean="0">
                <a:latin typeface="Courier New"/>
                <a:cs typeface="Courier New"/>
              </a:rPr>
              <a:t>y</a:t>
            </a:r>
            <a:r>
              <a:rPr sz="1800" b="1" spc="-15" dirty="0" smtClean="0">
                <a:latin typeface="Courier New"/>
                <a:cs typeface="Courier New"/>
              </a:rPr>
              <a:t>r</a:t>
            </a:r>
            <a:r>
              <a:rPr sz="1800" b="1" dirty="0" smtClean="0">
                <a:latin typeface="Courier New"/>
                <a:cs typeface="Courier New"/>
              </a:rPr>
              <a:t>ig</a:t>
            </a:r>
            <a:r>
              <a:rPr sz="1800" b="1" spc="-15" dirty="0" smtClean="0">
                <a:latin typeface="Courier New"/>
                <a:cs typeface="Courier New"/>
              </a:rPr>
              <a:t>h</a:t>
            </a:r>
            <a:r>
              <a:rPr sz="1800" b="1" dirty="0" smtClean="0">
                <a:latin typeface="Courier New"/>
                <a:cs typeface="Courier New"/>
              </a:rPr>
              <a:t>t</a:t>
            </a:r>
            <a:r>
              <a:rPr sz="1800" b="1" spc="-15" dirty="0" smtClean="0">
                <a:latin typeface="Courier New"/>
                <a:cs typeface="Courier New"/>
              </a:rPr>
              <a:t> 2</a:t>
            </a:r>
            <a:r>
              <a:rPr sz="1800" b="1" dirty="0" smtClean="0">
                <a:latin typeface="Courier New"/>
                <a:cs typeface="Courier New"/>
              </a:rPr>
              <a:t>0</a:t>
            </a:r>
            <a:r>
              <a:rPr lang="en-NZ" sz="1800" b="1" dirty="0" smtClean="0">
                <a:latin typeface="Courier New"/>
                <a:cs typeface="Courier New"/>
              </a:rPr>
              <a:t>15</a:t>
            </a:r>
            <a:endParaRPr sz="1800" dirty="0">
              <a:latin typeface="Courier New"/>
              <a:cs typeface="Courier New"/>
            </a:endParaRPr>
          </a:p>
          <a:p>
            <a:pPr marL="1356995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&lt;/</a:t>
            </a:r>
            <a:r>
              <a:rPr sz="1800" b="1" spc="-15" dirty="0">
                <a:latin typeface="Courier New"/>
                <a:cs typeface="Courier New"/>
              </a:rPr>
              <a:t>p</a:t>
            </a:r>
            <a:r>
              <a:rPr sz="1800" b="1" dirty="0">
                <a:latin typeface="Courier New"/>
                <a:cs typeface="Courier New"/>
              </a:rPr>
              <a:t>&gt;</a:t>
            </a:r>
            <a:endParaRPr sz="1800" dirty="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20289" y="1524825"/>
            <a:ext cx="2442845" cy="1399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#f</a:t>
            </a:r>
            <a:r>
              <a:rPr sz="1800" b="1" spc="-15" dirty="0">
                <a:latin typeface="Courier New"/>
                <a:cs typeface="Courier New"/>
              </a:rPr>
              <a:t>o</a:t>
            </a:r>
            <a:r>
              <a:rPr sz="1800" b="1" dirty="0">
                <a:latin typeface="Courier New"/>
                <a:cs typeface="Courier New"/>
              </a:rPr>
              <a:t>o</a:t>
            </a:r>
            <a:r>
              <a:rPr sz="1800" b="1" spc="-15" dirty="0">
                <a:latin typeface="Courier New"/>
                <a:cs typeface="Courier New"/>
              </a:rPr>
              <a:t>t</a:t>
            </a:r>
            <a:r>
              <a:rPr sz="1800" b="1" dirty="0">
                <a:latin typeface="Courier New"/>
                <a:cs typeface="Courier New"/>
              </a:rPr>
              <a:t>er</a:t>
            </a:r>
            <a:endParaRPr sz="1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{</a:t>
            </a:r>
            <a:endParaRPr sz="1800">
              <a:latin typeface="Courier New"/>
              <a:cs typeface="Courier New"/>
            </a:endParaRPr>
          </a:p>
          <a:p>
            <a:pPr marL="927100" marR="635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te</a:t>
            </a:r>
            <a:r>
              <a:rPr sz="1800" b="1" spc="-15" dirty="0">
                <a:latin typeface="Courier New"/>
                <a:cs typeface="Courier New"/>
              </a:rPr>
              <a:t>x</a:t>
            </a:r>
            <a:r>
              <a:rPr sz="1800" b="1" dirty="0">
                <a:latin typeface="Courier New"/>
                <a:cs typeface="Courier New"/>
              </a:rPr>
              <a:t>t</a:t>
            </a:r>
            <a:r>
              <a:rPr sz="1800" b="1" spc="-15" dirty="0">
                <a:latin typeface="Courier New"/>
                <a:cs typeface="Courier New"/>
              </a:rPr>
              <a:t>-</a:t>
            </a:r>
            <a:r>
              <a:rPr sz="1800" b="1" dirty="0">
                <a:latin typeface="Courier New"/>
                <a:cs typeface="Courier New"/>
              </a:rPr>
              <a:t>al</a:t>
            </a:r>
            <a:r>
              <a:rPr sz="1800" b="1" spc="-15" dirty="0">
                <a:latin typeface="Courier New"/>
                <a:cs typeface="Courier New"/>
              </a:rPr>
              <a:t>i</a:t>
            </a:r>
            <a:r>
              <a:rPr sz="1800" b="1" dirty="0">
                <a:latin typeface="Courier New"/>
                <a:cs typeface="Courier New"/>
              </a:rPr>
              <a:t>g</a:t>
            </a:r>
            <a:r>
              <a:rPr sz="1800" b="1" spc="-15" dirty="0">
                <a:latin typeface="Courier New"/>
                <a:cs typeface="Courier New"/>
              </a:rPr>
              <a:t>n</a:t>
            </a:r>
            <a:r>
              <a:rPr sz="1800" b="1" dirty="0">
                <a:latin typeface="Courier New"/>
                <a:cs typeface="Courier New"/>
              </a:rPr>
              <a:t>: fo</a:t>
            </a:r>
            <a:r>
              <a:rPr sz="1800" b="1" spc="-15" dirty="0">
                <a:latin typeface="Courier New"/>
                <a:cs typeface="Courier New"/>
              </a:rPr>
              <a:t>n</a:t>
            </a:r>
            <a:r>
              <a:rPr sz="1800" b="1" dirty="0">
                <a:latin typeface="Courier New"/>
                <a:cs typeface="Courier New"/>
              </a:rPr>
              <a:t>t</a:t>
            </a:r>
            <a:r>
              <a:rPr sz="1800" b="1" spc="-15" dirty="0">
                <a:latin typeface="Courier New"/>
                <a:cs typeface="Courier New"/>
              </a:rPr>
              <a:t>-</a:t>
            </a:r>
            <a:r>
              <a:rPr sz="1800" b="1" dirty="0">
                <a:latin typeface="Courier New"/>
                <a:cs typeface="Courier New"/>
              </a:rPr>
              <a:t>st</a:t>
            </a:r>
            <a:r>
              <a:rPr sz="1800" b="1" spc="-15" dirty="0">
                <a:latin typeface="Courier New"/>
                <a:cs typeface="Courier New"/>
              </a:rPr>
              <a:t>y</a:t>
            </a:r>
            <a:r>
              <a:rPr sz="1800" b="1" dirty="0">
                <a:latin typeface="Courier New"/>
                <a:cs typeface="Courier New"/>
              </a:rPr>
              <a:t>l</a:t>
            </a:r>
            <a:r>
              <a:rPr sz="1800" b="1" spc="-15" dirty="0">
                <a:latin typeface="Courier New"/>
                <a:cs typeface="Courier New"/>
              </a:rPr>
              <a:t>e</a:t>
            </a:r>
            <a:r>
              <a:rPr sz="1800" b="1" dirty="0">
                <a:latin typeface="Courier New"/>
                <a:cs typeface="Courier New"/>
              </a:rPr>
              <a:t>:</a:t>
            </a:r>
            <a:endParaRPr sz="1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}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73066" y="2073465"/>
            <a:ext cx="982980" cy="576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c</a:t>
            </a:r>
            <a:r>
              <a:rPr sz="1800" b="1" spc="-15" dirty="0">
                <a:latin typeface="Courier New"/>
                <a:cs typeface="Courier New"/>
              </a:rPr>
              <a:t>e</a:t>
            </a:r>
            <a:r>
              <a:rPr sz="1800" b="1" dirty="0">
                <a:latin typeface="Courier New"/>
                <a:cs typeface="Courier New"/>
              </a:rPr>
              <a:t>n</a:t>
            </a:r>
            <a:r>
              <a:rPr sz="1800" b="1" spc="-15" dirty="0">
                <a:latin typeface="Courier New"/>
                <a:cs typeface="Courier New"/>
              </a:rPr>
              <a:t>t</a:t>
            </a:r>
            <a:r>
              <a:rPr sz="1800" b="1" dirty="0">
                <a:latin typeface="Courier New"/>
                <a:cs typeface="Courier New"/>
              </a:rPr>
              <a:t>er; i</a:t>
            </a:r>
            <a:r>
              <a:rPr sz="1800" b="1" spc="-15" dirty="0">
                <a:latin typeface="Courier New"/>
                <a:cs typeface="Courier New"/>
              </a:rPr>
              <a:t>t</a:t>
            </a:r>
            <a:r>
              <a:rPr sz="1800" b="1" dirty="0">
                <a:latin typeface="Courier New"/>
                <a:cs typeface="Courier New"/>
              </a:rPr>
              <a:t>a</a:t>
            </a:r>
            <a:r>
              <a:rPr sz="1800" b="1" spc="-15" dirty="0">
                <a:latin typeface="Courier New"/>
                <a:cs typeface="Courier New"/>
              </a:rPr>
              <a:t>l</a:t>
            </a:r>
            <a:r>
              <a:rPr sz="1800" b="1" dirty="0">
                <a:latin typeface="Courier New"/>
                <a:cs typeface="Courier New"/>
              </a:rPr>
              <a:t>ic;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525587" y="4235450"/>
            <a:ext cx="6451600" cy="925830"/>
          </a:xfrm>
          <a:custGeom>
            <a:avLst/>
            <a:gdLst/>
            <a:ahLst/>
            <a:cxnLst/>
            <a:rect l="l" t="t" r="r" b="b"/>
            <a:pathLst>
              <a:path w="6451600" h="925829">
                <a:moveTo>
                  <a:pt x="0" y="0"/>
                </a:moveTo>
                <a:lnTo>
                  <a:pt x="6451600" y="0"/>
                </a:lnTo>
                <a:lnTo>
                  <a:pt x="6451600" y="925512"/>
                </a:lnTo>
                <a:lnTo>
                  <a:pt x="0" y="925512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26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07473" y="123722"/>
            <a:ext cx="2329180" cy="584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b="1" spc="-20" dirty="0">
                <a:latin typeface="Calibri"/>
                <a:cs typeface="Calibri"/>
              </a:rPr>
              <a:t>CSS </a:t>
            </a:r>
            <a:r>
              <a:rPr sz="3600" b="1" spc="-25" dirty="0">
                <a:latin typeface="Calibri"/>
                <a:cs typeface="Calibri"/>
              </a:rPr>
              <a:t>E</a:t>
            </a:r>
            <a:r>
              <a:rPr sz="3600" b="1" spc="-85" dirty="0">
                <a:latin typeface="Calibri"/>
                <a:cs typeface="Calibri"/>
              </a:rPr>
              <a:t>x</a:t>
            </a:r>
            <a:r>
              <a:rPr sz="3600" b="1" spc="-5" dirty="0">
                <a:latin typeface="Calibri"/>
                <a:cs typeface="Calibri"/>
              </a:rPr>
              <a:t>e</a:t>
            </a:r>
            <a:r>
              <a:rPr sz="3600" b="1" spc="-45" dirty="0">
                <a:latin typeface="Calibri"/>
                <a:cs typeface="Calibri"/>
              </a:rPr>
              <a:t>r</a:t>
            </a:r>
            <a:r>
              <a:rPr sz="3600" b="1" spc="5" dirty="0">
                <a:latin typeface="Calibri"/>
                <a:cs typeface="Calibri"/>
              </a:rPr>
              <a:t>c</a:t>
            </a:r>
            <a:r>
              <a:rPr sz="3600" b="1" spc="-10" dirty="0">
                <a:latin typeface="Calibri"/>
                <a:cs typeface="Calibri"/>
              </a:rPr>
              <a:t>ise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27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9751" y="945771"/>
            <a:ext cx="5779770" cy="393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i="1" spc="-10" dirty="0">
                <a:latin typeface="Calibri"/>
                <a:cs typeface="Calibri"/>
              </a:rPr>
              <a:t>E</a:t>
            </a:r>
            <a:r>
              <a:rPr sz="2400" b="1" i="1" spc="-50" dirty="0">
                <a:latin typeface="Calibri"/>
                <a:cs typeface="Calibri"/>
              </a:rPr>
              <a:t>x</a:t>
            </a:r>
            <a:r>
              <a:rPr sz="2400" b="1" i="1" spc="-5" dirty="0">
                <a:latin typeface="Calibri"/>
                <a:cs typeface="Calibri"/>
              </a:rPr>
              <a:t>er</a:t>
            </a:r>
            <a:r>
              <a:rPr sz="2400" b="1" i="1" spc="-15" dirty="0">
                <a:latin typeface="Calibri"/>
                <a:cs typeface="Calibri"/>
              </a:rPr>
              <a:t>ci</a:t>
            </a:r>
            <a:r>
              <a:rPr sz="2400" b="1" i="1" spc="-10" dirty="0">
                <a:latin typeface="Calibri"/>
                <a:cs typeface="Calibri"/>
              </a:rPr>
              <a:t>s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20" dirty="0">
                <a:latin typeface="Calibri"/>
                <a:cs typeface="Calibri"/>
              </a:rPr>
              <a:t>2</a:t>
            </a:r>
            <a:r>
              <a:rPr sz="2400" b="1" i="1" spc="-10" dirty="0">
                <a:latin typeface="Calibri"/>
                <a:cs typeface="Calibri"/>
              </a:rPr>
              <a:t>:</a:t>
            </a:r>
            <a:r>
              <a:rPr sz="2400" b="1" i="1" spc="-5" dirty="0">
                <a:latin typeface="Calibri"/>
                <a:cs typeface="Calibri"/>
              </a:rPr>
              <a:t> </a:t>
            </a:r>
            <a:r>
              <a:rPr sz="2400" b="1" i="1" spc="-30" dirty="0">
                <a:latin typeface="Calibri"/>
                <a:cs typeface="Calibri"/>
              </a:rPr>
              <a:t>W</a:t>
            </a:r>
            <a:r>
              <a:rPr sz="2400" b="1" i="1" spc="-10" dirty="0">
                <a:latin typeface="Calibri"/>
                <a:cs typeface="Calibri"/>
              </a:rPr>
              <a:t>hat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spc="-10" dirty="0">
                <a:latin typeface="Calibri"/>
                <a:cs typeface="Calibri"/>
              </a:rPr>
              <a:t>s</a:t>
            </a:r>
            <a:r>
              <a:rPr sz="2400" b="1" i="1" spc="-5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a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25" dirty="0">
                <a:latin typeface="Calibri"/>
                <a:cs typeface="Calibri"/>
              </a:rPr>
              <a:t>“</a:t>
            </a:r>
            <a:r>
              <a:rPr sz="2400" b="1" i="1" dirty="0">
                <a:latin typeface="Calibri"/>
                <a:cs typeface="Calibri"/>
              </a:rPr>
              <a:t>s</a:t>
            </a:r>
            <a:r>
              <a:rPr sz="2400" b="1" i="1" spc="-15" dirty="0">
                <a:latin typeface="Calibri"/>
                <a:cs typeface="Calibri"/>
              </a:rPr>
              <a:t>elec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spc="-10" dirty="0">
                <a:latin typeface="Calibri"/>
                <a:cs typeface="Calibri"/>
              </a:rPr>
              <a:t>o</a:t>
            </a:r>
            <a:r>
              <a:rPr sz="2400" b="1" i="1" spc="75" dirty="0">
                <a:latin typeface="Calibri"/>
                <a:cs typeface="Calibri"/>
              </a:rPr>
              <a:t>r</a:t>
            </a:r>
            <a:r>
              <a:rPr sz="2400" b="1" i="1" dirty="0">
                <a:latin typeface="Calibri"/>
                <a:cs typeface="Calibri"/>
              </a:rPr>
              <a:t>”</a:t>
            </a:r>
            <a:r>
              <a:rPr sz="2400" b="1" i="1" spc="20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in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a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C</a:t>
            </a:r>
            <a:r>
              <a:rPr sz="2400" b="1" i="1" spc="-5" dirty="0">
                <a:latin typeface="Calibri"/>
                <a:cs typeface="Calibri"/>
              </a:rPr>
              <a:t>S</a:t>
            </a:r>
            <a:r>
              <a:rPr sz="2400" b="1" i="1" dirty="0">
                <a:latin typeface="Calibri"/>
                <a:cs typeface="Calibri"/>
              </a:rPr>
              <a:t>S</a:t>
            </a:r>
            <a:r>
              <a:rPr sz="2400" b="1" i="1" spc="-5" dirty="0">
                <a:latin typeface="Calibri"/>
                <a:cs typeface="Calibri"/>
              </a:rPr>
              <a:t> </a:t>
            </a:r>
            <a:r>
              <a:rPr sz="2400" b="1" i="1" spc="-25" dirty="0">
                <a:latin typeface="Calibri"/>
                <a:cs typeface="Calibri"/>
              </a:rPr>
              <a:t>s</a:t>
            </a:r>
            <a:r>
              <a:rPr sz="2400" b="1" i="1" spc="-15" dirty="0">
                <a:latin typeface="Calibri"/>
                <a:cs typeface="Calibri"/>
              </a:rPr>
              <a:t>t</a:t>
            </a:r>
            <a:r>
              <a:rPr sz="2400" b="1" i="1" spc="-5" dirty="0">
                <a:latin typeface="Calibri"/>
                <a:cs typeface="Calibri"/>
              </a:rPr>
              <a:t>yle?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2209800"/>
            <a:ext cx="65532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A selector specifies where in a web page CSS styles will be applied. Selectors are typically names of tags e.g. body, p, h1 etc. There are 2 types of user specified selectors as well; class selectors and id selectors.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39494">
              <a:lnSpc>
                <a:spcPct val="100000"/>
              </a:lnSpc>
            </a:pPr>
            <a:r>
              <a:rPr spc="-20" dirty="0"/>
              <a:t>L</a:t>
            </a:r>
            <a:r>
              <a:rPr spc="-25" dirty="0"/>
              <a:t>o</a:t>
            </a:r>
            <a:r>
              <a:rPr spc="-20" dirty="0"/>
              <a:t>c</a:t>
            </a:r>
            <a:r>
              <a:rPr spc="-60" dirty="0"/>
              <a:t>a</a:t>
            </a:r>
            <a:r>
              <a:rPr spc="-15" dirty="0"/>
              <a:t>ti</a:t>
            </a:r>
            <a:r>
              <a:rPr spc="-25" dirty="0"/>
              <a:t>o</a:t>
            </a:r>
            <a:r>
              <a:rPr spc="-20" dirty="0"/>
              <a:t>n</a:t>
            </a:r>
            <a:r>
              <a:rPr spc="25" dirty="0"/>
              <a:t> </a:t>
            </a:r>
            <a:r>
              <a:rPr spc="-25" dirty="0"/>
              <a:t>o</a:t>
            </a:r>
            <a:r>
              <a:rPr dirty="0"/>
              <a:t>f </a:t>
            </a:r>
            <a:r>
              <a:rPr spc="-20" dirty="0"/>
              <a:t>the</a:t>
            </a:r>
            <a:r>
              <a:rPr dirty="0"/>
              <a:t> </a:t>
            </a:r>
            <a:r>
              <a:rPr spc="-50" dirty="0"/>
              <a:t>s</a:t>
            </a:r>
            <a:r>
              <a:rPr spc="-15" dirty="0"/>
              <a:t>t</a:t>
            </a:r>
            <a:r>
              <a:rPr spc="-25" dirty="0"/>
              <a:t>y</a:t>
            </a:r>
            <a:r>
              <a:rPr spc="-10" dirty="0"/>
              <a:t>l</a:t>
            </a:r>
            <a:r>
              <a:rPr spc="-5" dirty="0"/>
              <a:t>es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28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751" y="945771"/>
            <a:ext cx="3070225" cy="138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5" dirty="0">
                <a:latin typeface="Calibri"/>
                <a:cs typeface="Calibri"/>
              </a:rPr>
              <a:t>T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ee </a:t>
            </a:r>
            <a:r>
              <a:rPr sz="2400" b="1" spc="-20" dirty="0">
                <a:latin typeface="Calibri"/>
                <a:cs typeface="Calibri"/>
              </a:rPr>
              <a:t>p</a:t>
            </a:r>
            <a:r>
              <a:rPr sz="2400" b="1" spc="-10" dirty="0">
                <a:latin typeface="Calibri"/>
                <a:cs typeface="Calibri"/>
              </a:rPr>
              <a:t>oss</a:t>
            </a:r>
            <a:r>
              <a:rPr sz="2400" b="1" spc="-15" dirty="0">
                <a:latin typeface="Calibri"/>
                <a:cs typeface="Calibri"/>
              </a:rPr>
              <a:t>ibl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spc="5" dirty="0">
                <a:latin typeface="Calibri"/>
                <a:cs typeface="Calibri"/>
              </a:rPr>
              <a:t>o</a:t>
            </a:r>
            <a:r>
              <a:rPr sz="2400" b="1" spc="-10" dirty="0">
                <a:latin typeface="Calibri"/>
                <a:cs typeface="Calibri"/>
              </a:rPr>
              <a:t>c</a:t>
            </a:r>
            <a:r>
              <a:rPr sz="2400" b="1" spc="-40" dirty="0">
                <a:latin typeface="Calibri"/>
                <a:cs typeface="Calibri"/>
              </a:rPr>
              <a:t>a</a:t>
            </a:r>
            <a:r>
              <a:rPr sz="2400" b="1" spc="-15" dirty="0">
                <a:latin typeface="Calibri"/>
                <a:cs typeface="Calibri"/>
              </a:rPr>
              <a:t>ti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s</a:t>
            </a:r>
            <a:endParaRPr sz="2400" dirty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65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5" dirty="0" smtClean="0">
                <a:latin typeface="Calibri"/>
                <a:cs typeface="Calibri"/>
              </a:rPr>
              <a:t>E</a:t>
            </a:r>
            <a:r>
              <a:rPr sz="1800" dirty="0" smtClean="0">
                <a:latin typeface="Calibri"/>
                <a:cs typeface="Calibri"/>
              </a:rPr>
              <a:t>x</a:t>
            </a:r>
            <a:r>
              <a:rPr sz="1800" spc="-40" dirty="0" smtClean="0">
                <a:latin typeface="Calibri"/>
                <a:cs typeface="Calibri"/>
              </a:rPr>
              <a:t>t</a:t>
            </a:r>
            <a:r>
              <a:rPr sz="1800" spc="-10" dirty="0" smtClean="0">
                <a:latin typeface="Calibri"/>
                <a:cs typeface="Calibri"/>
              </a:rPr>
              <a:t>e</a:t>
            </a:r>
            <a:r>
              <a:rPr sz="1800" spc="-5" dirty="0" smtClean="0">
                <a:latin typeface="Calibri"/>
                <a:cs typeface="Calibri"/>
              </a:rPr>
              <a:t>r</a:t>
            </a:r>
            <a:r>
              <a:rPr sz="1800" dirty="0" smtClean="0">
                <a:latin typeface="Calibri"/>
                <a:cs typeface="Calibri"/>
              </a:rPr>
              <a:t>nal</a:t>
            </a:r>
            <a:r>
              <a:rPr lang="en-NZ" sz="1800" dirty="0" smtClean="0">
                <a:latin typeface="Calibri"/>
                <a:cs typeface="Calibri"/>
              </a:rPr>
              <a:t> </a:t>
            </a:r>
            <a:r>
              <a:rPr lang="en-NZ" dirty="0" smtClean="0">
                <a:latin typeface="Calibri"/>
                <a:cs typeface="Calibri"/>
              </a:rPr>
              <a:t>s</a:t>
            </a:r>
            <a:r>
              <a:rPr lang="en-NZ" sz="1800" dirty="0" smtClean="0">
                <a:latin typeface="Calibri"/>
                <a:cs typeface="Calibri"/>
              </a:rPr>
              <a:t>tyle sheet</a:t>
            </a:r>
            <a:endParaRPr sz="1800" dirty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dirty="0" smtClean="0">
                <a:latin typeface="Calibri"/>
                <a:cs typeface="Calibri"/>
              </a:rPr>
              <a:t>I</a:t>
            </a:r>
            <a:r>
              <a:rPr sz="1800" spc="-10" dirty="0" smtClean="0">
                <a:latin typeface="Calibri"/>
                <a:cs typeface="Calibri"/>
              </a:rPr>
              <a:t>n</a:t>
            </a:r>
            <a:r>
              <a:rPr sz="1800" spc="-40" dirty="0" smtClean="0">
                <a:latin typeface="Calibri"/>
                <a:cs typeface="Calibri"/>
              </a:rPr>
              <a:t>t</a:t>
            </a:r>
            <a:r>
              <a:rPr sz="1800" spc="-10" dirty="0" smtClean="0">
                <a:latin typeface="Calibri"/>
                <a:cs typeface="Calibri"/>
              </a:rPr>
              <a:t>e</a:t>
            </a:r>
            <a:r>
              <a:rPr sz="1800" spc="-15" dirty="0" smtClean="0">
                <a:latin typeface="Calibri"/>
                <a:cs typeface="Calibri"/>
              </a:rPr>
              <a:t>r</a:t>
            </a:r>
            <a:r>
              <a:rPr sz="1800" dirty="0" smtClean="0">
                <a:latin typeface="Calibri"/>
                <a:cs typeface="Calibri"/>
              </a:rPr>
              <a:t>nal</a:t>
            </a:r>
            <a:r>
              <a:rPr lang="en-NZ" sz="1800" dirty="0" smtClean="0">
                <a:latin typeface="Calibri"/>
                <a:cs typeface="Calibri"/>
              </a:rPr>
              <a:t> style sheet</a:t>
            </a:r>
            <a:endParaRPr sz="1800" dirty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dirty="0" smtClean="0">
                <a:latin typeface="Calibri"/>
                <a:cs typeface="Calibri"/>
              </a:rPr>
              <a:t>In</a:t>
            </a:r>
            <a:r>
              <a:rPr sz="1800" spc="-5" dirty="0" smtClean="0">
                <a:latin typeface="Calibri"/>
                <a:cs typeface="Calibri"/>
              </a:rPr>
              <a:t>l</a:t>
            </a:r>
            <a:r>
              <a:rPr sz="1800" spc="-10" dirty="0" smtClean="0">
                <a:latin typeface="Calibri"/>
                <a:cs typeface="Calibri"/>
              </a:rPr>
              <a:t>i</a:t>
            </a:r>
            <a:r>
              <a:rPr sz="1800" dirty="0" smtClean="0">
                <a:latin typeface="Calibri"/>
                <a:cs typeface="Calibri"/>
              </a:rPr>
              <a:t>n</a:t>
            </a:r>
            <a:r>
              <a:rPr sz="1800" spc="-10" dirty="0" smtClean="0">
                <a:latin typeface="Calibri"/>
                <a:cs typeface="Calibri"/>
              </a:rPr>
              <a:t>e</a:t>
            </a:r>
            <a:r>
              <a:rPr lang="en-NZ" sz="1800" spc="-10" dirty="0" smtClean="0">
                <a:latin typeface="Calibri"/>
                <a:cs typeface="Calibri"/>
              </a:rPr>
              <a:t> styles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64590">
              <a:lnSpc>
                <a:spcPct val="100000"/>
              </a:lnSpc>
            </a:pPr>
            <a:r>
              <a:rPr spc="-25" dirty="0"/>
              <a:t>E</a:t>
            </a:r>
            <a:r>
              <a:rPr dirty="0"/>
              <a:t>x</a:t>
            </a:r>
            <a:r>
              <a:rPr spc="-65" dirty="0"/>
              <a:t>t</a:t>
            </a:r>
            <a:r>
              <a:rPr spc="-5" dirty="0"/>
              <a:t>e</a:t>
            </a:r>
            <a:r>
              <a:rPr dirty="0"/>
              <a:t>r</a:t>
            </a:r>
            <a:r>
              <a:rPr spc="-20" dirty="0"/>
              <a:t>n</a:t>
            </a:r>
            <a:r>
              <a:rPr spc="-25" dirty="0"/>
              <a:t>a</a:t>
            </a:r>
            <a:r>
              <a:rPr spc="-10" dirty="0"/>
              <a:t>l </a:t>
            </a:r>
            <a:r>
              <a:rPr spc="-15" dirty="0"/>
              <a:t>St</a:t>
            </a:r>
            <a:r>
              <a:rPr spc="-25" dirty="0"/>
              <a:t>y</a:t>
            </a:r>
            <a:r>
              <a:rPr spc="-10" dirty="0"/>
              <a:t>l</a:t>
            </a:r>
            <a:r>
              <a:rPr dirty="0"/>
              <a:t>e</a:t>
            </a:r>
            <a:r>
              <a:rPr spc="-15" dirty="0"/>
              <a:t> </a:t>
            </a:r>
            <a:r>
              <a:rPr dirty="0"/>
              <a:t>She</a:t>
            </a:r>
            <a:r>
              <a:rPr spc="-30" dirty="0"/>
              <a:t>e</a:t>
            </a:r>
            <a:r>
              <a:rPr spc="-15" dirty="0"/>
              <a:t>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59751" y="945771"/>
            <a:ext cx="5575935" cy="1052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</a:t>
            </a:r>
            <a:r>
              <a:rPr sz="2400" b="1" spc="-5" dirty="0">
                <a:latin typeface="Calibri"/>
                <a:cs typeface="Calibri"/>
              </a:rPr>
              <a:t>l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fin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in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 </a:t>
            </a:r>
            <a:r>
              <a:rPr sz="2400" b="1" spc="-5" dirty="0">
                <a:latin typeface="Calibri"/>
                <a:cs typeface="Calibri"/>
              </a:rPr>
              <a:t>file</a:t>
            </a:r>
            <a:endParaRPr sz="2400" dirty="0">
              <a:latin typeface="Calibri"/>
              <a:cs typeface="Calibri"/>
            </a:endParaRPr>
          </a:p>
          <a:p>
            <a:pPr marL="755650" indent="-285750">
              <a:lnSpc>
                <a:spcPct val="100000"/>
              </a:lnSpc>
              <a:spcBef>
                <a:spcPts val="465"/>
              </a:spcBef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sz="1800" spc="-20" dirty="0">
                <a:latin typeface="Calibri"/>
                <a:cs typeface="Calibri"/>
              </a:rPr>
              <a:t>U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 </a:t>
            </a:r>
            <a:r>
              <a:rPr sz="1800" spc="-20" dirty="0">
                <a:latin typeface="Calibri"/>
                <a:cs typeface="Calibri"/>
              </a:rPr>
              <a:t>w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app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 m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han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w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b p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20" dirty="0">
                <a:latin typeface="Calibri"/>
                <a:cs typeface="Calibri"/>
              </a:rPr>
              <a:t>g</a:t>
            </a:r>
            <a:r>
              <a:rPr sz="1800" spc="-10" dirty="0">
                <a:latin typeface="Calibri"/>
                <a:cs typeface="Calibri"/>
              </a:rPr>
              <a:t>e</a:t>
            </a:r>
            <a:endParaRPr sz="1800" dirty="0">
              <a:latin typeface="Calibri"/>
              <a:cs typeface="Calibri"/>
            </a:endParaRPr>
          </a:p>
          <a:p>
            <a:pPr marL="755650" indent="-285750">
              <a:lnSpc>
                <a:spcPct val="100000"/>
              </a:lnSpc>
              <a:spcBef>
                <a:spcPts val="430"/>
              </a:spcBef>
              <a:buFont typeface="Arial" panose="020B0604020202020204" pitchFamily="34" charset="0"/>
              <a:buChar char="•"/>
              <a:tabLst>
                <a:tab pos="756920" algn="l"/>
              </a:tabLst>
            </a:pPr>
            <a:r>
              <a:rPr sz="1800" spc="-5" dirty="0">
                <a:latin typeface="Calibri"/>
                <a:cs typeface="Calibri"/>
              </a:rPr>
              <a:t>E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has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ns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2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vi</a:t>
            </a:r>
            <a:r>
              <a:rPr sz="1800" dirty="0">
                <a:latin typeface="Calibri"/>
                <a:cs typeface="Calibri"/>
              </a:rPr>
              <a:t>sual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theme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71600" y="2133600"/>
            <a:ext cx="4289425" cy="925830"/>
          </a:xfrm>
          <a:custGeom>
            <a:avLst/>
            <a:gdLst/>
            <a:ahLst/>
            <a:cxnLst/>
            <a:rect l="l" t="t" r="r" b="b"/>
            <a:pathLst>
              <a:path w="4289425" h="925829">
                <a:moveTo>
                  <a:pt x="0" y="0"/>
                </a:moveTo>
                <a:lnTo>
                  <a:pt x="4289425" y="0"/>
                </a:lnTo>
                <a:lnTo>
                  <a:pt x="4289425" y="925512"/>
                </a:lnTo>
                <a:lnTo>
                  <a:pt x="0" y="925512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08675" y="2590800"/>
            <a:ext cx="635000" cy="0"/>
          </a:xfrm>
          <a:custGeom>
            <a:avLst/>
            <a:gdLst/>
            <a:ahLst/>
            <a:cxnLst/>
            <a:rect l="l" t="t" r="r" b="b"/>
            <a:pathLst>
              <a:path w="635000">
                <a:moveTo>
                  <a:pt x="635000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737219" y="2502725"/>
            <a:ext cx="190500" cy="190500"/>
          </a:xfrm>
          <a:custGeom>
            <a:avLst/>
            <a:gdLst/>
            <a:ahLst/>
            <a:cxnLst/>
            <a:rect l="l" t="t" r="r" b="b"/>
            <a:pathLst>
              <a:path w="190500" h="190500">
                <a:moveTo>
                  <a:pt x="190500" y="0"/>
                </a:moveTo>
                <a:lnTo>
                  <a:pt x="0" y="95262"/>
                </a:lnTo>
                <a:lnTo>
                  <a:pt x="190512" y="190500"/>
                </a:lnTo>
                <a:lnTo>
                  <a:pt x="1905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28650" y="5466650"/>
            <a:ext cx="8066405" cy="1079500"/>
          </a:xfrm>
          <a:custGeom>
            <a:avLst/>
            <a:gdLst/>
            <a:ahLst/>
            <a:cxnLst/>
            <a:rect l="l" t="t" r="r" b="b"/>
            <a:pathLst>
              <a:path w="8066405" h="1079500">
                <a:moveTo>
                  <a:pt x="0" y="0"/>
                </a:moveTo>
                <a:lnTo>
                  <a:pt x="8066087" y="0"/>
                </a:lnTo>
                <a:lnTo>
                  <a:pt x="8066087" y="1079500"/>
                </a:lnTo>
                <a:lnTo>
                  <a:pt x="0" y="107950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43620" y="3276600"/>
            <a:ext cx="8164830" cy="3277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90" dirty="0">
                <a:latin typeface="Calibri"/>
                <a:cs typeface="Calibri"/>
              </a:rPr>
              <a:t>W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b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p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25" dirty="0">
                <a:latin typeface="Calibri"/>
                <a:cs typeface="Calibri"/>
              </a:rPr>
              <a:t>g</a:t>
            </a:r>
            <a:r>
              <a:rPr sz="2400" b="1" dirty="0">
                <a:latin typeface="Calibri"/>
                <a:cs typeface="Calibri"/>
              </a:rPr>
              <a:t>e m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spc="-35" dirty="0">
                <a:latin typeface="Calibri"/>
                <a:cs typeface="Calibri"/>
              </a:rPr>
              <a:t>s</a:t>
            </a:r>
            <a:r>
              <a:rPr sz="2400" b="1" spc="-10" dirty="0">
                <a:latin typeface="Calibri"/>
                <a:cs typeface="Calibri"/>
              </a:rPr>
              <a:t>t </a:t>
            </a:r>
            <a:r>
              <a:rPr sz="2400" b="1" spc="-5" dirty="0">
                <a:latin typeface="Calibri"/>
                <a:cs typeface="Calibri"/>
              </a:rPr>
              <a:t>b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ld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wh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f</a:t>
            </a:r>
            <a:r>
              <a:rPr sz="2400" b="1" spc="-15" dirty="0">
                <a:latin typeface="Calibri"/>
                <a:cs typeface="Calibri"/>
              </a:rPr>
              <a:t>ind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10" dirty="0" smtClean="0">
                <a:latin typeface="Calibri"/>
                <a:cs typeface="Calibri"/>
              </a:rPr>
              <a:t>s</a:t>
            </a:r>
            <a:r>
              <a:rPr sz="2400" b="1" spc="-5" dirty="0" smtClean="0">
                <a:latin typeface="Calibri"/>
                <a:cs typeface="Calibri"/>
              </a:rPr>
              <a:t>h</a:t>
            </a:r>
            <a:r>
              <a:rPr sz="2400" b="1" dirty="0" smtClean="0">
                <a:latin typeface="Calibri"/>
                <a:cs typeface="Calibri"/>
              </a:rPr>
              <a:t>e</a:t>
            </a:r>
            <a:r>
              <a:rPr sz="2400" b="1" spc="-10" dirty="0" smtClean="0">
                <a:latin typeface="Calibri"/>
                <a:cs typeface="Calibri"/>
              </a:rPr>
              <a:t>et</a:t>
            </a:r>
            <a:endParaRPr lang="en-NZ" sz="2400" b="1" spc="-10" dirty="0" smtClean="0">
              <a:latin typeface="Calibri"/>
              <a:cs typeface="Calibri"/>
            </a:endParaRPr>
          </a:p>
          <a:p>
            <a:pPr marL="812800" lvl="1" indent="-342900">
              <a:buFont typeface="Arial" panose="020B0604020202020204" pitchFamily="34" charset="0"/>
              <a:buChar char="•"/>
            </a:pPr>
            <a:r>
              <a:rPr lang="en-NZ" b="1" i="1" spc="-10" dirty="0" smtClean="0">
                <a:latin typeface="Calibri"/>
                <a:cs typeface="Calibri"/>
              </a:rPr>
              <a:t>&lt;link&gt; </a:t>
            </a:r>
            <a:r>
              <a:rPr lang="en-NZ" spc="-10" dirty="0" smtClean="0">
                <a:latin typeface="Calibri"/>
                <a:cs typeface="Calibri"/>
              </a:rPr>
              <a:t>tag has 3 attributes:</a:t>
            </a:r>
          </a:p>
          <a:p>
            <a:pPr marL="1270000" lvl="2" indent="-342900">
              <a:buFont typeface="Arial" panose="020B0604020202020204" pitchFamily="34" charset="0"/>
              <a:buChar char="•"/>
            </a:pPr>
            <a:r>
              <a:rPr lang="en-NZ" b="1" i="1" spc="-20" dirty="0" err="1" smtClean="0">
                <a:latin typeface="Calibri"/>
                <a:cs typeface="Calibri"/>
              </a:rPr>
              <a:t>rel</a:t>
            </a:r>
            <a:r>
              <a:rPr lang="en-NZ" b="1" i="1" spc="-20" dirty="0" smtClean="0">
                <a:latin typeface="Calibri"/>
                <a:cs typeface="Calibri"/>
              </a:rPr>
              <a:t> </a:t>
            </a:r>
            <a:r>
              <a:rPr lang="en-NZ" spc="-20" dirty="0" smtClean="0">
                <a:latin typeface="Calibri"/>
                <a:cs typeface="Calibri"/>
              </a:rPr>
              <a:t>specifies relationship between current document and linked document</a:t>
            </a:r>
          </a:p>
          <a:p>
            <a:pPr marL="1212850" lvl="1" indent="-285750">
              <a:spcBef>
                <a:spcPts val="465"/>
              </a:spcBef>
              <a:buFont typeface="Arial" panose="020B0604020202020204" pitchFamily="34" charset="0"/>
              <a:buChar char="•"/>
              <a:tabLst>
                <a:tab pos="756285" algn="l"/>
              </a:tabLst>
            </a:pPr>
            <a:r>
              <a:rPr lang="en-NZ" b="1" i="1" dirty="0" err="1" smtClean="0">
                <a:latin typeface="Calibri"/>
                <a:cs typeface="Calibri"/>
              </a:rPr>
              <a:t>href</a:t>
            </a:r>
            <a:r>
              <a:rPr lang="en-NZ" dirty="0">
                <a:latin typeface="Calibri"/>
                <a:cs typeface="Calibri"/>
              </a:rPr>
              <a:t> </a:t>
            </a:r>
            <a:r>
              <a:rPr lang="en-NZ" dirty="0" smtClean="0">
                <a:latin typeface="Calibri"/>
                <a:cs typeface="Calibri"/>
              </a:rPr>
              <a:t>specifies location of linked document</a:t>
            </a:r>
          </a:p>
          <a:p>
            <a:pPr marL="1212850" lvl="1" indent="-285750">
              <a:spcBef>
                <a:spcPts val="465"/>
              </a:spcBef>
              <a:buFont typeface="Arial" panose="020B0604020202020204" pitchFamily="34" charset="0"/>
              <a:buChar char="•"/>
              <a:tabLst>
                <a:tab pos="756285" algn="l"/>
              </a:tabLst>
            </a:pPr>
            <a:r>
              <a:rPr lang="en-NZ" b="1" i="1" dirty="0">
                <a:latin typeface="Calibri"/>
                <a:cs typeface="Calibri"/>
              </a:rPr>
              <a:t>t</a:t>
            </a:r>
            <a:r>
              <a:rPr lang="en-NZ" b="1" i="1" dirty="0" smtClean="0">
                <a:latin typeface="Calibri"/>
                <a:cs typeface="Calibri"/>
              </a:rPr>
              <a:t>ype </a:t>
            </a:r>
            <a:r>
              <a:rPr lang="en-NZ" dirty="0" smtClean="0">
                <a:latin typeface="Calibri"/>
                <a:cs typeface="Calibri"/>
              </a:rPr>
              <a:t>specifies media type of linked document</a:t>
            </a:r>
          </a:p>
          <a:p>
            <a:pPr marL="755650" indent="-285750">
              <a:spcBef>
                <a:spcPts val="465"/>
              </a:spcBef>
              <a:buFont typeface="Arial" panose="020B0604020202020204" pitchFamily="34" charset="0"/>
              <a:buChar char="•"/>
              <a:tabLst>
                <a:tab pos="756285" algn="l"/>
              </a:tabLst>
            </a:pPr>
            <a:r>
              <a:rPr lang="en-NZ" dirty="0" smtClean="0">
                <a:latin typeface="Calibri"/>
                <a:cs typeface="Calibri"/>
              </a:rPr>
              <a:t>Is an empty tag so only an opening </a:t>
            </a:r>
            <a:r>
              <a:rPr lang="en-NZ" b="1" dirty="0" smtClean="0">
                <a:latin typeface="Calibri"/>
                <a:cs typeface="Calibri"/>
              </a:rPr>
              <a:t>&lt;link&gt; </a:t>
            </a:r>
            <a:r>
              <a:rPr lang="en-NZ" dirty="0" smtClean="0">
                <a:latin typeface="Calibri"/>
                <a:cs typeface="Calibri"/>
              </a:rPr>
              <a:t>tag is required.</a:t>
            </a:r>
            <a:endParaRPr dirty="0">
              <a:latin typeface="Calibri"/>
              <a:cs typeface="Calibri"/>
            </a:endParaRPr>
          </a:p>
          <a:p>
            <a:pPr>
              <a:lnSpc>
                <a:spcPts val="2700"/>
              </a:lnSpc>
              <a:spcBef>
                <a:spcPts val="28"/>
              </a:spcBef>
            </a:pPr>
            <a:endParaRPr sz="2700" dirty="0"/>
          </a:p>
          <a:p>
            <a:pPr marL="459740">
              <a:lnSpc>
                <a:spcPct val="100000"/>
              </a:lnSpc>
            </a:pPr>
            <a:r>
              <a:rPr sz="1600" b="1" spc="-10" dirty="0">
                <a:latin typeface="Courier New"/>
                <a:cs typeface="Courier New"/>
              </a:rPr>
              <a:t>&lt;head&gt;</a:t>
            </a:r>
            <a:endParaRPr sz="1600" dirty="0">
              <a:latin typeface="Courier New"/>
              <a:cs typeface="Courier New"/>
            </a:endParaRPr>
          </a:p>
          <a:p>
            <a:pPr marL="459740">
              <a:lnSpc>
                <a:spcPct val="100000"/>
              </a:lnSpc>
            </a:pPr>
            <a:r>
              <a:rPr sz="1600" b="1" spc="-10" dirty="0">
                <a:latin typeface="Courier New"/>
                <a:cs typeface="Courier New"/>
              </a:rPr>
              <a:t>&lt;title&gt;</a:t>
            </a:r>
            <a:r>
              <a:rPr sz="1600" b="1" spc="10" dirty="0">
                <a:latin typeface="Courier New"/>
                <a:cs typeface="Courier New"/>
              </a:rPr>
              <a:t> </a:t>
            </a:r>
            <a:r>
              <a:rPr sz="1600" b="1" spc="-10" dirty="0">
                <a:latin typeface="Courier New"/>
                <a:cs typeface="Courier New"/>
              </a:rPr>
              <a:t>…</a:t>
            </a:r>
            <a:r>
              <a:rPr sz="1600" b="1" dirty="0">
                <a:latin typeface="Courier New"/>
                <a:cs typeface="Courier New"/>
              </a:rPr>
              <a:t> </a:t>
            </a:r>
            <a:r>
              <a:rPr sz="1600" b="1" spc="-10" dirty="0">
                <a:latin typeface="Courier New"/>
                <a:cs typeface="Courier New"/>
              </a:rPr>
              <a:t>&lt;</a:t>
            </a:r>
            <a:r>
              <a:rPr sz="1600" b="1" dirty="0">
                <a:latin typeface="Courier New"/>
                <a:cs typeface="Courier New"/>
              </a:rPr>
              <a:t>/</a:t>
            </a:r>
            <a:r>
              <a:rPr sz="1600" b="1" spc="-10" dirty="0">
                <a:latin typeface="Courier New"/>
                <a:cs typeface="Courier New"/>
              </a:rPr>
              <a:t>title&gt;</a:t>
            </a:r>
            <a:endParaRPr sz="1600" dirty="0">
              <a:latin typeface="Courier New"/>
              <a:cs typeface="Courier New"/>
            </a:endParaRPr>
          </a:p>
          <a:p>
            <a:pPr marL="459740">
              <a:lnSpc>
                <a:spcPct val="100000"/>
              </a:lnSpc>
            </a:pPr>
            <a:r>
              <a:rPr sz="1600" b="1" spc="-10" dirty="0">
                <a:latin typeface="Courier New"/>
                <a:cs typeface="Courier New"/>
              </a:rPr>
              <a:t>&lt;link </a:t>
            </a:r>
            <a:r>
              <a:rPr sz="1600" b="1" dirty="0" err="1" smtClean="0">
                <a:latin typeface="Courier New"/>
                <a:cs typeface="Courier New"/>
              </a:rPr>
              <a:t>r</a:t>
            </a:r>
            <a:r>
              <a:rPr sz="1600" b="1" spc="-10" dirty="0" err="1" smtClean="0">
                <a:latin typeface="Courier New"/>
                <a:cs typeface="Courier New"/>
              </a:rPr>
              <a:t>el</a:t>
            </a:r>
            <a:r>
              <a:rPr sz="1600" b="1" spc="-10" dirty="0" smtClean="0">
                <a:latin typeface="Courier New"/>
                <a:cs typeface="Courier New"/>
              </a:rPr>
              <a:t>=</a:t>
            </a:r>
            <a:r>
              <a:rPr lang="en-NZ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sz="1600" b="1" dirty="0" smtClean="0">
                <a:latin typeface="Courier New"/>
                <a:cs typeface="Courier New"/>
              </a:rPr>
              <a:t>s</a:t>
            </a:r>
            <a:r>
              <a:rPr sz="1600" b="1" spc="-10" dirty="0" smtClean="0">
                <a:latin typeface="Courier New"/>
                <a:cs typeface="Courier New"/>
              </a:rPr>
              <a:t>tylesh</a:t>
            </a:r>
            <a:r>
              <a:rPr sz="1600" b="1" dirty="0" smtClean="0">
                <a:latin typeface="Courier New"/>
                <a:cs typeface="Courier New"/>
              </a:rPr>
              <a:t>e</a:t>
            </a:r>
            <a:r>
              <a:rPr sz="1600" b="1" spc="-10" dirty="0" smtClean="0">
                <a:latin typeface="Courier New"/>
                <a:cs typeface="Courier New"/>
              </a:rPr>
              <a:t>et</a:t>
            </a:r>
            <a:r>
              <a:rPr lang="en-NZ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sz="1600" b="1" dirty="0" smtClean="0">
                <a:latin typeface="Courier New"/>
                <a:cs typeface="Courier New"/>
              </a:rPr>
              <a:t> </a:t>
            </a:r>
            <a:r>
              <a:rPr sz="1600" b="1" dirty="0" err="1" smtClean="0">
                <a:latin typeface="Courier New"/>
                <a:cs typeface="Courier New"/>
              </a:rPr>
              <a:t>h</a:t>
            </a:r>
            <a:r>
              <a:rPr sz="1600" b="1" spc="-10" dirty="0" err="1" smtClean="0">
                <a:latin typeface="Courier New"/>
                <a:cs typeface="Courier New"/>
              </a:rPr>
              <a:t>ref</a:t>
            </a:r>
            <a:r>
              <a:rPr sz="1600" b="1" spc="-10" dirty="0" smtClean="0">
                <a:latin typeface="Courier New"/>
                <a:cs typeface="Courier New"/>
              </a:rPr>
              <a:t>=</a:t>
            </a:r>
            <a:r>
              <a:rPr lang="en-NZ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sz="1600" b="1" spc="-10" dirty="0" smtClean="0">
                <a:latin typeface="Courier New"/>
                <a:cs typeface="Courier New"/>
              </a:rPr>
              <a:t>t</a:t>
            </a:r>
            <a:r>
              <a:rPr sz="1600" b="1" dirty="0" smtClean="0">
                <a:latin typeface="Courier New"/>
                <a:cs typeface="Courier New"/>
              </a:rPr>
              <a:t>h</a:t>
            </a:r>
            <a:r>
              <a:rPr sz="1600" b="1" spc="-10" dirty="0" smtClean="0">
                <a:latin typeface="Courier New"/>
                <a:cs typeface="Courier New"/>
              </a:rPr>
              <a:t>eme.</a:t>
            </a:r>
            <a:r>
              <a:rPr sz="1600" b="1" dirty="0" smtClean="0">
                <a:latin typeface="Courier New"/>
                <a:cs typeface="Courier New"/>
              </a:rPr>
              <a:t>c</a:t>
            </a:r>
            <a:r>
              <a:rPr sz="1600" b="1" spc="-10" dirty="0" smtClean="0">
                <a:latin typeface="Courier New"/>
                <a:cs typeface="Courier New"/>
              </a:rPr>
              <a:t>ss</a:t>
            </a:r>
            <a:r>
              <a:rPr lang="en-NZ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sz="1600" b="1" dirty="0" smtClean="0">
                <a:latin typeface="Courier New"/>
                <a:cs typeface="Courier New"/>
              </a:rPr>
              <a:t> </a:t>
            </a:r>
            <a:r>
              <a:rPr sz="1600" b="1" spc="-10" dirty="0" smtClean="0">
                <a:latin typeface="Courier New"/>
                <a:cs typeface="Courier New"/>
              </a:rPr>
              <a:t>ty</a:t>
            </a:r>
            <a:r>
              <a:rPr sz="1600" b="1" dirty="0" smtClean="0">
                <a:latin typeface="Courier New"/>
                <a:cs typeface="Courier New"/>
              </a:rPr>
              <a:t>p</a:t>
            </a:r>
            <a:r>
              <a:rPr sz="1600" b="1" spc="-10" dirty="0" smtClean="0">
                <a:latin typeface="Courier New"/>
                <a:cs typeface="Courier New"/>
              </a:rPr>
              <a:t>e=</a:t>
            </a:r>
            <a:r>
              <a:rPr lang="en-NZ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sz="1600" b="1" spc="-10" dirty="0" smtClean="0">
                <a:latin typeface="Courier New"/>
                <a:cs typeface="Courier New"/>
              </a:rPr>
              <a:t>t</a:t>
            </a:r>
            <a:r>
              <a:rPr sz="1600" b="1" dirty="0" smtClean="0">
                <a:latin typeface="Courier New"/>
                <a:cs typeface="Courier New"/>
              </a:rPr>
              <a:t>e</a:t>
            </a:r>
            <a:r>
              <a:rPr sz="1600" b="1" spc="-10" dirty="0" smtClean="0">
                <a:latin typeface="Courier New"/>
                <a:cs typeface="Courier New"/>
              </a:rPr>
              <a:t>xt/</a:t>
            </a:r>
            <a:r>
              <a:rPr sz="1600" b="1" spc="-10" dirty="0" err="1" smtClean="0">
                <a:latin typeface="Courier New"/>
                <a:cs typeface="Courier New"/>
              </a:rPr>
              <a:t>css</a:t>
            </a:r>
            <a:r>
              <a:rPr lang="en-NZ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sz="1600" b="1" spc="-10" dirty="0" smtClean="0">
                <a:latin typeface="Courier New"/>
                <a:cs typeface="Courier New"/>
              </a:rPr>
              <a:t>&gt;</a:t>
            </a:r>
            <a:endParaRPr sz="1600" dirty="0">
              <a:latin typeface="Courier New"/>
              <a:cs typeface="Courier New"/>
            </a:endParaRPr>
          </a:p>
          <a:p>
            <a:pPr marL="459740">
              <a:lnSpc>
                <a:spcPct val="100000"/>
              </a:lnSpc>
            </a:pPr>
            <a:r>
              <a:rPr sz="1600" b="1" spc="-10" dirty="0">
                <a:latin typeface="Courier New"/>
                <a:cs typeface="Courier New"/>
              </a:rPr>
              <a:t>&lt;/head&gt;</a:t>
            </a:r>
            <a:endParaRPr sz="1600" dirty="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29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71600" y="2179828"/>
            <a:ext cx="4122420" cy="302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69010" algn="l"/>
                <a:tab pos="3971925" algn="l"/>
              </a:tabLst>
            </a:pPr>
            <a:r>
              <a:rPr sz="1800" b="1" dirty="0">
                <a:latin typeface="Courier New"/>
                <a:cs typeface="Courier New"/>
              </a:rPr>
              <a:t>.q</a:t>
            </a:r>
            <a:r>
              <a:rPr sz="1800" b="1" spc="-15" dirty="0">
                <a:latin typeface="Courier New"/>
                <a:cs typeface="Courier New"/>
              </a:rPr>
              <a:t>u</a:t>
            </a:r>
            <a:r>
              <a:rPr sz="1800" b="1" dirty="0">
                <a:latin typeface="Courier New"/>
                <a:cs typeface="Courier New"/>
              </a:rPr>
              <a:t>o</a:t>
            </a:r>
            <a:r>
              <a:rPr sz="1800" b="1" spc="-15" dirty="0">
                <a:latin typeface="Courier New"/>
                <a:cs typeface="Courier New"/>
              </a:rPr>
              <a:t>t</a:t>
            </a:r>
            <a:r>
              <a:rPr sz="1800" b="1" dirty="0">
                <a:latin typeface="Courier New"/>
                <a:cs typeface="Courier New"/>
              </a:rPr>
              <a:t>e	{</a:t>
            </a:r>
            <a:r>
              <a:rPr sz="1800" b="1" spc="-15" dirty="0">
                <a:latin typeface="Courier New"/>
                <a:cs typeface="Courier New"/>
              </a:rPr>
              <a:t> te</a:t>
            </a:r>
            <a:r>
              <a:rPr sz="1800" b="1" dirty="0">
                <a:latin typeface="Courier New"/>
                <a:cs typeface="Courier New"/>
              </a:rPr>
              <a:t>xt</a:t>
            </a:r>
            <a:r>
              <a:rPr sz="1800" b="1" spc="-15" dirty="0">
                <a:latin typeface="Courier New"/>
                <a:cs typeface="Courier New"/>
              </a:rPr>
              <a:t>-</a:t>
            </a:r>
            <a:r>
              <a:rPr sz="1800" b="1" dirty="0">
                <a:latin typeface="Courier New"/>
                <a:cs typeface="Courier New"/>
              </a:rPr>
              <a:t>a</a:t>
            </a:r>
            <a:r>
              <a:rPr sz="1800" b="1" spc="-15" dirty="0">
                <a:latin typeface="Courier New"/>
                <a:cs typeface="Courier New"/>
              </a:rPr>
              <a:t>l</a:t>
            </a:r>
            <a:r>
              <a:rPr sz="1800" b="1" dirty="0">
                <a:latin typeface="Courier New"/>
                <a:cs typeface="Courier New"/>
              </a:rPr>
              <a:t>ig</a:t>
            </a:r>
            <a:r>
              <a:rPr sz="1800" b="1" spc="-15" dirty="0">
                <a:latin typeface="Courier New"/>
                <a:cs typeface="Courier New"/>
              </a:rPr>
              <a:t>n</a:t>
            </a:r>
            <a:r>
              <a:rPr sz="1800" b="1" dirty="0">
                <a:latin typeface="Courier New"/>
                <a:cs typeface="Courier New"/>
              </a:rPr>
              <a:t>:</a:t>
            </a:r>
            <a:r>
              <a:rPr sz="1800" b="1" spc="-15" dirty="0">
                <a:latin typeface="Courier New"/>
                <a:cs typeface="Courier New"/>
              </a:rPr>
              <a:t> c</a:t>
            </a:r>
            <a:r>
              <a:rPr sz="1800" b="1" dirty="0">
                <a:latin typeface="Courier New"/>
                <a:cs typeface="Courier New"/>
              </a:rPr>
              <a:t>en</a:t>
            </a:r>
            <a:r>
              <a:rPr sz="1800" b="1" spc="-15" dirty="0">
                <a:latin typeface="Courier New"/>
                <a:cs typeface="Courier New"/>
              </a:rPr>
              <a:t>t</a:t>
            </a:r>
            <a:r>
              <a:rPr sz="1800" b="1" dirty="0">
                <a:latin typeface="Courier New"/>
                <a:cs typeface="Courier New"/>
              </a:rPr>
              <a:t>e</a:t>
            </a:r>
            <a:r>
              <a:rPr sz="1800" b="1" spc="-15" dirty="0">
                <a:latin typeface="Courier New"/>
                <a:cs typeface="Courier New"/>
              </a:rPr>
              <a:t>r</a:t>
            </a:r>
            <a:r>
              <a:rPr sz="1800" b="1" dirty="0">
                <a:latin typeface="Courier New"/>
                <a:cs typeface="Courier New"/>
              </a:rPr>
              <a:t>;	}</a:t>
            </a:r>
            <a:endParaRPr sz="1800" dirty="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24939" y="2775585"/>
            <a:ext cx="2756535" cy="302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h1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{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co</a:t>
            </a:r>
            <a:r>
              <a:rPr sz="1800" b="1" spc="-15" dirty="0">
                <a:latin typeface="Courier New"/>
                <a:cs typeface="Courier New"/>
              </a:rPr>
              <a:t>l</a:t>
            </a:r>
            <a:r>
              <a:rPr sz="1800" b="1" dirty="0">
                <a:latin typeface="Courier New"/>
                <a:cs typeface="Courier New"/>
              </a:rPr>
              <a:t>o</a:t>
            </a:r>
            <a:r>
              <a:rPr sz="1800" b="1" spc="-15" dirty="0">
                <a:latin typeface="Courier New"/>
                <a:cs typeface="Courier New"/>
              </a:rPr>
              <a:t>r</a:t>
            </a:r>
            <a:r>
              <a:rPr sz="1800" b="1" dirty="0">
                <a:latin typeface="Courier New"/>
                <a:cs typeface="Courier New"/>
              </a:rPr>
              <a:t>: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g</a:t>
            </a:r>
            <a:r>
              <a:rPr sz="1800" b="1" spc="-15" dirty="0">
                <a:latin typeface="Courier New"/>
                <a:cs typeface="Courier New"/>
              </a:rPr>
              <a:t>r</a:t>
            </a:r>
            <a:r>
              <a:rPr sz="1800" b="1" dirty="0">
                <a:latin typeface="Courier New"/>
                <a:cs typeface="Courier New"/>
              </a:rPr>
              <a:t>e</a:t>
            </a:r>
            <a:r>
              <a:rPr sz="1800" b="1" spc="-15" dirty="0">
                <a:latin typeface="Courier New"/>
                <a:cs typeface="Courier New"/>
              </a:rPr>
              <a:t>e</a:t>
            </a:r>
            <a:r>
              <a:rPr sz="1800" b="1" dirty="0">
                <a:latin typeface="Courier New"/>
                <a:cs typeface="Courier New"/>
              </a:rPr>
              <a:t>n;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}</a:t>
            </a:r>
            <a:endParaRPr sz="1800" dirty="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711315" y="2217003"/>
            <a:ext cx="1852295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S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spc="-45" dirty="0">
                <a:latin typeface="Arial"/>
                <a:cs typeface="Arial"/>
              </a:rPr>
              <a:t>v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d</a:t>
            </a:r>
            <a:r>
              <a:rPr sz="1800" b="1" spc="4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in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file </a:t>
            </a:r>
            <a:r>
              <a:rPr lang="en-NZ" b="1" spc="-10" dirty="0" smtClean="0">
                <a:latin typeface="Arial"/>
                <a:cs typeface="Arial"/>
              </a:rPr>
              <a:t>called theme.css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17586" y="123722"/>
            <a:ext cx="6108826" cy="553998"/>
          </a:xfrm>
        </p:spPr>
        <p:txBody>
          <a:bodyPr/>
          <a:lstStyle/>
          <a:p>
            <a:pPr algn="ctr" eaLnBrk="1" hangingPunct="1"/>
            <a:r>
              <a:rPr lang="en-NZ" dirty="0" smtClean="0"/>
              <a:t>Block-level tags</a:t>
            </a:r>
            <a:endParaRPr lang="en-US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NZ" dirty="0" smtClean="0"/>
              <a:t>Define the structure of a “block”</a:t>
            </a:r>
          </a:p>
          <a:p>
            <a:pPr lvl="1" eaLnBrk="1" hangingPunct="1"/>
            <a:r>
              <a:rPr lang="en-NZ" sz="1800" dirty="0" smtClean="0"/>
              <a:t>Headings</a:t>
            </a:r>
          </a:p>
          <a:p>
            <a:pPr lvl="1" eaLnBrk="1" hangingPunct="1"/>
            <a:r>
              <a:rPr lang="en-NZ" sz="1800" dirty="0" smtClean="0"/>
              <a:t>Paragraphs</a:t>
            </a:r>
          </a:p>
          <a:p>
            <a:pPr lvl="1" eaLnBrk="1" hangingPunct="1"/>
            <a:r>
              <a:rPr lang="en-NZ" sz="1800" dirty="0" smtClean="0"/>
              <a:t>Lists</a:t>
            </a:r>
          </a:p>
          <a:p>
            <a:pPr lvl="1" eaLnBrk="1" hangingPunct="1"/>
            <a:r>
              <a:rPr lang="en-NZ" sz="1800" dirty="0" smtClean="0"/>
              <a:t>Tables</a:t>
            </a:r>
          </a:p>
          <a:p>
            <a:pPr lvl="1" eaLnBrk="1" hangingPunct="1"/>
            <a:r>
              <a:rPr lang="en-NZ" sz="1800" dirty="0" smtClean="0"/>
              <a:t>Preformatted text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4840288" y="1636713"/>
            <a:ext cx="3495675" cy="45704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5019675" y="1905000"/>
            <a:ext cx="3136900" cy="358775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5019675" y="2533650"/>
            <a:ext cx="3136900" cy="1074738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6184900" y="3787775"/>
            <a:ext cx="806450" cy="536575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5019675" y="4503738"/>
            <a:ext cx="3136900" cy="62865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5019675" y="5310188"/>
            <a:ext cx="3136900" cy="71755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294967295"/>
          </p:nvPr>
        </p:nvSpPr>
        <p:spPr>
          <a:xfrm>
            <a:off x="6553200" y="6565420"/>
            <a:ext cx="2133600" cy="245667"/>
          </a:xfrm>
          <a:prstGeom prst="rect">
            <a:avLst/>
          </a:prstGeom>
        </p:spPr>
        <p:txBody>
          <a:bodyPr/>
          <a:lstStyle/>
          <a:p>
            <a:fld id="{34FD8859-28EC-4FE9-A2BB-0D9E1B21184C}" type="slidenum">
              <a:rPr lang="en-NZ" smtClean="0"/>
              <a:pPr/>
              <a:t>3</a:t>
            </a:fld>
            <a:endParaRPr lang="en-N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4294967295"/>
          </p:nvPr>
        </p:nvSpPr>
        <p:spPr>
          <a:xfrm>
            <a:off x="3124200" y="6565420"/>
            <a:ext cx="2895600" cy="184666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NZ" dirty="0" smtClean="0"/>
              <a:t>HTML5 02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02261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8245">
              <a:lnSpc>
                <a:spcPct val="100000"/>
              </a:lnSpc>
            </a:pPr>
            <a:r>
              <a:rPr spc="-10" dirty="0"/>
              <a:t>I</a:t>
            </a:r>
            <a:r>
              <a:rPr spc="-60" dirty="0"/>
              <a:t>n</a:t>
            </a:r>
            <a:r>
              <a:rPr spc="-65" dirty="0"/>
              <a:t>t</a:t>
            </a:r>
            <a:r>
              <a:rPr spc="-5" dirty="0"/>
              <a:t>e</a:t>
            </a:r>
            <a:r>
              <a:rPr dirty="0"/>
              <a:t>r</a:t>
            </a:r>
            <a:r>
              <a:rPr spc="-20" dirty="0"/>
              <a:t>n</a:t>
            </a:r>
            <a:r>
              <a:rPr spc="-25" dirty="0"/>
              <a:t>a</a:t>
            </a:r>
            <a:r>
              <a:rPr spc="-10" dirty="0"/>
              <a:t>l</a:t>
            </a:r>
            <a:r>
              <a:rPr spc="15" dirty="0"/>
              <a:t> </a:t>
            </a:r>
            <a:r>
              <a:rPr spc="-15" dirty="0"/>
              <a:t>St</a:t>
            </a:r>
            <a:r>
              <a:rPr spc="-25" dirty="0"/>
              <a:t>y</a:t>
            </a:r>
            <a:r>
              <a:rPr spc="-10" dirty="0"/>
              <a:t>l</a:t>
            </a:r>
            <a:r>
              <a:rPr dirty="0"/>
              <a:t>e</a:t>
            </a:r>
            <a:r>
              <a:rPr spc="-15" dirty="0"/>
              <a:t> </a:t>
            </a:r>
            <a:r>
              <a:rPr dirty="0"/>
              <a:t>She</a:t>
            </a:r>
            <a:r>
              <a:rPr spc="-30" dirty="0"/>
              <a:t>e</a:t>
            </a:r>
            <a:r>
              <a:rPr spc="-15" dirty="0"/>
              <a:t>t</a:t>
            </a:r>
          </a:p>
        </p:txBody>
      </p:sp>
      <p:sp>
        <p:nvSpPr>
          <p:cNvPr id="4" name="object 4"/>
          <p:cNvSpPr/>
          <p:nvPr/>
        </p:nvSpPr>
        <p:spPr>
          <a:xfrm>
            <a:off x="1704975" y="3581400"/>
            <a:ext cx="5286375" cy="2847975"/>
          </a:xfrm>
          <a:custGeom>
            <a:avLst/>
            <a:gdLst/>
            <a:ahLst/>
            <a:cxnLst/>
            <a:rect l="l" t="t" r="r" b="b"/>
            <a:pathLst>
              <a:path w="5286375" h="2847975">
                <a:moveTo>
                  <a:pt x="0" y="0"/>
                </a:moveTo>
                <a:lnTo>
                  <a:pt x="5286375" y="0"/>
                </a:lnTo>
                <a:lnTo>
                  <a:pt x="5286375" y="2847975"/>
                </a:lnTo>
                <a:lnTo>
                  <a:pt x="0" y="284797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59751" y="945771"/>
            <a:ext cx="7893649" cy="54399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tyl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5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f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5" dirty="0">
                <a:latin typeface="Calibri"/>
                <a:cs typeface="Calibri"/>
              </a:rPr>
              <a:t>n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in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h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ad</a:t>
            </a:r>
            <a:r>
              <a:rPr sz="2400" b="1" spc="-10" dirty="0">
                <a:latin typeface="Calibri"/>
                <a:cs typeface="Calibri"/>
              </a:rPr>
              <a:t> o</a:t>
            </a:r>
            <a:r>
              <a:rPr sz="2400" b="1" dirty="0">
                <a:latin typeface="Calibri"/>
                <a:cs typeface="Calibri"/>
              </a:rPr>
              <a:t>f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p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25" dirty="0">
                <a:latin typeface="Calibri"/>
                <a:cs typeface="Calibri"/>
              </a:rPr>
              <a:t>g</a:t>
            </a:r>
            <a:r>
              <a:rPr sz="2400" b="1" dirty="0">
                <a:latin typeface="Calibri"/>
                <a:cs typeface="Calibri"/>
              </a:rPr>
              <a:t>e</a:t>
            </a:r>
            <a:endParaRPr sz="2400" dirty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65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20" dirty="0">
                <a:latin typeface="Calibri"/>
                <a:cs typeface="Calibri"/>
              </a:rPr>
              <a:t>U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 </a:t>
            </a:r>
            <a:r>
              <a:rPr sz="1800" spc="-20" dirty="0">
                <a:latin typeface="Calibri"/>
                <a:cs typeface="Calibri"/>
              </a:rPr>
              <a:t>w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app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w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b p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20" dirty="0">
                <a:latin typeface="Calibri"/>
                <a:cs typeface="Calibri"/>
              </a:rPr>
              <a:t>g</a:t>
            </a:r>
            <a:r>
              <a:rPr sz="1800" spc="-10" dirty="0">
                <a:latin typeface="Calibri"/>
                <a:cs typeface="Calibri"/>
              </a:rPr>
              <a:t>e</a:t>
            </a:r>
            <a:endParaRPr sz="1800" dirty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50" dirty="0">
                <a:latin typeface="Calibri"/>
                <a:cs typeface="Calibri"/>
              </a:rPr>
              <a:t>K</a:t>
            </a:r>
            <a:r>
              <a:rPr sz="1800" spc="-10" dirty="0">
                <a:latin typeface="Calibri"/>
                <a:cs typeface="Calibri"/>
              </a:rPr>
              <a:t>eep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v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sual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35" dirty="0">
                <a:latin typeface="Calibri"/>
                <a:cs typeface="Calibri"/>
              </a:rPr>
              <a:t>f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rm</a:t>
            </a:r>
            <a:r>
              <a:rPr sz="1800" spc="-25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lo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5" dirty="0">
                <a:latin typeface="Calibri"/>
                <a:cs typeface="Calibri"/>
              </a:rPr>
              <a:t>ame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e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ts val="1900"/>
              </a:lnSpc>
            </a:pPr>
            <a:endParaRPr sz="1900" dirty="0"/>
          </a:p>
          <a:p>
            <a:pPr marL="12700">
              <a:lnSpc>
                <a:spcPct val="100000"/>
              </a:lnSpc>
            </a:pPr>
            <a:r>
              <a:rPr sz="2400" b="1" dirty="0">
                <a:latin typeface="Courier New"/>
                <a:cs typeface="Courier New"/>
              </a:rPr>
              <a:t>&lt;</a:t>
            </a:r>
            <a:r>
              <a:rPr sz="2400" b="1" dirty="0" smtClean="0">
                <a:latin typeface="Courier New"/>
                <a:cs typeface="Courier New"/>
              </a:rPr>
              <a:t>style</a:t>
            </a:r>
            <a:r>
              <a:rPr lang="en-NZ" sz="2400" b="1" dirty="0" smtClean="0">
                <a:latin typeface="Courier New"/>
                <a:cs typeface="Courier New"/>
              </a:rPr>
              <a:t> </a:t>
            </a:r>
            <a:r>
              <a:rPr lang="en-NZ" sz="2400" b="1" dirty="0" smtClean="0">
                <a:latin typeface="Courier New"/>
                <a:cs typeface="Courier New"/>
              </a:rPr>
              <a:t>type=</a:t>
            </a:r>
            <a:r>
              <a:rPr lang="en-NZ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NZ" sz="2400" b="1" dirty="0" smtClean="0">
                <a:latin typeface="Courier New"/>
                <a:cs typeface="Courier New"/>
              </a:rPr>
              <a:t>text/</a:t>
            </a:r>
            <a:r>
              <a:rPr lang="en-NZ" sz="2400" b="1" dirty="0" err="1" smtClean="0">
                <a:latin typeface="Courier New"/>
                <a:cs typeface="Courier New"/>
              </a:rPr>
              <a:t>css</a:t>
            </a:r>
            <a:r>
              <a:rPr lang="en-NZ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sz="2400" b="1" dirty="0" smtClean="0">
                <a:latin typeface="Courier New"/>
                <a:cs typeface="Courier New"/>
              </a:rPr>
              <a:t>&gt;</a:t>
            </a:r>
            <a:endParaRPr sz="2400" dirty="0">
              <a:latin typeface="Courier New"/>
              <a:cs typeface="Courier New"/>
            </a:endParaRPr>
          </a:p>
          <a:p>
            <a:pPr marL="756285" indent="-286385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20" dirty="0">
                <a:latin typeface="Calibri"/>
                <a:cs typeface="Calibri"/>
              </a:rPr>
              <a:t>U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ad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f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-15" dirty="0">
                <a:latin typeface="Calibri"/>
                <a:cs typeface="Calibri"/>
              </a:rPr>
              <a:t>me</a:t>
            </a:r>
            <a:r>
              <a:rPr sz="1800" spc="-10" dirty="0">
                <a:latin typeface="Calibri"/>
                <a:cs typeface="Calibri"/>
              </a:rPr>
              <a:t>nt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5" dirty="0" smtClean="0">
                <a:latin typeface="Calibri"/>
                <a:cs typeface="Calibri"/>
              </a:rPr>
              <a:t>s</a:t>
            </a:r>
            <a:r>
              <a:rPr sz="1800" spc="-15" dirty="0" smtClean="0">
                <a:latin typeface="Calibri"/>
                <a:cs typeface="Calibri"/>
              </a:rPr>
              <a:t>t</a:t>
            </a:r>
            <a:r>
              <a:rPr sz="1800" spc="-10" dirty="0" smtClean="0">
                <a:latin typeface="Calibri"/>
                <a:cs typeface="Calibri"/>
              </a:rPr>
              <a:t>y</a:t>
            </a:r>
            <a:r>
              <a:rPr sz="1800" spc="-5" dirty="0" smtClean="0">
                <a:latin typeface="Calibri"/>
                <a:cs typeface="Calibri"/>
              </a:rPr>
              <a:t>l</a:t>
            </a:r>
            <a:r>
              <a:rPr sz="1800" spc="-10" dirty="0" smtClean="0">
                <a:latin typeface="Calibri"/>
                <a:cs typeface="Calibri"/>
              </a:rPr>
              <a:t>e</a:t>
            </a:r>
            <a:r>
              <a:rPr sz="1800" dirty="0" smtClean="0">
                <a:latin typeface="Calibri"/>
                <a:cs typeface="Calibri"/>
              </a:rPr>
              <a:t>s</a:t>
            </a:r>
            <a:endParaRPr lang="en-NZ" sz="1800" dirty="0" smtClean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756920" algn="l"/>
              </a:tabLst>
            </a:pPr>
            <a:r>
              <a:rPr lang="en-NZ" b="1" i="1" dirty="0">
                <a:latin typeface="Calibri"/>
                <a:cs typeface="Calibri"/>
              </a:rPr>
              <a:t>t</a:t>
            </a:r>
            <a:r>
              <a:rPr lang="en-NZ" b="1" i="1" dirty="0" smtClean="0">
                <a:latin typeface="Calibri"/>
                <a:cs typeface="Calibri"/>
              </a:rPr>
              <a:t>ype</a:t>
            </a:r>
            <a:r>
              <a:rPr lang="en-NZ" dirty="0" smtClean="0">
                <a:latin typeface="Calibri"/>
                <a:cs typeface="Calibri"/>
              </a:rPr>
              <a:t> attribute specifies media type of the </a:t>
            </a:r>
            <a:r>
              <a:rPr lang="en-NZ" b="1" i="1" dirty="0" smtClean="0">
                <a:latin typeface="Calibri"/>
                <a:cs typeface="Calibri"/>
              </a:rPr>
              <a:t>&lt;style&gt;</a:t>
            </a:r>
            <a:r>
              <a:rPr lang="en-NZ" dirty="0" smtClean="0">
                <a:latin typeface="Calibri"/>
                <a:cs typeface="Calibri"/>
              </a:rPr>
              <a:t> tag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ts val="2200"/>
              </a:lnSpc>
              <a:spcBef>
                <a:spcPts val="56"/>
              </a:spcBef>
            </a:pPr>
            <a:r>
              <a:rPr lang="en-NZ" sz="2200" dirty="0" smtClean="0"/>
              <a:t>	</a:t>
            </a:r>
            <a:endParaRPr sz="2200" dirty="0"/>
          </a:p>
          <a:p>
            <a:pPr marL="1536065">
              <a:lnSpc>
                <a:spcPct val="100000"/>
              </a:lnSpc>
            </a:pPr>
            <a:r>
              <a:rPr sz="1800" b="1" dirty="0" smtClean="0">
                <a:latin typeface="Courier New"/>
                <a:cs typeface="Courier New"/>
              </a:rPr>
              <a:t>&lt;h</a:t>
            </a:r>
            <a:r>
              <a:rPr sz="1800" b="1" spc="-15" dirty="0" smtClean="0">
                <a:latin typeface="Courier New"/>
                <a:cs typeface="Courier New"/>
              </a:rPr>
              <a:t>e</a:t>
            </a:r>
            <a:r>
              <a:rPr sz="1800" b="1" dirty="0" smtClean="0">
                <a:latin typeface="Courier New"/>
                <a:cs typeface="Courier New"/>
              </a:rPr>
              <a:t>a</a:t>
            </a:r>
            <a:r>
              <a:rPr sz="1800" b="1" spc="-15" dirty="0" smtClean="0">
                <a:latin typeface="Courier New"/>
                <a:cs typeface="Courier New"/>
              </a:rPr>
              <a:t>d</a:t>
            </a:r>
            <a:r>
              <a:rPr sz="1800" b="1" dirty="0" smtClean="0">
                <a:latin typeface="Courier New"/>
                <a:cs typeface="Courier New"/>
              </a:rPr>
              <a:t>&gt;</a:t>
            </a:r>
            <a:endParaRPr sz="1800" dirty="0" smtClean="0">
              <a:latin typeface="Courier New"/>
              <a:cs typeface="Courier New"/>
            </a:endParaRPr>
          </a:p>
          <a:p>
            <a:pPr marL="1536065">
              <a:lnSpc>
                <a:spcPct val="100000"/>
              </a:lnSpc>
            </a:pPr>
            <a:r>
              <a:rPr sz="1800" b="1" dirty="0" smtClean="0">
                <a:latin typeface="Courier New"/>
                <a:cs typeface="Courier New"/>
              </a:rPr>
              <a:t>&lt;t</a:t>
            </a:r>
            <a:r>
              <a:rPr sz="1800" b="1" spc="-15" dirty="0" smtClean="0">
                <a:latin typeface="Courier New"/>
                <a:cs typeface="Courier New"/>
              </a:rPr>
              <a:t>i</a:t>
            </a:r>
            <a:r>
              <a:rPr sz="1800" b="1" dirty="0" smtClean="0">
                <a:latin typeface="Courier New"/>
                <a:cs typeface="Courier New"/>
              </a:rPr>
              <a:t>t</a:t>
            </a:r>
            <a:r>
              <a:rPr sz="1800" b="1" spc="-15" dirty="0" smtClean="0">
                <a:latin typeface="Courier New"/>
                <a:cs typeface="Courier New"/>
              </a:rPr>
              <a:t>l</a:t>
            </a:r>
            <a:r>
              <a:rPr sz="1800" b="1" dirty="0" smtClean="0">
                <a:latin typeface="Courier New"/>
                <a:cs typeface="Courier New"/>
              </a:rPr>
              <a:t>e&gt;</a:t>
            </a:r>
            <a:r>
              <a:rPr sz="1800" b="1" spc="-15" dirty="0" smtClean="0">
                <a:latin typeface="Courier New"/>
                <a:cs typeface="Courier New"/>
              </a:rPr>
              <a:t>E</a:t>
            </a:r>
            <a:r>
              <a:rPr sz="1800" b="1" dirty="0" smtClean="0">
                <a:latin typeface="Courier New"/>
                <a:cs typeface="Courier New"/>
              </a:rPr>
              <a:t>x</a:t>
            </a:r>
            <a:r>
              <a:rPr sz="1800" b="1" spc="-15" dirty="0" smtClean="0">
                <a:latin typeface="Courier New"/>
                <a:cs typeface="Courier New"/>
              </a:rPr>
              <a:t>am</a:t>
            </a:r>
            <a:r>
              <a:rPr sz="1800" b="1" dirty="0" smtClean="0">
                <a:latin typeface="Courier New"/>
                <a:cs typeface="Courier New"/>
              </a:rPr>
              <a:t>pl</a:t>
            </a:r>
            <a:r>
              <a:rPr sz="1800" b="1" spc="-15" dirty="0" smtClean="0">
                <a:latin typeface="Courier New"/>
                <a:cs typeface="Courier New"/>
              </a:rPr>
              <a:t>e</a:t>
            </a:r>
            <a:r>
              <a:rPr sz="1800" b="1" dirty="0" smtClean="0">
                <a:latin typeface="Courier New"/>
                <a:cs typeface="Courier New"/>
              </a:rPr>
              <a:t>&lt;</a:t>
            </a:r>
            <a:r>
              <a:rPr sz="1800" b="1" spc="-15" dirty="0" smtClean="0">
                <a:latin typeface="Courier New"/>
                <a:cs typeface="Courier New"/>
              </a:rPr>
              <a:t>/</a:t>
            </a:r>
            <a:r>
              <a:rPr sz="1800" b="1" dirty="0" smtClean="0">
                <a:latin typeface="Courier New"/>
                <a:cs typeface="Courier New"/>
              </a:rPr>
              <a:t>ti</a:t>
            </a:r>
            <a:r>
              <a:rPr sz="1800" b="1" spc="-15" dirty="0" smtClean="0">
                <a:latin typeface="Courier New"/>
                <a:cs typeface="Courier New"/>
              </a:rPr>
              <a:t>t</a:t>
            </a:r>
            <a:r>
              <a:rPr sz="1800" b="1" dirty="0" smtClean="0">
                <a:latin typeface="Courier New"/>
                <a:cs typeface="Courier New"/>
              </a:rPr>
              <a:t>l</a:t>
            </a:r>
            <a:r>
              <a:rPr sz="1800" b="1" spc="-15" dirty="0" smtClean="0">
                <a:latin typeface="Courier New"/>
                <a:cs typeface="Courier New"/>
              </a:rPr>
              <a:t>e</a:t>
            </a:r>
            <a:r>
              <a:rPr sz="1800" b="1" dirty="0" smtClean="0">
                <a:latin typeface="Courier New"/>
                <a:cs typeface="Courier New"/>
              </a:rPr>
              <a:t>&gt;</a:t>
            </a:r>
            <a:endParaRPr sz="1800" dirty="0" smtClean="0">
              <a:latin typeface="Courier New"/>
              <a:cs typeface="Courier New"/>
            </a:endParaRPr>
          </a:p>
          <a:p>
            <a:pPr>
              <a:lnSpc>
                <a:spcPts val="2100"/>
              </a:lnSpc>
              <a:spcBef>
                <a:spcPts val="60"/>
              </a:spcBef>
            </a:pPr>
            <a:endParaRPr sz="2100" dirty="0" smtClean="0"/>
          </a:p>
          <a:p>
            <a:pPr marL="1536065">
              <a:lnSpc>
                <a:spcPct val="100000"/>
              </a:lnSpc>
            </a:pPr>
            <a:r>
              <a:rPr sz="1800" b="1" dirty="0" smtClean="0">
                <a:latin typeface="Courier New"/>
                <a:cs typeface="Courier New"/>
              </a:rPr>
              <a:t>&lt;s</a:t>
            </a:r>
            <a:r>
              <a:rPr sz="1800" b="1" spc="-15" dirty="0" smtClean="0">
                <a:latin typeface="Courier New"/>
                <a:cs typeface="Courier New"/>
              </a:rPr>
              <a:t>t</a:t>
            </a:r>
            <a:r>
              <a:rPr sz="1800" b="1" dirty="0" smtClean="0">
                <a:latin typeface="Courier New"/>
                <a:cs typeface="Courier New"/>
              </a:rPr>
              <a:t>y</a:t>
            </a:r>
            <a:r>
              <a:rPr sz="1800" b="1" spc="-15" dirty="0" smtClean="0">
                <a:latin typeface="Courier New"/>
                <a:cs typeface="Courier New"/>
              </a:rPr>
              <a:t>l</a:t>
            </a:r>
            <a:r>
              <a:rPr sz="1800" b="1" dirty="0" smtClean="0">
                <a:latin typeface="Courier New"/>
                <a:cs typeface="Courier New"/>
              </a:rPr>
              <a:t>e</a:t>
            </a:r>
            <a:r>
              <a:rPr lang="en-NZ" sz="1800" b="1" dirty="0" smtClean="0">
                <a:latin typeface="Courier New"/>
                <a:cs typeface="Courier New"/>
              </a:rPr>
              <a:t> </a:t>
            </a:r>
            <a:r>
              <a:rPr lang="en-NZ" sz="1800" b="1" dirty="0" smtClean="0">
                <a:latin typeface="Courier New"/>
                <a:cs typeface="Courier New"/>
              </a:rPr>
              <a:t>type=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NZ" sz="1800" b="1" dirty="0" smtClean="0">
                <a:latin typeface="Courier New"/>
                <a:cs typeface="Courier New"/>
              </a:rPr>
              <a:t>text/</a:t>
            </a:r>
            <a:r>
              <a:rPr lang="en-NZ" sz="1800" b="1" dirty="0" err="1" smtClean="0">
                <a:latin typeface="Courier New"/>
                <a:cs typeface="Courier New"/>
              </a:rPr>
              <a:t>cs</a:t>
            </a:r>
            <a:r>
              <a:rPr lang="en-NZ" b="1" dirty="0" err="1" smtClean="0">
                <a:latin typeface="Courier New"/>
                <a:cs typeface="Courier New"/>
              </a:rPr>
              <a:t>s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sz="1800" b="1" dirty="0" smtClean="0">
                <a:latin typeface="Courier New"/>
                <a:cs typeface="Courier New"/>
              </a:rPr>
              <a:t>&gt;</a:t>
            </a:r>
            <a:endParaRPr sz="1800" dirty="0" smtClean="0">
              <a:latin typeface="Courier New"/>
              <a:cs typeface="Courier New"/>
            </a:endParaRPr>
          </a:p>
          <a:p>
            <a:pPr marL="1536065">
              <a:lnSpc>
                <a:spcPct val="100000"/>
              </a:lnSpc>
              <a:tabLst>
                <a:tab pos="2493010" algn="l"/>
                <a:tab pos="5495290" algn="l"/>
              </a:tabLst>
            </a:pPr>
            <a:r>
              <a:rPr sz="1800" b="1" dirty="0" smtClean="0">
                <a:latin typeface="Courier New"/>
                <a:cs typeface="Courier New"/>
              </a:rPr>
              <a:t>.q</a:t>
            </a:r>
            <a:r>
              <a:rPr sz="1800" b="1" spc="-15" dirty="0" smtClean="0">
                <a:latin typeface="Courier New"/>
                <a:cs typeface="Courier New"/>
              </a:rPr>
              <a:t>u</a:t>
            </a:r>
            <a:r>
              <a:rPr sz="1800" b="1" dirty="0" smtClean="0">
                <a:latin typeface="Courier New"/>
                <a:cs typeface="Courier New"/>
              </a:rPr>
              <a:t>o</a:t>
            </a:r>
            <a:r>
              <a:rPr sz="1800" b="1" spc="-15" dirty="0" smtClean="0">
                <a:latin typeface="Courier New"/>
                <a:cs typeface="Courier New"/>
              </a:rPr>
              <a:t>t</a:t>
            </a:r>
            <a:r>
              <a:rPr sz="1800" b="1" dirty="0" smtClean="0">
                <a:latin typeface="Courier New"/>
                <a:cs typeface="Courier New"/>
              </a:rPr>
              <a:t>e	{</a:t>
            </a:r>
            <a:r>
              <a:rPr sz="1800" b="1" spc="-15" dirty="0" smtClean="0">
                <a:latin typeface="Courier New"/>
                <a:cs typeface="Courier New"/>
              </a:rPr>
              <a:t> te</a:t>
            </a:r>
            <a:r>
              <a:rPr sz="1800" b="1" dirty="0" smtClean="0">
                <a:latin typeface="Courier New"/>
                <a:cs typeface="Courier New"/>
              </a:rPr>
              <a:t>xt</a:t>
            </a:r>
            <a:r>
              <a:rPr sz="1800" b="1" spc="-15" dirty="0" smtClean="0">
                <a:latin typeface="Courier New"/>
                <a:cs typeface="Courier New"/>
              </a:rPr>
              <a:t>-</a:t>
            </a:r>
            <a:r>
              <a:rPr sz="1800" b="1" dirty="0" smtClean="0">
                <a:latin typeface="Courier New"/>
                <a:cs typeface="Courier New"/>
              </a:rPr>
              <a:t>a</a:t>
            </a:r>
            <a:r>
              <a:rPr sz="1800" b="1" spc="-15" dirty="0" smtClean="0">
                <a:latin typeface="Courier New"/>
                <a:cs typeface="Courier New"/>
              </a:rPr>
              <a:t>l</a:t>
            </a:r>
            <a:r>
              <a:rPr sz="1800" b="1" dirty="0" smtClean="0">
                <a:latin typeface="Courier New"/>
                <a:cs typeface="Courier New"/>
              </a:rPr>
              <a:t>ig</a:t>
            </a:r>
            <a:r>
              <a:rPr sz="1800" b="1" spc="-15" dirty="0" smtClean="0">
                <a:latin typeface="Courier New"/>
                <a:cs typeface="Courier New"/>
              </a:rPr>
              <a:t>n</a:t>
            </a:r>
            <a:r>
              <a:rPr sz="1800" b="1" dirty="0" smtClean="0">
                <a:latin typeface="Courier New"/>
                <a:cs typeface="Courier New"/>
              </a:rPr>
              <a:t>:</a:t>
            </a:r>
            <a:r>
              <a:rPr sz="1800" b="1" spc="-15" dirty="0" smtClean="0">
                <a:latin typeface="Courier New"/>
                <a:cs typeface="Courier New"/>
              </a:rPr>
              <a:t> c</a:t>
            </a:r>
            <a:r>
              <a:rPr sz="1800" b="1" dirty="0" smtClean="0">
                <a:latin typeface="Courier New"/>
                <a:cs typeface="Courier New"/>
              </a:rPr>
              <a:t>en</a:t>
            </a:r>
            <a:r>
              <a:rPr sz="1800" b="1" spc="-15" dirty="0" smtClean="0">
                <a:latin typeface="Courier New"/>
                <a:cs typeface="Courier New"/>
              </a:rPr>
              <a:t>t</a:t>
            </a:r>
            <a:r>
              <a:rPr sz="1800" b="1" dirty="0" smtClean="0">
                <a:latin typeface="Courier New"/>
                <a:cs typeface="Courier New"/>
              </a:rPr>
              <a:t>e</a:t>
            </a:r>
            <a:r>
              <a:rPr sz="1800" b="1" spc="-15" dirty="0" smtClean="0">
                <a:latin typeface="Courier New"/>
                <a:cs typeface="Courier New"/>
              </a:rPr>
              <a:t>r</a:t>
            </a:r>
            <a:r>
              <a:rPr sz="1800" b="1" dirty="0" smtClean="0">
                <a:latin typeface="Courier New"/>
                <a:cs typeface="Courier New"/>
              </a:rPr>
              <a:t>;	}</a:t>
            </a:r>
            <a:endParaRPr sz="1800" dirty="0" smtClean="0">
              <a:latin typeface="Courier New"/>
              <a:cs typeface="Courier New"/>
            </a:endParaRPr>
          </a:p>
          <a:p>
            <a:pPr>
              <a:lnSpc>
                <a:spcPts val="2100"/>
              </a:lnSpc>
              <a:spcBef>
                <a:spcPts val="60"/>
              </a:spcBef>
            </a:pPr>
            <a:endParaRPr sz="2100" dirty="0" smtClean="0"/>
          </a:p>
          <a:p>
            <a:pPr marL="1536065">
              <a:lnSpc>
                <a:spcPct val="100000"/>
              </a:lnSpc>
            </a:pPr>
            <a:r>
              <a:rPr sz="1800" b="1" dirty="0" smtClean="0">
                <a:latin typeface="Courier New"/>
                <a:cs typeface="Courier New"/>
              </a:rPr>
              <a:t>h1</a:t>
            </a:r>
            <a:r>
              <a:rPr sz="1800" b="1" spc="-15" dirty="0" smtClean="0">
                <a:latin typeface="Courier New"/>
                <a:cs typeface="Courier New"/>
              </a:rPr>
              <a:t> </a:t>
            </a:r>
            <a:r>
              <a:rPr sz="1800" b="1" dirty="0" smtClean="0">
                <a:latin typeface="Courier New"/>
                <a:cs typeface="Courier New"/>
              </a:rPr>
              <a:t>{</a:t>
            </a:r>
            <a:r>
              <a:rPr sz="1800" b="1" spc="-15" dirty="0" smtClean="0">
                <a:latin typeface="Courier New"/>
                <a:cs typeface="Courier New"/>
              </a:rPr>
              <a:t> </a:t>
            </a:r>
            <a:r>
              <a:rPr sz="1800" b="1" dirty="0" smtClean="0">
                <a:latin typeface="Courier New"/>
                <a:cs typeface="Courier New"/>
              </a:rPr>
              <a:t>co</a:t>
            </a:r>
            <a:r>
              <a:rPr sz="1800" b="1" spc="-15" dirty="0" smtClean="0">
                <a:latin typeface="Courier New"/>
                <a:cs typeface="Courier New"/>
              </a:rPr>
              <a:t>l</a:t>
            </a:r>
            <a:r>
              <a:rPr sz="1800" b="1" dirty="0" smtClean="0">
                <a:latin typeface="Courier New"/>
                <a:cs typeface="Courier New"/>
              </a:rPr>
              <a:t>o</a:t>
            </a:r>
            <a:r>
              <a:rPr sz="1800" b="1" spc="-15" dirty="0" smtClean="0">
                <a:latin typeface="Courier New"/>
                <a:cs typeface="Courier New"/>
              </a:rPr>
              <a:t>r</a:t>
            </a:r>
            <a:r>
              <a:rPr sz="1800" b="1" dirty="0" smtClean="0">
                <a:latin typeface="Courier New"/>
                <a:cs typeface="Courier New"/>
              </a:rPr>
              <a:t>:</a:t>
            </a:r>
            <a:r>
              <a:rPr sz="1800" b="1" spc="-15" dirty="0" smtClean="0">
                <a:latin typeface="Courier New"/>
                <a:cs typeface="Courier New"/>
              </a:rPr>
              <a:t> </a:t>
            </a:r>
            <a:r>
              <a:rPr sz="1800" b="1" dirty="0" smtClean="0">
                <a:latin typeface="Courier New"/>
                <a:cs typeface="Courier New"/>
              </a:rPr>
              <a:t>g</a:t>
            </a:r>
            <a:r>
              <a:rPr sz="1800" b="1" spc="-15" dirty="0" smtClean="0">
                <a:latin typeface="Courier New"/>
                <a:cs typeface="Courier New"/>
              </a:rPr>
              <a:t>r</a:t>
            </a:r>
            <a:r>
              <a:rPr sz="1800" b="1" dirty="0" smtClean="0">
                <a:latin typeface="Courier New"/>
                <a:cs typeface="Courier New"/>
              </a:rPr>
              <a:t>e</a:t>
            </a:r>
            <a:r>
              <a:rPr sz="1800" b="1" spc="-15" dirty="0" smtClean="0">
                <a:latin typeface="Courier New"/>
                <a:cs typeface="Courier New"/>
              </a:rPr>
              <a:t>e</a:t>
            </a:r>
            <a:r>
              <a:rPr sz="1800" b="1" dirty="0" smtClean="0">
                <a:latin typeface="Courier New"/>
                <a:cs typeface="Courier New"/>
              </a:rPr>
              <a:t>n;</a:t>
            </a:r>
            <a:r>
              <a:rPr sz="1800" b="1" spc="-15" dirty="0" smtClean="0">
                <a:latin typeface="Courier New"/>
                <a:cs typeface="Courier New"/>
              </a:rPr>
              <a:t> </a:t>
            </a:r>
            <a:r>
              <a:rPr sz="1800" b="1" dirty="0" smtClean="0">
                <a:latin typeface="Courier New"/>
                <a:cs typeface="Courier New"/>
              </a:rPr>
              <a:t>}</a:t>
            </a:r>
            <a:endParaRPr sz="1800" dirty="0" smtClean="0">
              <a:latin typeface="Courier New"/>
              <a:cs typeface="Courier New"/>
            </a:endParaRPr>
          </a:p>
          <a:p>
            <a:pPr marL="1536065">
              <a:lnSpc>
                <a:spcPct val="100000"/>
              </a:lnSpc>
            </a:pPr>
            <a:r>
              <a:rPr sz="1800" b="1" dirty="0" smtClean="0">
                <a:latin typeface="Courier New"/>
                <a:cs typeface="Courier New"/>
              </a:rPr>
              <a:t>&lt;/</a:t>
            </a:r>
            <a:r>
              <a:rPr sz="1800" b="1" spc="-15" dirty="0" smtClean="0">
                <a:latin typeface="Courier New"/>
                <a:cs typeface="Courier New"/>
              </a:rPr>
              <a:t>s</a:t>
            </a:r>
            <a:r>
              <a:rPr sz="1800" b="1" dirty="0" smtClean="0">
                <a:latin typeface="Courier New"/>
                <a:cs typeface="Courier New"/>
              </a:rPr>
              <a:t>t</a:t>
            </a:r>
            <a:r>
              <a:rPr sz="1800" b="1" spc="-15" dirty="0" smtClean="0">
                <a:latin typeface="Courier New"/>
                <a:cs typeface="Courier New"/>
              </a:rPr>
              <a:t>y</a:t>
            </a:r>
            <a:r>
              <a:rPr sz="1800" b="1" dirty="0" smtClean="0">
                <a:latin typeface="Courier New"/>
                <a:cs typeface="Courier New"/>
              </a:rPr>
              <a:t>le&gt;</a:t>
            </a:r>
            <a:endParaRPr sz="1800" dirty="0" smtClean="0">
              <a:latin typeface="Courier New"/>
              <a:cs typeface="Courier New"/>
            </a:endParaRPr>
          </a:p>
          <a:p>
            <a:pPr>
              <a:lnSpc>
                <a:spcPts val="2100"/>
              </a:lnSpc>
              <a:spcBef>
                <a:spcPts val="60"/>
              </a:spcBef>
            </a:pPr>
            <a:endParaRPr sz="2100" dirty="0" smtClean="0"/>
          </a:p>
          <a:p>
            <a:pPr marL="1536065">
              <a:lnSpc>
                <a:spcPct val="100000"/>
              </a:lnSpc>
            </a:pPr>
            <a:r>
              <a:rPr sz="1800" b="1" dirty="0" smtClean="0">
                <a:latin typeface="Courier New"/>
                <a:cs typeface="Courier New"/>
              </a:rPr>
              <a:t>&lt;/</a:t>
            </a:r>
            <a:r>
              <a:rPr sz="1800" b="1" spc="-15" dirty="0" smtClean="0">
                <a:latin typeface="Courier New"/>
                <a:cs typeface="Courier New"/>
              </a:rPr>
              <a:t>h</a:t>
            </a:r>
            <a:r>
              <a:rPr sz="1800" b="1" dirty="0" smtClean="0">
                <a:latin typeface="Courier New"/>
                <a:cs typeface="Courier New"/>
              </a:rPr>
              <a:t>e</a:t>
            </a:r>
            <a:r>
              <a:rPr sz="1800" b="1" spc="-15" dirty="0" smtClean="0">
                <a:latin typeface="Courier New"/>
                <a:cs typeface="Courier New"/>
              </a:rPr>
              <a:t>a</a:t>
            </a:r>
            <a:r>
              <a:rPr sz="1800" b="1" dirty="0" smtClean="0">
                <a:latin typeface="Courier New"/>
                <a:cs typeface="Courier New"/>
              </a:rPr>
              <a:t>d&gt;</a:t>
            </a:r>
            <a:endParaRPr sz="1800" dirty="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30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28495">
              <a:lnSpc>
                <a:spcPct val="100000"/>
              </a:lnSpc>
            </a:pPr>
            <a:r>
              <a:rPr spc="-15" dirty="0"/>
              <a:t>Inline</a:t>
            </a:r>
            <a:r>
              <a:rPr spc="10" dirty="0"/>
              <a:t> </a:t>
            </a:r>
            <a:r>
              <a:rPr spc="-50" dirty="0"/>
              <a:t>s</a:t>
            </a:r>
            <a:r>
              <a:rPr spc="-15" dirty="0"/>
              <a:t>t</a:t>
            </a:r>
            <a:r>
              <a:rPr spc="-25" dirty="0"/>
              <a:t>y</a:t>
            </a:r>
            <a:r>
              <a:rPr spc="-10" dirty="0"/>
              <a:t>l</a:t>
            </a:r>
            <a:r>
              <a:rPr spc="-5" dirty="0"/>
              <a:t>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59751" y="945771"/>
            <a:ext cx="4704080" cy="138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tyl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5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f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5" dirty="0">
                <a:latin typeface="Calibri"/>
                <a:cs typeface="Calibri"/>
              </a:rPr>
              <a:t>n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in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g</a:t>
            </a:r>
            <a:endParaRPr sz="240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65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20" dirty="0">
                <a:latin typeface="Calibri"/>
                <a:cs typeface="Calibri"/>
              </a:rPr>
              <a:t>U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 </a:t>
            </a:r>
            <a:r>
              <a:rPr sz="1800" spc="-20" dirty="0">
                <a:latin typeface="Calibri"/>
                <a:cs typeface="Calibri"/>
              </a:rPr>
              <a:t>w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app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ie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ag</a:t>
            </a:r>
            <a:endParaRPr sz="180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latin typeface="Calibri"/>
                <a:cs typeface="Calibri"/>
              </a:rPr>
              <a:t>Can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qu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 </a:t>
            </a:r>
            <a:r>
              <a:rPr sz="1800" spc="-15" dirty="0">
                <a:latin typeface="Calibri"/>
                <a:cs typeface="Calibri"/>
              </a:rPr>
              <a:t>o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15" dirty="0">
                <a:latin typeface="Calibri"/>
                <a:cs typeface="Calibri"/>
              </a:rPr>
              <a:t>rr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endParaRPr sz="180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2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us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 </a:t>
            </a:r>
            <a:r>
              <a:rPr sz="1800" spc="-10" dirty="0">
                <a:latin typeface="Calibri"/>
                <a:cs typeface="Calibri"/>
              </a:rPr>
              <a:t>(</a:t>
            </a:r>
            <a:r>
              <a:rPr sz="1800" i="1" spc="-20" dirty="0">
                <a:latin typeface="Calibri"/>
                <a:cs typeface="Calibri"/>
              </a:rPr>
              <a:t>w</a:t>
            </a:r>
            <a:r>
              <a:rPr sz="1800" i="1" spc="-40" dirty="0">
                <a:latin typeface="Calibri"/>
                <a:cs typeface="Calibri"/>
              </a:rPr>
              <a:t>h</a:t>
            </a:r>
            <a:r>
              <a:rPr sz="1800" i="1" dirty="0">
                <a:latin typeface="Calibri"/>
                <a:cs typeface="Calibri"/>
              </a:rPr>
              <a:t>y</a:t>
            </a:r>
            <a:r>
              <a:rPr sz="1800" i="1" spc="10" dirty="0">
                <a:latin typeface="Calibri"/>
                <a:cs typeface="Calibri"/>
              </a:rPr>
              <a:t> </a:t>
            </a:r>
            <a:r>
              <a:rPr sz="1800" i="1" spc="-20" dirty="0">
                <a:latin typeface="Calibri"/>
                <a:cs typeface="Calibri"/>
              </a:rPr>
              <a:t>w</a:t>
            </a:r>
            <a:r>
              <a:rPr sz="1800" i="1" dirty="0">
                <a:latin typeface="Calibri"/>
                <a:cs typeface="Calibri"/>
              </a:rPr>
              <a:t>o</a:t>
            </a:r>
            <a:r>
              <a:rPr sz="1800" i="1" spc="-5" dirty="0">
                <a:latin typeface="Calibri"/>
                <a:cs typeface="Calibri"/>
              </a:rPr>
              <a:t>ul</a:t>
            </a:r>
            <a:r>
              <a:rPr sz="1800" i="1" dirty="0">
                <a:latin typeface="Calibri"/>
                <a:cs typeface="Calibri"/>
              </a:rPr>
              <a:t>d</a:t>
            </a:r>
            <a:r>
              <a:rPr sz="1800" i="1" spc="20" dirty="0">
                <a:latin typeface="Calibri"/>
                <a:cs typeface="Calibri"/>
              </a:rPr>
              <a:t> </a:t>
            </a:r>
            <a:r>
              <a:rPr sz="1800" i="1" spc="-5" dirty="0">
                <a:latin typeface="Calibri"/>
                <a:cs typeface="Calibri"/>
              </a:rPr>
              <a:t>y</a:t>
            </a:r>
            <a:r>
              <a:rPr sz="1800" i="1" dirty="0">
                <a:latin typeface="Calibri"/>
                <a:cs typeface="Calibri"/>
              </a:rPr>
              <a:t>o</a:t>
            </a:r>
            <a:r>
              <a:rPr sz="1800" i="1" spc="-5" dirty="0">
                <a:latin typeface="Calibri"/>
                <a:cs typeface="Calibri"/>
              </a:rPr>
              <a:t>u</a:t>
            </a:r>
            <a:r>
              <a:rPr sz="1800" spc="5" dirty="0">
                <a:latin typeface="Calibri"/>
                <a:cs typeface="Calibri"/>
              </a:rPr>
              <a:t>?</a:t>
            </a:r>
            <a:r>
              <a:rPr sz="1800" dirty="0"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84362" y="3160712"/>
            <a:ext cx="5286375" cy="1200150"/>
          </a:xfrm>
          <a:custGeom>
            <a:avLst/>
            <a:gdLst/>
            <a:ahLst/>
            <a:cxnLst/>
            <a:rect l="l" t="t" r="r" b="b"/>
            <a:pathLst>
              <a:path w="5286375" h="1200150">
                <a:moveTo>
                  <a:pt x="0" y="0"/>
                </a:moveTo>
                <a:lnTo>
                  <a:pt x="5286375" y="0"/>
                </a:lnTo>
                <a:lnTo>
                  <a:pt x="5286375" y="1200150"/>
                </a:lnTo>
                <a:lnTo>
                  <a:pt x="0" y="120015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963102" y="3179000"/>
            <a:ext cx="4940300" cy="1125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&lt;p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 smtClean="0">
                <a:latin typeface="Courier New"/>
                <a:cs typeface="Courier New"/>
              </a:rPr>
              <a:t>s</a:t>
            </a:r>
            <a:r>
              <a:rPr sz="1800" b="1" spc="-15" dirty="0" smtClean="0">
                <a:latin typeface="Courier New"/>
                <a:cs typeface="Courier New"/>
              </a:rPr>
              <a:t>t</a:t>
            </a:r>
            <a:r>
              <a:rPr sz="1800" b="1" dirty="0" smtClean="0">
                <a:latin typeface="Courier New"/>
                <a:cs typeface="Courier New"/>
              </a:rPr>
              <a:t>yl</a:t>
            </a:r>
            <a:r>
              <a:rPr sz="1800" b="1" spc="-15" dirty="0" smtClean="0">
                <a:latin typeface="Courier New"/>
                <a:cs typeface="Courier New"/>
              </a:rPr>
              <a:t>e</a:t>
            </a:r>
            <a:r>
              <a:rPr sz="1800" b="1" dirty="0" smtClean="0">
                <a:latin typeface="Courier New"/>
                <a:cs typeface="Courier New"/>
              </a:rPr>
              <a:t>=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sz="1800" b="1" spc="-15" dirty="0" smtClean="0">
                <a:latin typeface="Courier New"/>
                <a:cs typeface="Courier New"/>
              </a:rPr>
              <a:t>t</a:t>
            </a:r>
            <a:r>
              <a:rPr sz="1800" b="1" dirty="0" smtClean="0">
                <a:latin typeface="Courier New"/>
                <a:cs typeface="Courier New"/>
              </a:rPr>
              <a:t>ex</a:t>
            </a:r>
            <a:r>
              <a:rPr sz="1800" b="1" spc="-15" dirty="0" smtClean="0">
                <a:latin typeface="Courier New"/>
                <a:cs typeface="Courier New"/>
              </a:rPr>
              <a:t>t</a:t>
            </a:r>
            <a:r>
              <a:rPr sz="1800" b="1" dirty="0" smtClean="0">
                <a:latin typeface="Courier New"/>
                <a:cs typeface="Courier New"/>
              </a:rPr>
              <a:t>-</a:t>
            </a:r>
            <a:r>
              <a:rPr sz="1800" b="1" spc="-15" dirty="0" smtClean="0">
                <a:latin typeface="Courier New"/>
                <a:cs typeface="Courier New"/>
              </a:rPr>
              <a:t>a</a:t>
            </a:r>
            <a:r>
              <a:rPr sz="1800" b="1" dirty="0" smtClean="0">
                <a:latin typeface="Courier New"/>
                <a:cs typeface="Courier New"/>
              </a:rPr>
              <a:t>li</a:t>
            </a:r>
            <a:r>
              <a:rPr sz="1800" b="1" spc="-15" dirty="0" smtClean="0">
                <a:latin typeface="Courier New"/>
                <a:cs typeface="Courier New"/>
              </a:rPr>
              <a:t>g</a:t>
            </a:r>
            <a:r>
              <a:rPr sz="1800" b="1" dirty="0" smtClean="0">
                <a:latin typeface="Courier New"/>
                <a:cs typeface="Courier New"/>
              </a:rPr>
              <a:t>n</a:t>
            </a:r>
            <a:r>
              <a:rPr sz="1800" b="1" dirty="0">
                <a:latin typeface="Courier New"/>
                <a:cs typeface="Courier New"/>
              </a:rPr>
              <a:t>:</a:t>
            </a:r>
            <a:r>
              <a:rPr sz="1800" b="1" spc="-2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ce</a:t>
            </a:r>
            <a:r>
              <a:rPr sz="1800" b="1" spc="-15" dirty="0">
                <a:latin typeface="Courier New"/>
                <a:cs typeface="Courier New"/>
              </a:rPr>
              <a:t>n</a:t>
            </a:r>
            <a:r>
              <a:rPr sz="1800" b="1" dirty="0">
                <a:latin typeface="Courier New"/>
                <a:cs typeface="Courier New"/>
              </a:rPr>
              <a:t>t</a:t>
            </a:r>
            <a:r>
              <a:rPr sz="1800" b="1" spc="-15" dirty="0">
                <a:latin typeface="Courier New"/>
                <a:cs typeface="Courier New"/>
              </a:rPr>
              <a:t>e</a:t>
            </a:r>
            <a:r>
              <a:rPr sz="1800" b="1" dirty="0">
                <a:latin typeface="Courier New"/>
                <a:cs typeface="Courier New"/>
              </a:rPr>
              <a:t>r</a:t>
            </a:r>
            <a:r>
              <a:rPr sz="1800" b="1" dirty="0" smtClean="0">
                <a:latin typeface="Courier New"/>
                <a:cs typeface="Courier New"/>
              </a:rPr>
              <a:t>;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sz="1800" b="1" dirty="0" smtClean="0">
                <a:latin typeface="Courier New"/>
                <a:cs typeface="Courier New"/>
              </a:rPr>
              <a:t>&gt;</a:t>
            </a:r>
            <a:endParaRPr sz="1800" dirty="0">
              <a:latin typeface="Courier New"/>
              <a:cs typeface="Courier New"/>
            </a:endParaRPr>
          </a:p>
          <a:p>
            <a:pPr marL="12700" marR="635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Th</a:t>
            </a:r>
            <a:r>
              <a:rPr sz="1800" b="1" spc="-15" dirty="0">
                <a:latin typeface="Courier New"/>
                <a:cs typeface="Courier New"/>
              </a:rPr>
              <a:t>i</a:t>
            </a:r>
            <a:r>
              <a:rPr sz="1800" b="1" dirty="0">
                <a:latin typeface="Courier New"/>
                <a:cs typeface="Courier New"/>
              </a:rPr>
              <a:t>s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pa</a:t>
            </a:r>
            <a:r>
              <a:rPr sz="1800" b="1" spc="-15" dirty="0">
                <a:latin typeface="Courier New"/>
                <a:cs typeface="Courier New"/>
              </a:rPr>
              <a:t>r</a:t>
            </a:r>
            <a:r>
              <a:rPr sz="1800" b="1" dirty="0">
                <a:latin typeface="Courier New"/>
                <a:cs typeface="Courier New"/>
              </a:rPr>
              <a:t>a</a:t>
            </a:r>
            <a:r>
              <a:rPr sz="1800" b="1" spc="-15" dirty="0">
                <a:latin typeface="Courier New"/>
                <a:cs typeface="Courier New"/>
              </a:rPr>
              <a:t>gr</a:t>
            </a:r>
            <a:r>
              <a:rPr sz="1800" b="1" dirty="0">
                <a:latin typeface="Courier New"/>
                <a:cs typeface="Courier New"/>
              </a:rPr>
              <a:t>aph</a:t>
            </a:r>
            <a:r>
              <a:rPr sz="1800" b="1" spc="-15" dirty="0">
                <a:latin typeface="Courier New"/>
                <a:cs typeface="Courier New"/>
              </a:rPr>
              <a:t> w</a:t>
            </a:r>
            <a:r>
              <a:rPr sz="1800" b="1" dirty="0">
                <a:latin typeface="Courier New"/>
                <a:cs typeface="Courier New"/>
              </a:rPr>
              <a:t>ill</a:t>
            </a:r>
            <a:r>
              <a:rPr sz="1800" b="1" spc="-15" dirty="0">
                <a:latin typeface="Courier New"/>
                <a:cs typeface="Courier New"/>
              </a:rPr>
              <a:t> b</a:t>
            </a:r>
            <a:r>
              <a:rPr sz="1800" b="1" dirty="0">
                <a:latin typeface="Courier New"/>
                <a:cs typeface="Courier New"/>
              </a:rPr>
              <a:t>e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c</a:t>
            </a:r>
            <a:r>
              <a:rPr sz="1800" b="1" spc="-15" dirty="0">
                <a:latin typeface="Courier New"/>
                <a:cs typeface="Courier New"/>
              </a:rPr>
              <a:t>e</a:t>
            </a:r>
            <a:r>
              <a:rPr sz="1800" b="1" dirty="0">
                <a:latin typeface="Courier New"/>
                <a:cs typeface="Courier New"/>
              </a:rPr>
              <a:t>n</a:t>
            </a:r>
            <a:r>
              <a:rPr sz="1800" b="1" spc="-15" dirty="0">
                <a:latin typeface="Courier New"/>
                <a:cs typeface="Courier New"/>
              </a:rPr>
              <a:t>t</a:t>
            </a:r>
            <a:r>
              <a:rPr sz="1800" b="1" dirty="0">
                <a:latin typeface="Courier New"/>
                <a:cs typeface="Courier New"/>
              </a:rPr>
              <a:t>red</a:t>
            </a:r>
            <a:r>
              <a:rPr sz="1800" b="1" spc="-15" dirty="0">
                <a:latin typeface="Courier New"/>
                <a:cs typeface="Courier New"/>
              </a:rPr>
              <a:t> us</a:t>
            </a:r>
            <a:r>
              <a:rPr sz="1800" b="1" dirty="0">
                <a:latin typeface="Courier New"/>
                <a:cs typeface="Courier New"/>
              </a:rPr>
              <a:t>ing an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i</a:t>
            </a:r>
            <a:r>
              <a:rPr sz="1800" b="1" spc="-15" dirty="0">
                <a:latin typeface="Courier New"/>
                <a:cs typeface="Courier New"/>
              </a:rPr>
              <a:t>n</a:t>
            </a:r>
            <a:r>
              <a:rPr sz="1800" b="1" dirty="0">
                <a:latin typeface="Courier New"/>
                <a:cs typeface="Courier New"/>
              </a:rPr>
              <a:t>li</a:t>
            </a:r>
            <a:r>
              <a:rPr sz="1800" b="1" spc="-15" dirty="0">
                <a:latin typeface="Courier New"/>
                <a:cs typeface="Courier New"/>
              </a:rPr>
              <a:t>n</a:t>
            </a:r>
            <a:r>
              <a:rPr sz="1800" b="1" dirty="0">
                <a:latin typeface="Courier New"/>
                <a:cs typeface="Courier New"/>
              </a:rPr>
              <a:t>e</a:t>
            </a:r>
            <a:r>
              <a:rPr sz="1800" b="1" spc="-15" dirty="0">
                <a:latin typeface="Courier New"/>
                <a:cs typeface="Courier New"/>
              </a:rPr>
              <a:t> s</a:t>
            </a:r>
            <a:r>
              <a:rPr sz="1800" b="1" dirty="0">
                <a:latin typeface="Courier New"/>
                <a:cs typeface="Courier New"/>
              </a:rPr>
              <a:t>ty</a:t>
            </a:r>
            <a:r>
              <a:rPr sz="1800" b="1" spc="-15" dirty="0">
                <a:latin typeface="Courier New"/>
                <a:cs typeface="Courier New"/>
              </a:rPr>
              <a:t>l</a:t>
            </a:r>
            <a:r>
              <a:rPr sz="1800" b="1" dirty="0">
                <a:latin typeface="Courier New"/>
                <a:cs typeface="Courier New"/>
              </a:rPr>
              <a:t>e.</a:t>
            </a:r>
            <a:endParaRPr sz="18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&lt;/</a:t>
            </a:r>
            <a:r>
              <a:rPr sz="1800" b="1" spc="-15" dirty="0">
                <a:latin typeface="Courier New"/>
                <a:cs typeface="Courier New"/>
              </a:rPr>
              <a:t>p</a:t>
            </a:r>
            <a:r>
              <a:rPr sz="1800" b="1" dirty="0">
                <a:latin typeface="Courier New"/>
                <a:cs typeface="Courier New"/>
              </a:rPr>
              <a:t>&gt;</a:t>
            </a:r>
            <a:endParaRPr sz="1800" dirty="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31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9955">
              <a:lnSpc>
                <a:spcPct val="100000"/>
              </a:lnSpc>
            </a:pPr>
            <a:r>
              <a:rPr dirty="0"/>
              <a:t>C</a:t>
            </a:r>
            <a:r>
              <a:rPr spc="-25" dirty="0"/>
              <a:t>a</a:t>
            </a:r>
            <a:r>
              <a:rPr spc="-15" dirty="0"/>
              <a:t>s</a:t>
            </a:r>
            <a:r>
              <a:rPr spc="-20" dirty="0"/>
              <a:t>c</a:t>
            </a:r>
            <a:r>
              <a:rPr spc="-25" dirty="0"/>
              <a:t>a</a:t>
            </a:r>
            <a:r>
              <a:rPr spc="-20" dirty="0"/>
              <a:t>ding</a:t>
            </a:r>
            <a:r>
              <a:rPr spc="10" dirty="0"/>
              <a:t> </a:t>
            </a:r>
            <a:r>
              <a:rPr spc="-15" dirty="0"/>
              <a:t>St</a:t>
            </a:r>
            <a:r>
              <a:rPr spc="-25" dirty="0"/>
              <a:t>y</a:t>
            </a:r>
            <a:r>
              <a:rPr spc="-10" dirty="0"/>
              <a:t>l</a:t>
            </a:r>
            <a:r>
              <a:rPr dirty="0"/>
              <a:t>e</a:t>
            </a:r>
            <a:r>
              <a:rPr spc="-15" dirty="0"/>
              <a:t> </a:t>
            </a:r>
            <a:r>
              <a:rPr dirty="0"/>
              <a:t>She</a:t>
            </a:r>
            <a:r>
              <a:rPr spc="-30" dirty="0"/>
              <a:t>e</a:t>
            </a:r>
            <a:r>
              <a:rPr spc="-15" dirty="0"/>
              <a:t>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59751" y="945771"/>
            <a:ext cx="8414385" cy="19569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5" dirty="0" smtClean="0">
                <a:latin typeface="Calibri"/>
                <a:cs typeface="Calibri"/>
              </a:rPr>
              <a:t>O</a:t>
            </a:r>
            <a:r>
              <a:rPr sz="2400" b="1" spc="-30" dirty="0" smtClean="0">
                <a:latin typeface="Calibri"/>
                <a:cs typeface="Calibri"/>
              </a:rPr>
              <a:t>r</a:t>
            </a:r>
            <a:r>
              <a:rPr sz="2400" b="1" spc="-5" dirty="0" smtClean="0">
                <a:latin typeface="Calibri"/>
                <a:cs typeface="Calibri"/>
              </a:rPr>
              <a:t>d</a:t>
            </a:r>
            <a:r>
              <a:rPr sz="2400" b="1" dirty="0" smtClean="0">
                <a:latin typeface="Calibri"/>
                <a:cs typeface="Calibri"/>
              </a:rPr>
              <a:t>er</a:t>
            </a:r>
            <a:r>
              <a:rPr sz="2400" b="1" spc="-5" dirty="0" smtClean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ppl</a:t>
            </a:r>
            <a:r>
              <a:rPr sz="2400" b="1" spc="-15" dirty="0">
                <a:latin typeface="Calibri"/>
                <a:cs typeface="Calibri"/>
              </a:rPr>
              <a:t>y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tyl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</a:t>
            </a:r>
            <a:endParaRPr sz="2400" dirty="0">
              <a:latin typeface="Calibri"/>
              <a:cs typeface="Calibri"/>
            </a:endParaRPr>
          </a:p>
          <a:p>
            <a:pPr marL="812800" indent="-342900">
              <a:lnSpc>
                <a:spcPct val="100000"/>
              </a:lnSpc>
              <a:spcBef>
                <a:spcPts val="465"/>
              </a:spcBef>
              <a:buFont typeface="Calibri"/>
              <a:buAutoNum type="arabicPeriod"/>
              <a:tabLst>
                <a:tab pos="812800" algn="l"/>
              </a:tabLst>
            </a:pPr>
            <a:r>
              <a:rPr sz="1800" spc="-5" dirty="0">
                <a:latin typeface="Calibri"/>
                <a:cs typeface="Calibri"/>
              </a:rPr>
              <a:t>B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5" dirty="0">
                <a:latin typeface="Calibri"/>
                <a:cs typeface="Calibri"/>
              </a:rPr>
              <a:t>o</a:t>
            </a:r>
            <a:r>
              <a:rPr sz="1800" spc="-30" dirty="0">
                <a:latin typeface="Calibri"/>
                <a:cs typeface="Calibri"/>
              </a:rPr>
              <a:t>w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er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20" dirty="0" smtClean="0">
                <a:latin typeface="Calibri"/>
                <a:cs typeface="Calibri"/>
              </a:rPr>
              <a:t>default</a:t>
            </a:r>
            <a:endParaRPr sz="1800" dirty="0">
              <a:latin typeface="Calibri"/>
              <a:cs typeface="Calibri"/>
            </a:endParaRPr>
          </a:p>
          <a:p>
            <a:pPr marL="812800" indent="-342900">
              <a:lnSpc>
                <a:spcPct val="100000"/>
              </a:lnSpc>
              <a:spcBef>
                <a:spcPts val="430"/>
              </a:spcBef>
              <a:buFont typeface="Calibri"/>
              <a:buAutoNum type="arabicPeriod"/>
              <a:tabLst>
                <a:tab pos="812800" algn="l"/>
              </a:tabLst>
            </a:pPr>
            <a:r>
              <a:rPr sz="1800" spc="-5" dirty="0" smtClean="0">
                <a:latin typeface="Calibri"/>
                <a:cs typeface="Calibri"/>
              </a:rPr>
              <a:t>External</a:t>
            </a:r>
            <a:r>
              <a:rPr lang="en-NZ" sz="1800" dirty="0" smtClean="0">
                <a:latin typeface="Calibri"/>
                <a:cs typeface="Calibri"/>
              </a:rPr>
              <a:t> </a:t>
            </a:r>
            <a:r>
              <a:rPr lang="en-NZ" dirty="0" smtClean="0">
                <a:latin typeface="Calibri"/>
                <a:cs typeface="Calibri"/>
              </a:rPr>
              <a:t>sty</a:t>
            </a:r>
            <a:r>
              <a:rPr sz="1800" spc="-5" dirty="0" smtClean="0">
                <a:latin typeface="Calibri"/>
                <a:cs typeface="Calibri"/>
              </a:rPr>
              <a:t>l</a:t>
            </a:r>
            <a:r>
              <a:rPr sz="1800" spc="-10" dirty="0" smtClean="0">
                <a:latin typeface="Calibri"/>
                <a:cs typeface="Calibri"/>
              </a:rPr>
              <a:t>e</a:t>
            </a:r>
            <a:r>
              <a:rPr lang="en-NZ" sz="1800" spc="-10" dirty="0" smtClean="0">
                <a:latin typeface="Calibri"/>
                <a:cs typeface="Calibri"/>
              </a:rPr>
              <a:t> sheet</a:t>
            </a:r>
            <a:endParaRPr sz="1800" dirty="0">
              <a:latin typeface="Calibri"/>
              <a:cs typeface="Calibri"/>
            </a:endParaRPr>
          </a:p>
          <a:p>
            <a:pPr marL="812800" indent="-342900">
              <a:lnSpc>
                <a:spcPct val="100000"/>
              </a:lnSpc>
              <a:spcBef>
                <a:spcPts val="430"/>
              </a:spcBef>
              <a:buFont typeface="Calibri"/>
              <a:buAutoNum type="arabicPeriod"/>
              <a:tabLst>
                <a:tab pos="812800" algn="l"/>
              </a:tabLst>
            </a:pPr>
            <a:r>
              <a:rPr sz="1800" dirty="0" smtClean="0">
                <a:latin typeface="Calibri"/>
                <a:cs typeface="Calibri"/>
              </a:rPr>
              <a:t>I</a:t>
            </a:r>
            <a:r>
              <a:rPr sz="1800" spc="-10" dirty="0" smtClean="0">
                <a:latin typeface="Calibri"/>
                <a:cs typeface="Calibri"/>
              </a:rPr>
              <a:t>n</a:t>
            </a:r>
            <a:r>
              <a:rPr sz="1800" spc="-40" dirty="0" smtClean="0">
                <a:latin typeface="Calibri"/>
                <a:cs typeface="Calibri"/>
              </a:rPr>
              <a:t>t</a:t>
            </a:r>
            <a:r>
              <a:rPr sz="1800" spc="-10" dirty="0" smtClean="0">
                <a:latin typeface="Calibri"/>
                <a:cs typeface="Calibri"/>
              </a:rPr>
              <a:t>e</a:t>
            </a:r>
            <a:r>
              <a:rPr sz="1800" spc="-15" dirty="0" smtClean="0">
                <a:latin typeface="Calibri"/>
                <a:cs typeface="Calibri"/>
              </a:rPr>
              <a:t>r</a:t>
            </a:r>
            <a:r>
              <a:rPr sz="1800" dirty="0" smtClean="0">
                <a:latin typeface="Calibri"/>
                <a:cs typeface="Calibri"/>
              </a:rPr>
              <a:t>nal</a:t>
            </a:r>
            <a:r>
              <a:rPr lang="en-NZ" spc="5" dirty="0">
                <a:latin typeface="Calibri"/>
                <a:cs typeface="Calibri"/>
              </a:rPr>
              <a:t> </a:t>
            </a:r>
            <a:r>
              <a:rPr lang="en-NZ" dirty="0" smtClean="0">
                <a:latin typeface="Calibri"/>
                <a:cs typeface="Calibri"/>
              </a:rPr>
              <a:t>styl</a:t>
            </a:r>
            <a:r>
              <a:rPr lang="en-NZ" spc="-10" dirty="0">
                <a:latin typeface="Calibri"/>
                <a:cs typeface="Calibri"/>
              </a:rPr>
              <a:t>e</a:t>
            </a:r>
            <a:r>
              <a:rPr lang="en-NZ" sz="1800" spc="-10" dirty="0" smtClean="0">
                <a:latin typeface="Calibri"/>
                <a:cs typeface="Calibri"/>
              </a:rPr>
              <a:t> sheet</a:t>
            </a:r>
            <a:endParaRPr sz="1800" dirty="0">
              <a:latin typeface="Calibri"/>
              <a:cs typeface="Calibri"/>
            </a:endParaRPr>
          </a:p>
          <a:p>
            <a:pPr marL="812800" indent="-342900">
              <a:lnSpc>
                <a:spcPts val="2065"/>
              </a:lnSpc>
              <a:spcBef>
                <a:spcPts val="430"/>
              </a:spcBef>
              <a:buFont typeface="Calibri"/>
              <a:buAutoNum type="arabicPeriod"/>
              <a:tabLst>
                <a:tab pos="812800" algn="l"/>
              </a:tabLst>
            </a:pPr>
            <a:r>
              <a:rPr sz="1800" dirty="0">
                <a:latin typeface="Calibri"/>
                <a:cs typeface="Calibri"/>
              </a:rPr>
              <a:t>In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lang="en-NZ" dirty="0" smtClean="0">
                <a:latin typeface="Calibri"/>
                <a:cs typeface="Calibri"/>
              </a:rPr>
              <a:t>styles</a:t>
            </a:r>
            <a:endParaRPr lang="en-NZ" sz="1800" b="1" dirty="0" smtClean="0">
              <a:latin typeface="Arial"/>
              <a:cs typeface="Arial"/>
            </a:endParaRPr>
          </a:p>
          <a:p>
            <a:pPr marL="238760" algn="ctr">
              <a:lnSpc>
                <a:spcPts val="2065"/>
              </a:lnSpc>
            </a:pPr>
            <a:endParaRPr sz="18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317875" y="1447800"/>
            <a:ext cx="0" cy="993775"/>
          </a:xfrm>
          <a:custGeom>
            <a:avLst/>
            <a:gdLst/>
            <a:ahLst/>
            <a:cxnLst/>
            <a:rect l="l" t="t" r="r" b="b"/>
            <a:pathLst>
              <a:path h="993775">
                <a:moveTo>
                  <a:pt x="0" y="0"/>
                </a:moveTo>
                <a:lnTo>
                  <a:pt x="0" y="993775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222633" y="2422517"/>
            <a:ext cx="190500" cy="191135"/>
          </a:xfrm>
          <a:custGeom>
            <a:avLst/>
            <a:gdLst/>
            <a:ahLst/>
            <a:cxnLst/>
            <a:rect l="l" t="t" r="r" b="b"/>
            <a:pathLst>
              <a:path w="190500" h="191135">
                <a:moveTo>
                  <a:pt x="0" y="0"/>
                </a:moveTo>
                <a:lnTo>
                  <a:pt x="95237" y="190512"/>
                </a:lnTo>
                <a:lnTo>
                  <a:pt x="190500" y="12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755190" y="5404103"/>
            <a:ext cx="7308215" cy="1016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indent="1593215">
              <a:lnSpc>
                <a:spcPts val="4200"/>
              </a:lnSpc>
            </a:pPr>
            <a:r>
              <a:rPr sz="1800" b="1" dirty="0">
                <a:latin typeface="Arial"/>
                <a:cs typeface="Arial"/>
                <a:hlinkClick r:id="rId3"/>
              </a:rPr>
              <a:t>http:/</a:t>
            </a:r>
            <a:r>
              <a:rPr sz="1800" b="1" spc="5" dirty="0">
                <a:latin typeface="Arial"/>
                <a:cs typeface="Arial"/>
                <a:hlinkClick r:id="rId3"/>
              </a:rPr>
              <a:t>/</a:t>
            </a:r>
            <a:r>
              <a:rPr sz="1800" b="1" spc="-10" dirty="0">
                <a:latin typeface="Arial"/>
                <a:cs typeface="Arial"/>
                <a:hlinkClick r:id="rId3"/>
              </a:rPr>
              <a:t>e</a:t>
            </a:r>
            <a:r>
              <a:rPr sz="1800" b="1" dirty="0">
                <a:latin typeface="Arial"/>
                <a:cs typeface="Arial"/>
                <a:hlinkClick r:id="rId3"/>
              </a:rPr>
              <a:t>n</a:t>
            </a:r>
            <a:r>
              <a:rPr sz="1800" b="1" spc="-10" dirty="0">
                <a:latin typeface="Arial"/>
                <a:cs typeface="Arial"/>
                <a:hlinkClick r:id="rId3"/>
              </a:rPr>
              <a:t>.</a:t>
            </a:r>
            <a:r>
              <a:rPr sz="1800" b="1" spc="25" dirty="0">
                <a:latin typeface="Arial"/>
                <a:cs typeface="Arial"/>
                <a:hlinkClick r:id="rId3"/>
              </a:rPr>
              <a:t>w</a:t>
            </a:r>
            <a:r>
              <a:rPr sz="1800" b="1" dirty="0">
                <a:latin typeface="Arial"/>
                <a:cs typeface="Arial"/>
                <a:hlinkClick r:id="rId3"/>
              </a:rPr>
              <a:t>i</a:t>
            </a:r>
            <a:r>
              <a:rPr sz="1800" b="1" spc="-10" dirty="0">
                <a:latin typeface="Arial"/>
                <a:cs typeface="Arial"/>
                <a:hlinkClick r:id="rId3"/>
              </a:rPr>
              <a:t>k</a:t>
            </a:r>
            <a:r>
              <a:rPr sz="1800" b="1" dirty="0">
                <a:latin typeface="Arial"/>
                <a:cs typeface="Arial"/>
                <a:hlinkClick r:id="rId3"/>
              </a:rPr>
              <a:t>i</a:t>
            </a:r>
            <a:r>
              <a:rPr sz="1800" b="1" spc="-10" dirty="0">
                <a:latin typeface="Arial"/>
                <a:cs typeface="Arial"/>
                <a:hlinkClick r:id="rId3"/>
              </a:rPr>
              <a:t>pe</a:t>
            </a:r>
            <a:r>
              <a:rPr sz="1800" b="1" dirty="0">
                <a:latin typeface="Arial"/>
                <a:cs typeface="Arial"/>
                <a:hlinkClick r:id="rId3"/>
              </a:rPr>
              <a:t>di</a:t>
            </a:r>
            <a:r>
              <a:rPr sz="1800" b="1" spc="-10" dirty="0">
                <a:latin typeface="Arial"/>
                <a:cs typeface="Arial"/>
                <a:hlinkClick r:id="rId3"/>
              </a:rPr>
              <a:t>a</a:t>
            </a:r>
            <a:r>
              <a:rPr sz="1800" b="1" dirty="0">
                <a:latin typeface="Arial"/>
                <a:cs typeface="Arial"/>
                <a:hlinkClick r:id="rId3"/>
              </a:rPr>
              <a:t>.o</a:t>
            </a:r>
            <a:r>
              <a:rPr sz="1800" b="1" spc="-5" dirty="0">
                <a:latin typeface="Arial"/>
                <a:cs typeface="Arial"/>
                <a:hlinkClick r:id="rId3"/>
              </a:rPr>
              <a:t>r</a:t>
            </a:r>
            <a:r>
              <a:rPr sz="1800" b="1" dirty="0">
                <a:latin typeface="Arial"/>
                <a:cs typeface="Arial"/>
                <a:hlinkClick r:id="rId3"/>
              </a:rPr>
              <a:t>g</a:t>
            </a:r>
            <a:r>
              <a:rPr sz="1800" b="1" spc="-25" dirty="0">
                <a:latin typeface="Arial"/>
                <a:cs typeface="Arial"/>
                <a:hlinkClick r:id="rId3"/>
              </a:rPr>
              <a:t>/</a:t>
            </a:r>
            <a:r>
              <a:rPr sz="1800" b="1" spc="15" dirty="0">
                <a:latin typeface="Arial"/>
                <a:cs typeface="Arial"/>
                <a:hlinkClick r:id="rId3"/>
              </a:rPr>
              <a:t>w</a:t>
            </a:r>
            <a:r>
              <a:rPr sz="1800" b="1" dirty="0">
                <a:latin typeface="Arial"/>
                <a:cs typeface="Arial"/>
                <a:hlinkClick r:id="rId3"/>
              </a:rPr>
              <a:t>i</a:t>
            </a:r>
            <a:r>
              <a:rPr sz="1800" b="1" spc="-10" dirty="0">
                <a:latin typeface="Arial"/>
                <a:cs typeface="Arial"/>
                <a:hlinkClick r:id="rId3"/>
              </a:rPr>
              <a:t>k</a:t>
            </a:r>
            <a:r>
              <a:rPr sz="1800" b="1" dirty="0">
                <a:latin typeface="Arial"/>
                <a:cs typeface="Arial"/>
                <a:hlinkClick r:id="rId3"/>
              </a:rPr>
              <a:t>i</a:t>
            </a:r>
            <a:r>
              <a:rPr sz="1800" b="1" spc="-10" dirty="0">
                <a:latin typeface="Arial"/>
                <a:cs typeface="Arial"/>
                <a:hlinkClick r:id="rId3"/>
              </a:rPr>
              <a:t>/</a:t>
            </a:r>
            <a:r>
              <a:rPr sz="1800" b="1" spc="-5" dirty="0">
                <a:latin typeface="Arial"/>
                <a:cs typeface="Arial"/>
                <a:hlinkClick r:id="rId3"/>
              </a:rPr>
              <a:t>C</a:t>
            </a:r>
            <a:r>
              <a:rPr sz="1800" b="1" spc="-10" dirty="0">
                <a:latin typeface="Arial"/>
                <a:cs typeface="Arial"/>
                <a:hlinkClick r:id="rId3"/>
              </a:rPr>
              <a:t>asca</a:t>
            </a:r>
            <a:r>
              <a:rPr sz="1800" b="1" dirty="0">
                <a:latin typeface="Arial"/>
                <a:cs typeface="Arial"/>
                <a:hlinkClick r:id="rId3"/>
              </a:rPr>
              <a:t>ding</a:t>
            </a:r>
            <a:r>
              <a:rPr sz="1800" b="1" spc="-10" dirty="0">
                <a:latin typeface="Arial"/>
                <a:cs typeface="Arial"/>
                <a:hlinkClick r:id="rId3"/>
              </a:rPr>
              <a:t>_</a:t>
            </a:r>
            <a:r>
              <a:rPr sz="1800" b="1" spc="-5" dirty="0">
                <a:latin typeface="Arial"/>
                <a:cs typeface="Arial"/>
                <a:hlinkClick r:id="rId3"/>
              </a:rPr>
              <a:t>S</a:t>
            </a:r>
            <a:r>
              <a:rPr sz="1800" b="1" dirty="0">
                <a:latin typeface="Arial"/>
                <a:cs typeface="Arial"/>
                <a:hlinkClick r:id="rId3"/>
              </a:rPr>
              <a:t>t</a:t>
            </a:r>
            <a:r>
              <a:rPr sz="1800" b="1" spc="-20" dirty="0">
                <a:latin typeface="Arial"/>
                <a:cs typeface="Arial"/>
                <a:hlinkClick r:id="rId3"/>
              </a:rPr>
              <a:t>y</a:t>
            </a:r>
            <a:r>
              <a:rPr sz="1800" b="1" dirty="0">
                <a:latin typeface="Arial"/>
                <a:cs typeface="Arial"/>
                <a:hlinkClick r:id="rId3"/>
              </a:rPr>
              <a:t>l</a:t>
            </a:r>
            <a:r>
              <a:rPr sz="1800" b="1" spc="-10" dirty="0">
                <a:latin typeface="Arial"/>
                <a:cs typeface="Arial"/>
                <a:hlinkClick r:id="rId3"/>
              </a:rPr>
              <a:t>e_</a:t>
            </a:r>
            <a:r>
              <a:rPr sz="1800" b="1" spc="-5" dirty="0">
                <a:latin typeface="Arial"/>
                <a:cs typeface="Arial"/>
                <a:hlinkClick r:id="rId3"/>
              </a:rPr>
              <a:t>S</a:t>
            </a:r>
            <a:r>
              <a:rPr sz="1800" b="1" dirty="0">
                <a:latin typeface="Arial"/>
                <a:cs typeface="Arial"/>
                <a:hlinkClick r:id="rId3"/>
              </a:rPr>
              <a:t>h</a:t>
            </a:r>
            <a:r>
              <a:rPr sz="1800" b="1" spc="-10" dirty="0">
                <a:latin typeface="Arial"/>
                <a:cs typeface="Arial"/>
                <a:hlinkClick r:id="rId3"/>
              </a:rPr>
              <a:t>ee</a:t>
            </a:r>
            <a:r>
              <a:rPr sz="1800" b="1" dirty="0">
                <a:latin typeface="Arial"/>
                <a:cs typeface="Arial"/>
                <a:hlinkClick r:id="rId3"/>
              </a:rPr>
              <a:t>ts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  <a:hlinkClick r:id="rId4"/>
              </a:rPr>
              <a:t>http://</a:t>
            </a:r>
            <a:r>
              <a:rPr sz="1800" b="1" spc="-5" dirty="0">
                <a:latin typeface="Arial"/>
                <a:cs typeface="Arial"/>
                <a:hlinkClick r:id="rId4"/>
              </a:rPr>
              <a:t>e</a:t>
            </a:r>
            <a:r>
              <a:rPr sz="1800" b="1" dirty="0">
                <a:latin typeface="Arial"/>
                <a:cs typeface="Arial"/>
                <a:hlinkClick r:id="rId4"/>
              </a:rPr>
              <a:t>n</a:t>
            </a:r>
            <a:r>
              <a:rPr sz="1800" b="1" spc="-10" dirty="0">
                <a:latin typeface="Arial"/>
                <a:cs typeface="Arial"/>
                <a:hlinkClick r:id="rId4"/>
              </a:rPr>
              <a:t>.</a:t>
            </a:r>
            <a:r>
              <a:rPr sz="1800" b="1" spc="25" dirty="0">
                <a:latin typeface="Arial"/>
                <a:cs typeface="Arial"/>
                <a:hlinkClick r:id="rId4"/>
              </a:rPr>
              <a:t>w</a:t>
            </a:r>
            <a:r>
              <a:rPr sz="1800" b="1" dirty="0">
                <a:latin typeface="Arial"/>
                <a:cs typeface="Arial"/>
                <a:hlinkClick r:id="rId4"/>
              </a:rPr>
              <a:t>i</a:t>
            </a:r>
            <a:r>
              <a:rPr sz="1800" b="1" spc="-5" dirty="0">
                <a:latin typeface="Arial"/>
                <a:cs typeface="Arial"/>
                <a:hlinkClick r:id="rId4"/>
              </a:rPr>
              <a:t>k</a:t>
            </a:r>
            <a:r>
              <a:rPr sz="1800" b="1" dirty="0">
                <a:latin typeface="Arial"/>
                <a:cs typeface="Arial"/>
                <a:hlinkClick r:id="rId4"/>
              </a:rPr>
              <a:t>i</a:t>
            </a:r>
            <a:r>
              <a:rPr sz="1800" b="1" spc="-10" dirty="0">
                <a:latin typeface="Arial"/>
                <a:cs typeface="Arial"/>
                <a:hlinkClick r:id="rId4"/>
              </a:rPr>
              <a:t>p</a:t>
            </a:r>
            <a:r>
              <a:rPr sz="1800" b="1" spc="-5" dirty="0">
                <a:latin typeface="Arial"/>
                <a:cs typeface="Arial"/>
                <a:hlinkClick r:id="rId4"/>
              </a:rPr>
              <a:t>e</a:t>
            </a:r>
            <a:r>
              <a:rPr sz="1800" b="1" dirty="0">
                <a:latin typeface="Arial"/>
                <a:cs typeface="Arial"/>
                <a:hlinkClick r:id="rId4"/>
              </a:rPr>
              <a:t>di</a:t>
            </a:r>
            <a:r>
              <a:rPr sz="1800" b="1" spc="-5" dirty="0">
                <a:latin typeface="Arial"/>
                <a:cs typeface="Arial"/>
                <a:hlinkClick r:id="rId4"/>
              </a:rPr>
              <a:t>a</a:t>
            </a:r>
            <a:r>
              <a:rPr sz="1800" b="1" dirty="0">
                <a:latin typeface="Arial"/>
                <a:cs typeface="Arial"/>
                <a:hlinkClick r:id="rId4"/>
              </a:rPr>
              <a:t>.o</a:t>
            </a:r>
            <a:r>
              <a:rPr sz="1800" b="1" spc="-5" dirty="0">
                <a:latin typeface="Arial"/>
                <a:cs typeface="Arial"/>
                <a:hlinkClick r:id="rId4"/>
              </a:rPr>
              <a:t>r</a:t>
            </a:r>
            <a:r>
              <a:rPr sz="1800" b="1" dirty="0">
                <a:latin typeface="Arial"/>
                <a:cs typeface="Arial"/>
                <a:hlinkClick r:id="rId4"/>
              </a:rPr>
              <a:t>g</a:t>
            </a:r>
            <a:r>
              <a:rPr sz="1800" b="1" spc="-25" dirty="0">
                <a:latin typeface="Arial"/>
                <a:cs typeface="Arial"/>
                <a:hlinkClick r:id="rId4"/>
              </a:rPr>
              <a:t>/</a:t>
            </a:r>
            <a:r>
              <a:rPr sz="1800" b="1" spc="15" dirty="0">
                <a:latin typeface="Arial"/>
                <a:cs typeface="Arial"/>
                <a:hlinkClick r:id="rId4"/>
              </a:rPr>
              <a:t>w</a:t>
            </a:r>
            <a:r>
              <a:rPr sz="1800" b="1" dirty="0">
                <a:latin typeface="Arial"/>
                <a:cs typeface="Arial"/>
                <a:hlinkClick r:id="rId4"/>
              </a:rPr>
              <a:t>i</a:t>
            </a:r>
            <a:r>
              <a:rPr sz="1800" b="1" spc="-5" dirty="0">
                <a:latin typeface="Arial"/>
                <a:cs typeface="Arial"/>
                <a:hlinkClick r:id="rId4"/>
              </a:rPr>
              <a:t>k</a:t>
            </a:r>
            <a:r>
              <a:rPr sz="1800" b="1" dirty="0">
                <a:latin typeface="Arial"/>
                <a:cs typeface="Arial"/>
                <a:hlinkClick r:id="rId4"/>
              </a:rPr>
              <a:t>i</a:t>
            </a:r>
            <a:r>
              <a:rPr sz="1800" b="1" spc="-10" dirty="0">
                <a:latin typeface="Arial"/>
                <a:cs typeface="Arial"/>
                <a:hlinkClick r:id="rId4"/>
              </a:rPr>
              <a:t>/</a:t>
            </a:r>
            <a:r>
              <a:rPr sz="1800" b="1" spc="-5" dirty="0">
                <a:latin typeface="Arial"/>
                <a:cs typeface="Arial"/>
                <a:hlinkClick r:id="rId4"/>
              </a:rPr>
              <a:t>C</a:t>
            </a:r>
            <a:r>
              <a:rPr sz="1800" b="1" dirty="0">
                <a:latin typeface="Arial"/>
                <a:cs typeface="Arial"/>
                <a:hlinkClick r:id="rId4"/>
              </a:rPr>
              <a:t>o</a:t>
            </a:r>
            <a:r>
              <a:rPr sz="1800" b="1" spc="-5" dirty="0">
                <a:latin typeface="Arial"/>
                <a:cs typeface="Arial"/>
                <a:hlinkClick r:id="rId4"/>
              </a:rPr>
              <a:t>m</a:t>
            </a:r>
            <a:r>
              <a:rPr sz="1800" b="1" dirty="0">
                <a:latin typeface="Arial"/>
                <a:cs typeface="Arial"/>
                <a:hlinkClick r:id="rId4"/>
              </a:rPr>
              <a:t>p</a:t>
            </a:r>
            <a:r>
              <a:rPr sz="1800" b="1" spc="-5" dirty="0">
                <a:latin typeface="Arial"/>
                <a:cs typeface="Arial"/>
                <a:hlinkClick r:id="rId4"/>
              </a:rPr>
              <a:t>ar</a:t>
            </a:r>
            <a:r>
              <a:rPr sz="1800" b="1" dirty="0">
                <a:latin typeface="Arial"/>
                <a:cs typeface="Arial"/>
                <a:hlinkClick r:id="rId4"/>
              </a:rPr>
              <a:t>i</a:t>
            </a:r>
            <a:r>
              <a:rPr sz="1800" b="1" spc="-5" dirty="0">
                <a:latin typeface="Arial"/>
                <a:cs typeface="Arial"/>
                <a:hlinkClick r:id="rId4"/>
              </a:rPr>
              <a:t>s</a:t>
            </a:r>
            <a:r>
              <a:rPr sz="1800" b="1" dirty="0">
                <a:latin typeface="Arial"/>
                <a:cs typeface="Arial"/>
                <a:hlinkClick r:id="rId4"/>
              </a:rPr>
              <a:t>on</a:t>
            </a:r>
            <a:r>
              <a:rPr sz="1800" b="1" spc="-5" dirty="0">
                <a:latin typeface="Arial"/>
                <a:cs typeface="Arial"/>
                <a:hlinkClick r:id="rId4"/>
              </a:rPr>
              <a:t>_</a:t>
            </a:r>
            <a:r>
              <a:rPr sz="1800" b="1" dirty="0">
                <a:latin typeface="Arial"/>
                <a:cs typeface="Arial"/>
                <a:hlinkClick r:id="rId4"/>
              </a:rPr>
              <a:t>of</a:t>
            </a:r>
            <a:r>
              <a:rPr sz="1800" b="1" spc="-5" dirty="0">
                <a:latin typeface="Arial"/>
                <a:cs typeface="Arial"/>
                <a:hlinkClick r:id="rId4"/>
              </a:rPr>
              <a:t>_</a:t>
            </a:r>
            <a:r>
              <a:rPr sz="1800" b="1" dirty="0">
                <a:latin typeface="Arial"/>
                <a:cs typeface="Arial"/>
                <a:hlinkClick r:id="rId4"/>
              </a:rPr>
              <a:t>l</a:t>
            </a:r>
            <a:r>
              <a:rPr sz="1800" b="1" spc="-5" dirty="0">
                <a:latin typeface="Arial"/>
                <a:cs typeface="Arial"/>
                <a:hlinkClick r:id="rId4"/>
              </a:rPr>
              <a:t>a</a:t>
            </a:r>
            <a:r>
              <a:rPr sz="1800" b="1" spc="-20" dirty="0">
                <a:latin typeface="Arial"/>
                <a:cs typeface="Arial"/>
                <a:hlinkClick r:id="rId4"/>
              </a:rPr>
              <a:t>y</a:t>
            </a:r>
            <a:r>
              <a:rPr sz="1800" b="1" dirty="0">
                <a:latin typeface="Arial"/>
                <a:cs typeface="Arial"/>
                <a:hlinkClick r:id="rId4"/>
              </a:rPr>
              <a:t>out</a:t>
            </a:r>
            <a:r>
              <a:rPr sz="1800" b="1" spc="-5" dirty="0">
                <a:latin typeface="Arial"/>
                <a:cs typeface="Arial"/>
                <a:hlinkClick r:id="rId4"/>
              </a:rPr>
              <a:t>_e</a:t>
            </a:r>
            <a:r>
              <a:rPr sz="1800" b="1" dirty="0">
                <a:latin typeface="Arial"/>
                <a:cs typeface="Arial"/>
                <a:hlinkClick r:id="rId4"/>
              </a:rPr>
              <a:t>ngin</a:t>
            </a:r>
            <a:r>
              <a:rPr sz="1800" b="1" spc="-5" dirty="0">
                <a:latin typeface="Arial"/>
                <a:cs typeface="Arial"/>
                <a:hlinkClick r:id="rId4"/>
              </a:rPr>
              <a:t>es_</a:t>
            </a:r>
            <a:r>
              <a:rPr sz="1800" b="1" dirty="0">
                <a:latin typeface="Arial"/>
                <a:cs typeface="Arial"/>
                <a:hlinkClick r:id="rId4"/>
              </a:rPr>
              <a:t>(</a:t>
            </a:r>
            <a:r>
              <a:rPr sz="1800" b="1" spc="-5" dirty="0">
                <a:latin typeface="Arial"/>
                <a:cs typeface="Arial"/>
                <a:hlinkClick r:id="rId4"/>
              </a:rPr>
              <a:t>CSS</a:t>
            </a:r>
            <a:r>
              <a:rPr sz="1800" b="1" dirty="0">
                <a:latin typeface="Arial"/>
                <a:cs typeface="Arial"/>
                <a:hlinkClick r:id="rId4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32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23906" y="1815344"/>
            <a:ext cx="1918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b="1" dirty="0" smtClean="0"/>
              <a:t>Increasing priority</a:t>
            </a:r>
            <a:endParaRPr lang="en-N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11020">
              <a:lnSpc>
                <a:spcPct val="100000"/>
              </a:lnSpc>
            </a:pPr>
            <a:r>
              <a:rPr spc="-20" dirty="0"/>
              <a:t>CSS </a:t>
            </a:r>
            <a:r>
              <a:rPr spc="-25" dirty="0"/>
              <a:t>E</a:t>
            </a:r>
            <a:r>
              <a:rPr spc="-85" dirty="0"/>
              <a:t>x</a:t>
            </a:r>
            <a:r>
              <a:rPr spc="-5" dirty="0"/>
              <a:t>e</a:t>
            </a:r>
            <a:r>
              <a:rPr spc="-45" dirty="0"/>
              <a:t>r</a:t>
            </a:r>
            <a:r>
              <a:rPr spc="5" dirty="0"/>
              <a:t>c</a:t>
            </a:r>
            <a:r>
              <a:rPr spc="-10" dirty="0"/>
              <a:t>is</a:t>
            </a:r>
            <a:r>
              <a:rPr spc="-25" dirty="0"/>
              <a:t>e</a:t>
            </a:r>
            <a:r>
              <a:rPr spc="-15" dirty="0"/>
              <a:t>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33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751" y="945771"/>
            <a:ext cx="8586470" cy="1856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635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i="1" spc="-10" dirty="0">
                <a:latin typeface="Calibri"/>
                <a:cs typeface="Calibri"/>
              </a:rPr>
              <a:t>E</a:t>
            </a:r>
            <a:r>
              <a:rPr sz="2400" b="1" i="1" spc="-50" dirty="0">
                <a:latin typeface="Calibri"/>
                <a:cs typeface="Calibri"/>
              </a:rPr>
              <a:t>x</a:t>
            </a:r>
            <a:r>
              <a:rPr sz="2400" b="1" i="1" spc="-5" dirty="0">
                <a:latin typeface="Calibri"/>
                <a:cs typeface="Calibri"/>
              </a:rPr>
              <a:t>er</a:t>
            </a:r>
            <a:r>
              <a:rPr sz="2400" b="1" i="1" spc="-15" dirty="0">
                <a:latin typeface="Calibri"/>
                <a:cs typeface="Calibri"/>
              </a:rPr>
              <a:t>ci</a:t>
            </a:r>
            <a:r>
              <a:rPr sz="2400" b="1" i="1" spc="-10" dirty="0">
                <a:latin typeface="Calibri"/>
                <a:cs typeface="Calibri"/>
              </a:rPr>
              <a:t>s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lang="en-NZ" sz="2400" b="1" i="1" spc="-20" dirty="0">
                <a:latin typeface="Calibri"/>
                <a:cs typeface="Calibri"/>
              </a:rPr>
              <a:t>3</a:t>
            </a:r>
            <a:r>
              <a:rPr sz="2400" b="1" i="1" spc="-10" dirty="0" smtClean="0">
                <a:latin typeface="Calibri"/>
                <a:cs typeface="Calibri"/>
              </a:rPr>
              <a:t>:</a:t>
            </a:r>
            <a:r>
              <a:rPr sz="2400" b="1" i="1" spc="-5" dirty="0" smtClean="0">
                <a:latin typeface="Calibri"/>
                <a:cs typeface="Calibri"/>
              </a:rPr>
              <a:t> </a:t>
            </a:r>
            <a:r>
              <a:rPr sz="2400" b="1" i="1" spc="-80" dirty="0">
                <a:latin typeface="Calibri"/>
                <a:cs typeface="Calibri"/>
              </a:rPr>
              <a:t>W</a:t>
            </a:r>
            <a:r>
              <a:rPr sz="2400" b="1" i="1" spc="-5" dirty="0">
                <a:latin typeface="Calibri"/>
                <a:cs typeface="Calibri"/>
              </a:rPr>
              <a:t>r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15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a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s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spc="-20" dirty="0">
                <a:latin typeface="Calibri"/>
                <a:cs typeface="Calibri"/>
              </a:rPr>
              <a:t>m</a:t>
            </a:r>
            <a:r>
              <a:rPr sz="2400" b="1" i="1" spc="-10" dirty="0">
                <a:latin typeface="Calibri"/>
                <a:cs typeface="Calibri"/>
              </a:rPr>
              <a:t>p</a:t>
            </a:r>
            <a:r>
              <a:rPr sz="2400" b="1" i="1" spc="-15" dirty="0">
                <a:latin typeface="Calibri"/>
                <a:cs typeface="Calibri"/>
              </a:rPr>
              <a:t>le</a:t>
            </a:r>
            <a:r>
              <a:rPr sz="2400" b="1" i="1" spc="-35" dirty="0">
                <a:latin typeface="Calibri"/>
                <a:cs typeface="Calibri"/>
              </a:rPr>
              <a:t> </a:t>
            </a:r>
            <a:r>
              <a:rPr sz="2400" b="1" i="1" spc="-20" dirty="0" smtClean="0">
                <a:latin typeface="Calibri"/>
                <a:cs typeface="Calibri"/>
              </a:rPr>
              <a:t>HT</a:t>
            </a:r>
            <a:r>
              <a:rPr sz="2400" b="1" i="1" dirty="0" smtClean="0">
                <a:latin typeface="Calibri"/>
                <a:cs typeface="Calibri"/>
              </a:rPr>
              <a:t>M</a:t>
            </a:r>
            <a:r>
              <a:rPr sz="2400" b="1" i="1" spc="-15" dirty="0" smtClean="0">
                <a:latin typeface="Calibri"/>
                <a:cs typeface="Calibri"/>
              </a:rPr>
              <a:t>L</a:t>
            </a:r>
            <a:r>
              <a:rPr lang="en-NZ" sz="2400" b="1" i="1" spc="-15" dirty="0" smtClean="0">
                <a:latin typeface="Calibri"/>
                <a:cs typeface="Calibri"/>
              </a:rPr>
              <a:t>5</a:t>
            </a:r>
            <a:r>
              <a:rPr sz="2400" b="1" i="1" dirty="0" smtClean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pag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45" dirty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w</a:t>
            </a:r>
            <a:r>
              <a:rPr sz="2400" b="1" i="1" spc="-15" dirty="0">
                <a:latin typeface="Calibri"/>
                <a:cs typeface="Calibri"/>
              </a:rPr>
              <a:t>it</a:t>
            </a:r>
            <a:r>
              <a:rPr sz="2400" b="1" i="1" dirty="0">
                <a:latin typeface="Calibri"/>
                <a:cs typeface="Calibri"/>
              </a:rPr>
              <a:t>h </a:t>
            </a:r>
            <a:r>
              <a:rPr sz="2400" b="1" i="1" spc="-15" dirty="0">
                <a:latin typeface="Calibri"/>
                <a:cs typeface="Calibri"/>
              </a:rPr>
              <a:t>t</a:t>
            </a:r>
            <a:r>
              <a:rPr sz="2400" b="1" i="1" spc="-10" dirty="0">
                <a:latin typeface="Calibri"/>
                <a:cs typeface="Calibri"/>
              </a:rPr>
              <a:t>h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title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“S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spc="-20" dirty="0">
                <a:latin typeface="Calibri"/>
                <a:cs typeface="Calibri"/>
              </a:rPr>
              <a:t>m</a:t>
            </a:r>
            <a:r>
              <a:rPr sz="2400" b="1" i="1" spc="-10" dirty="0">
                <a:latin typeface="Calibri"/>
                <a:cs typeface="Calibri"/>
              </a:rPr>
              <a:t>p</a:t>
            </a:r>
            <a:r>
              <a:rPr sz="2400" b="1" i="1" spc="-15" dirty="0">
                <a:latin typeface="Calibri"/>
                <a:cs typeface="Calibri"/>
              </a:rPr>
              <a:t>le</a:t>
            </a:r>
            <a:r>
              <a:rPr sz="2400" b="1" i="1" spc="-35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C</a:t>
            </a:r>
            <a:r>
              <a:rPr sz="2400" b="1" i="1" spc="-5" dirty="0">
                <a:latin typeface="Calibri"/>
                <a:cs typeface="Calibri"/>
              </a:rPr>
              <a:t>S</a:t>
            </a:r>
            <a:r>
              <a:rPr sz="2400" b="1" i="1" dirty="0">
                <a:latin typeface="Calibri"/>
                <a:cs typeface="Calibri"/>
              </a:rPr>
              <a:t>S </a:t>
            </a:r>
            <a:r>
              <a:rPr sz="2400" b="1" i="1" spc="-65" dirty="0">
                <a:latin typeface="Calibri"/>
                <a:cs typeface="Calibri"/>
              </a:rPr>
              <a:t>e</a:t>
            </a:r>
            <a:r>
              <a:rPr sz="2400" b="1" i="1" spc="-50" dirty="0">
                <a:latin typeface="Calibri"/>
                <a:cs typeface="Calibri"/>
              </a:rPr>
              <a:t>x</a:t>
            </a:r>
            <a:r>
              <a:rPr sz="2400" b="1" i="1" spc="-10" dirty="0">
                <a:latin typeface="Calibri"/>
                <a:cs typeface="Calibri"/>
              </a:rPr>
              <a:t>a</a:t>
            </a:r>
            <a:r>
              <a:rPr sz="2400" b="1" i="1" spc="-20" dirty="0">
                <a:latin typeface="Calibri"/>
                <a:cs typeface="Calibri"/>
              </a:rPr>
              <a:t>m</a:t>
            </a:r>
            <a:r>
              <a:rPr sz="2400" b="1" i="1" spc="-10" dirty="0">
                <a:latin typeface="Calibri"/>
                <a:cs typeface="Calibri"/>
              </a:rPr>
              <a:t>p</a:t>
            </a:r>
            <a:r>
              <a:rPr sz="2400" b="1" i="1" spc="-15" dirty="0">
                <a:latin typeface="Calibri"/>
                <a:cs typeface="Calibri"/>
              </a:rPr>
              <a:t>l</a:t>
            </a:r>
            <a:r>
              <a:rPr sz="2400" b="1" i="1" spc="-5" dirty="0">
                <a:latin typeface="Calibri"/>
                <a:cs typeface="Calibri"/>
              </a:rPr>
              <a:t>e</a:t>
            </a:r>
            <a:r>
              <a:rPr sz="2400" b="1" i="1" spc="-220" dirty="0">
                <a:latin typeface="Calibri"/>
                <a:cs typeface="Calibri"/>
              </a:rPr>
              <a:t>”</a:t>
            </a:r>
            <a:r>
              <a:rPr sz="2400" b="1" i="1" dirty="0">
                <a:latin typeface="Calibri"/>
                <a:cs typeface="Calibri"/>
              </a:rPr>
              <a:t>.</a:t>
            </a:r>
            <a:r>
              <a:rPr sz="2400" b="1" i="1" spc="-35" dirty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T</a:t>
            </a:r>
            <a:r>
              <a:rPr sz="2400" b="1" i="1" spc="-10" dirty="0">
                <a:latin typeface="Calibri"/>
                <a:cs typeface="Calibri"/>
              </a:rPr>
              <a:t>h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10" dirty="0">
                <a:latin typeface="Calibri"/>
                <a:cs typeface="Calibri"/>
              </a:rPr>
              <a:t> bo</a:t>
            </a:r>
            <a:r>
              <a:rPr sz="2400" b="1" i="1" spc="5" dirty="0">
                <a:latin typeface="Calibri"/>
                <a:cs typeface="Calibri"/>
              </a:rPr>
              <a:t>d</a:t>
            </a:r>
            <a:r>
              <a:rPr sz="2400" b="1" i="1" dirty="0">
                <a:latin typeface="Calibri"/>
                <a:cs typeface="Calibri"/>
              </a:rPr>
              <a:t>y</a:t>
            </a:r>
            <a:r>
              <a:rPr sz="2400" b="1" i="1" spc="-15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o</a:t>
            </a:r>
            <a:r>
              <a:rPr sz="2400" b="1" i="1" dirty="0">
                <a:latin typeface="Calibri"/>
                <a:cs typeface="Calibri"/>
              </a:rPr>
              <a:t>f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th</a:t>
            </a:r>
            <a:r>
              <a:rPr sz="2400" b="1" i="1" dirty="0">
                <a:latin typeface="Calibri"/>
                <a:cs typeface="Calibri"/>
              </a:rPr>
              <a:t>e </a:t>
            </a:r>
            <a:r>
              <a:rPr sz="2400" b="1" i="1" spc="-10" dirty="0">
                <a:latin typeface="Calibri"/>
                <a:cs typeface="Calibri"/>
              </a:rPr>
              <a:t>pag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45" dirty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s</a:t>
            </a:r>
            <a:r>
              <a:rPr sz="2400" b="1" i="1" spc="-10" dirty="0">
                <a:latin typeface="Calibri"/>
                <a:cs typeface="Calibri"/>
              </a:rPr>
              <a:t>hou</a:t>
            </a:r>
            <a:r>
              <a:rPr sz="2400" b="1" i="1" spc="-5" dirty="0">
                <a:latin typeface="Calibri"/>
                <a:cs typeface="Calibri"/>
              </a:rPr>
              <a:t>l</a:t>
            </a:r>
            <a:r>
              <a:rPr sz="2400" b="1" i="1" spc="-15" dirty="0">
                <a:latin typeface="Calibri"/>
                <a:cs typeface="Calibri"/>
              </a:rPr>
              <a:t>d</a:t>
            </a:r>
            <a:r>
              <a:rPr sz="2400" b="1" i="1" dirty="0">
                <a:latin typeface="Calibri"/>
                <a:cs typeface="Calibri"/>
              </a:rPr>
              <a:t> </a:t>
            </a:r>
            <a:r>
              <a:rPr sz="2400" b="1" i="1" spc="-40" dirty="0">
                <a:latin typeface="Calibri"/>
                <a:cs typeface="Calibri"/>
              </a:rPr>
              <a:t>c</a:t>
            </a:r>
            <a:r>
              <a:rPr sz="2400" b="1" i="1" spc="-10" dirty="0">
                <a:latin typeface="Calibri"/>
                <a:cs typeface="Calibri"/>
              </a:rPr>
              <a:t>o</a:t>
            </a:r>
            <a:r>
              <a:rPr sz="2400" b="1" i="1" spc="-30" dirty="0">
                <a:latin typeface="Calibri"/>
                <a:cs typeface="Calibri"/>
              </a:rPr>
              <a:t>n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spc="-10" dirty="0">
                <a:latin typeface="Calibri"/>
                <a:cs typeface="Calibri"/>
              </a:rPr>
              <a:t>a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dirty="0">
                <a:latin typeface="Calibri"/>
                <a:cs typeface="Calibri"/>
              </a:rPr>
              <a:t>n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a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s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spc="-10" dirty="0">
                <a:latin typeface="Calibri"/>
                <a:cs typeface="Calibri"/>
              </a:rPr>
              <a:t>n</a:t>
            </a:r>
            <a:r>
              <a:rPr sz="2400" b="1" i="1" spc="5" dirty="0">
                <a:latin typeface="Calibri"/>
                <a:cs typeface="Calibri"/>
              </a:rPr>
              <a:t>g</a:t>
            </a:r>
            <a:r>
              <a:rPr sz="2400" b="1" i="1" spc="-15" dirty="0">
                <a:latin typeface="Calibri"/>
                <a:cs typeface="Calibri"/>
              </a:rPr>
              <a:t>l</a:t>
            </a:r>
            <a:r>
              <a:rPr sz="2400" b="1" i="1" dirty="0">
                <a:latin typeface="Calibri"/>
                <a:cs typeface="Calibri"/>
              </a:rPr>
              <a:t>e </a:t>
            </a:r>
            <a:r>
              <a:rPr sz="2400" b="1" i="1" spc="-10" dirty="0">
                <a:latin typeface="Calibri"/>
                <a:cs typeface="Calibri"/>
              </a:rPr>
              <a:t>pa</a:t>
            </a:r>
            <a:r>
              <a:rPr sz="2400" b="1" i="1" spc="-15" dirty="0">
                <a:latin typeface="Calibri"/>
                <a:cs typeface="Calibri"/>
              </a:rPr>
              <a:t>r</a:t>
            </a:r>
            <a:r>
              <a:rPr sz="2400" b="1" i="1" spc="-10" dirty="0">
                <a:latin typeface="Calibri"/>
                <a:cs typeface="Calibri"/>
              </a:rPr>
              <a:t>ag</a:t>
            </a:r>
            <a:r>
              <a:rPr sz="2400" b="1" i="1" spc="-15" dirty="0">
                <a:latin typeface="Calibri"/>
                <a:cs typeface="Calibri"/>
              </a:rPr>
              <a:t>r</a:t>
            </a:r>
            <a:r>
              <a:rPr sz="2400" b="1" i="1" spc="-10" dirty="0">
                <a:latin typeface="Calibri"/>
                <a:cs typeface="Calibri"/>
              </a:rPr>
              <a:t>ap</a:t>
            </a:r>
            <a:r>
              <a:rPr sz="2400" b="1" i="1" dirty="0">
                <a:latin typeface="Calibri"/>
                <a:cs typeface="Calibri"/>
              </a:rPr>
              <a:t>h</a:t>
            </a:r>
            <a:r>
              <a:rPr sz="2400" b="1" i="1" spc="-45" dirty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w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spc="-5" dirty="0">
                <a:latin typeface="Calibri"/>
                <a:cs typeface="Calibri"/>
              </a:rPr>
              <a:t>t</a:t>
            </a:r>
            <a:r>
              <a:rPr sz="2400" b="1" i="1" dirty="0">
                <a:latin typeface="Calibri"/>
                <a:cs typeface="Calibri"/>
              </a:rPr>
              <a:t>h </a:t>
            </a:r>
            <a:r>
              <a:rPr sz="2400" b="1" i="1" spc="-5" dirty="0">
                <a:latin typeface="Calibri"/>
                <a:cs typeface="Calibri"/>
              </a:rPr>
              <a:t>th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spc="-65" dirty="0">
                <a:latin typeface="Calibri"/>
                <a:cs typeface="Calibri"/>
              </a:rPr>
              <a:t>e</a:t>
            </a:r>
            <a:r>
              <a:rPr sz="2400" b="1" i="1" dirty="0">
                <a:latin typeface="Calibri"/>
                <a:cs typeface="Calibri"/>
              </a:rPr>
              <a:t>x</a:t>
            </a:r>
            <a:r>
              <a:rPr sz="2400" b="1" i="1" spc="-10" dirty="0">
                <a:latin typeface="Calibri"/>
                <a:cs typeface="Calibri"/>
              </a:rPr>
              <a:t>t</a:t>
            </a:r>
            <a:r>
              <a:rPr sz="2400" b="1" i="1" spc="15" dirty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“</a:t>
            </a:r>
            <a:r>
              <a:rPr sz="2400" b="1" i="1" spc="-25" dirty="0">
                <a:latin typeface="Calibri"/>
                <a:cs typeface="Calibri"/>
              </a:rPr>
              <a:t>H</a:t>
            </a:r>
            <a:r>
              <a:rPr sz="2400" b="1" i="1" spc="-5" dirty="0">
                <a:latin typeface="Calibri"/>
                <a:cs typeface="Calibri"/>
              </a:rPr>
              <a:t>e</a:t>
            </a:r>
            <a:r>
              <a:rPr sz="2400" b="1" i="1" spc="-15" dirty="0">
                <a:latin typeface="Calibri"/>
                <a:cs typeface="Calibri"/>
              </a:rPr>
              <a:t>ll</a:t>
            </a:r>
            <a:r>
              <a:rPr sz="2400" b="1" i="1" spc="-10" dirty="0">
                <a:latin typeface="Calibri"/>
                <a:cs typeface="Calibri"/>
              </a:rPr>
              <a:t>o</a:t>
            </a:r>
            <a:r>
              <a:rPr sz="2400" b="1" i="1" spc="-220" dirty="0">
                <a:latin typeface="Calibri"/>
                <a:cs typeface="Calibri"/>
              </a:rPr>
              <a:t>”</a:t>
            </a:r>
            <a:r>
              <a:rPr sz="2400" b="1" i="1" dirty="0">
                <a:latin typeface="Calibri"/>
                <a:cs typeface="Calibri"/>
              </a:rPr>
              <a:t>. </a:t>
            </a:r>
            <a:r>
              <a:rPr sz="2400" b="1" i="1" spc="-5" dirty="0">
                <a:latin typeface="Calibri"/>
                <a:cs typeface="Calibri"/>
              </a:rPr>
              <a:t>T</a:t>
            </a:r>
            <a:r>
              <a:rPr sz="2400" b="1" i="1" spc="-10" dirty="0">
                <a:latin typeface="Calibri"/>
                <a:cs typeface="Calibri"/>
              </a:rPr>
              <a:t>h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spc="-65" dirty="0">
                <a:latin typeface="Calibri"/>
                <a:cs typeface="Calibri"/>
              </a:rPr>
              <a:t>e</a:t>
            </a:r>
            <a:r>
              <a:rPr sz="2400" b="1" i="1" dirty="0">
                <a:latin typeface="Calibri"/>
                <a:cs typeface="Calibri"/>
              </a:rPr>
              <a:t>x</a:t>
            </a:r>
            <a:r>
              <a:rPr sz="2400" b="1" i="1" spc="-10" dirty="0">
                <a:latin typeface="Calibri"/>
                <a:cs typeface="Calibri"/>
              </a:rPr>
              <a:t>t</a:t>
            </a:r>
            <a:r>
              <a:rPr sz="2400" b="1" i="1" spc="15" dirty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s</a:t>
            </a:r>
            <a:r>
              <a:rPr sz="2400" b="1" i="1" spc="-10" dirty="0">
                <a:latin typeface="Calibri"/>
                <a:cs typeface="Calibri"/>
              </a:rPr>
              <a:t>hou</a:t>
            </a:r>
            <a:r>
              <a:rPr sz="2400" b="1" i="1" spc="-5" dirty="0">
                <a:latin typeface="Calibri"/>
                <a:cs typeface="Calibri"/>
              </a:rPr>
              <a:t>l</a:t>
            </a:r>
            <a:r>
              <a:rPr sz="2400" b="1" i="1" spc="-15" dirty="0">
                <a:latin typeface="Calibri"/>
                <a:cs typeface="Calibri"/>
              </a:rPr>
              <a:t>d</a:t>
            </a:r>
            <a:r>
              <a:rPr sz="2400" b="1" i="1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h</a:t>
            </a:r>
            <a:r>
              <a:rPr sz="2400" b="1" i="1" spc="5" dirty="0">
                <a:latin typeface="Calibri"/>
                <a:cs typeface="Calibri"/>
              </a:rPr>
              <a:t>a</a:t>
            </a:r>
            <a:r>
              <a:rPr sz="2400" b="1" i="1" dirty="0">
                <a:latin typeface="Calibri"/>
                <a:cs typeface="Calibri"/>
              </a:rPr>
              <a:t>ve</a:t>
            </a:r>
            <a:r>
              <a:rPr sz="2400" b="1" i="1" spc="-30" dirty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th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65" dirty="0">
                <a:latin typeface="Calibri"/>
                <a:cs typeface="Calibri"/>
              </a:rPr>
              <a:t>“</a:t>
            </a:r>
            <a:r>
              <a:rPr sz="2400" b="1" i="1" spc="-40" dirty="0">
                <a:latin typeface="Calibri"/>
                <a:cs typeface="Calibri"/>
              </a:rPr>
              <a:t>c</a:t>
            </a:r>
            <a:r>
              <a:rPr sz="2400" b="1" i="1" spc="-25" dirty="0">
                <a:latin typeface="Calibri"/>
                <a:cs typeface="Calibri"/>
              </a:rPr>
              <a:t>o</a:t>
            </a:r>
            <a:r>
              <a:rPr sz="2400" b="1" i="1" spc="-15" dirty="0">
                <a:latin typeface="Calibri"/>
                <a:cs typeface="Calibri"/>
              </a:rPr>
              <a:t>l</a:t>
            </a:r>
            <a:r>
              <a:rPr sz="2400" b="1" i="1" spc="-10" dirty="0">
                <a:latin typeface="Calibri"/>
                <a:cs typeface="Calibri"/>
              </a:rPr>
              <a:t>o</a:t>
            </a:r>
            <a:r>
              <a:rPr sz="2400" b="1" i="1" spc="75" dirty="0">
                <a:latin typeface="Calibri"/>
                <a:cs typeface="Calibri"/>
              </a:rPr>
              <a:t>r</a:t>
            </a:r>
            <a:r>
              <a:rPr sz="2400" b="1" i="1" dirty="0">
                <a:latin typeface="Calibri"/>
                <a:cs typeface="Calibri"/>
              </a:rPr>
              <a:t>” </a:t>
            </a:r>
            <a:r>
              <a:rPr sz="2400" b="1" i="1" spc="-10" dirty="0">
                <a:latin typeface="Calibri"/>
                <a:cs typeface="Calibri"/>
              </a:rPr>
              <a:t>p</a:t>
            </a:r>
            <a:r>
              <a:rPr sz="2400" b="1" i="1" spc="-5" dirty="0">
                <a:latin typeface="Calibri"/>
                <a:cs typeface="Calibri"/>
              </a:rPr>
              <a:t>ro</a:t>
            </a:r>
            <a:r>
              <a:rPr sz="2400" b="1" i="1" dirty="0">
                <a:latin typeface="Calibri"/>
                <a:cs typeface="Calibri"/>
              </a:rPr>
              <a:t>p</a:t>
            </a:r>
            <a:r>
              <a:rPr sz="2400" b="1" i="1" spc="-5" dirty="0">
                <a:latin typeface="Calibri"/>
                <a:cs typeface="Calibri"/>
              </a:rPr>
              <a:t>e</a:t>
            </a:r>
            <a:r>
              <a:rPr sz="2400" b="1" i="1" spc="-15" dirty="0">
                <a:latin typeface="Calibri"/>
                <a:cs typeface="Calibri"/>
              </a:rPr>
              <a:t>rty</a:t>
            </a:r>
            <a:r>
              <a:rPr sz="2400" b="1" i="1" spc="10" dirty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s</a:t>
            </a:r>
            <a:r>
              <a:rPr sz="2400" b="1" i="1" spc="-15" dirty="0">
                <a:latin typeface="Calibri"/>
                <a:cs typeface="Calibri"/>
              </a:rPr>
              <a:t>e</a:t>
            </a:r>
            <a:r>
              <a:rPr sz="2400" b="1" i="1" spc="-10" dirty="0">
                <a:latin typeface="Calibri"/>
                <a:cs typeface="Calibri"/>
              </a:rPr>
              <a:t>t 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dirty="0">
                <a:latin typeface="Calibri"/>
                <a:cs typeface="Calibri"/>
              </a:rPr>
              <a:t>o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65" dirty="0">
                <a:latin typeface="Calibri"/>
                <a:cs typeface="Calibri"/>
              </a:rPr>
              <a:t>“</a:t>
            </a:r>
            <a:r>
              <a:rPr sz="2400" b="1" i="1" spc="-10" dirty="0">
                <a:latin typeface="Calibri"/>
                <a:cs typeface="Calibri"/>
              </a:rPr>
              <a:t>g</a:t>
            </a:r>
            <a:r>
              <a:rPr sz="2400" b="1" i="1" spc="-5" dirty="0">
                <a:latin typeface="Calibri"/>
                <a:cs typeface="Calibri"/>
              </a:rPr>
              <a:t>ree</a:t>
            </a:r>
            <a:r>
              <a:rPr sz="2400" b="1" i="1" spc="-10" dirty="0">
                <a:latin typeface="Calibri"/>
                <a:cs typeface="Calibri"/>
              </a:rPr>
              <a:t>n</a:t>
            </a:r>
            <a:r>
              <a:rPr sz="2400" b="1" i="1" spc="-220" dirty="0">
                <a:latin typeface="Calibri"/>
                <a:cs typeface="Calibri"/>
              </a:rPr>
              <a:t>”</a:t>
            </a:r>
            <a:r>
              <a:rPr sz="2400" b="1" i="1" dirty="0">
                <a:latin typeface="Calibri"/>
                <a:cs typeface="Calibri"/>
              </a:rPr>
              <a:t>.</a:t>
            </a:r>
            <a:r>
              <a:rPr sz="2400" b="1" i="1" spc="15" dirty="0">
                <a:latin typeface="Calibri"/>
                <a:cs typeface="Calibri"/>
              </a:rPr>
              <a:t> </a:t>
            </a:r>
            <a:r>
              <a:rPr sz="2400" b="1" i="1" spc="-20" dirty="0">
                <a:latin typeface="Calibri"/>
                <a:cs typeface="Calibri"/>
              </a:rPr>
              <a:t>A</a:t>
            </a:r>
            <a:r>
              <a:rPr sz="2400" b="1" i="1" dirty="0">
                <a:latin typeface="Calibri"/>
                <a:cs typeface="Calibri"/>
              </a:rPr>
              <a:t>n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spc="-30" dirty="0">
                <a:latin typeface="Calibri"/>
                <a:cs typeface="Calibri"/>
              </a:rPr>
              <a:t>n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spc="-5" dirty="0">
                <a:latin typeface="Calibri"/>
                <a:cs typeface="Calibri"/>
              </a:rPr>
              <a:t>ern</a:t>
            </a:r>
            <a:r>
              <a:rPr sz="2400" b="1" i="1" dirty="0">
                <a:latin typeface="Calibri"/>
                <a:cs typeface="Calibri"/>
              </a:rPr>
              <a:t>a</a:t>
            </a:r>
            <a:r>
              <a:rPr sz="2400" b="1" i="1" spc="-10" dirty="0">
                <a:latin typeface="Calibri"/>
                <a:cs typeface="Calibri"/>
              </a:rPr>
              <a:t>l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25" dirty="0">
                <a:latin typeface="Calibri"/>
                <a:cs typeface="Calibri"/>
              </a:rPr>
              <a:t>s</a:t>
            </a:r>
            <a:r>
              <a:rPr sz="2400" b="1" i="1" spc="-15" dirty="0">
                <a:latin typeface="Calibri"/>
                <a:cs typeface="Calibri"/>
              </a:rPr>
              <a:t>tyl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s</a:t>
            </a:r>
            <a:r>
              <a:rPr sz="2400" b="1" i="1" spc="-10" dirty="0">
                <a:latin typeface="Calibri"/>
                <a:cs typeface="Calibri"/>
              </a:rPr>
              <a:t>h</a:t>
            </a:r>
            <a:r>
              <a:rPr sz="2400" b="1" i="1" spc="-5" dirty="0">
                <a:latin typeface="Calibri"/>
                <a:cs typeface="Calibri"/>
              </a:rPr>
              <a:t>e</a:t>
            </a:r>
            <a:r>
              <a:rPr sz="2400" b="1" i="1" spc="-15" dirty="0">
                <a:latin typeface="Calibri"/>
                <a:cs typeface="Calibri"/>
              </a:rPr>
              <a:t>e</a:t>
            </a:r>
            <a:r>
              <a:rPr sz="2400" b="1" i="1" spc="-10" dirty="0">
                <a:latin typeface="Calibri"/>
                <a:cs typeface="Calibri"/>
              </a:rPr>
              <a:t>t </a:t>
            </a:r>
            <a:r>
              <a:rPr sz="2400" b="1" i="1" dirty="0">
                <a:latin typeface="Calibri"/>
                <a:cs typeface="Calibri"/>
              </a:rPr>
              <a:t>s</a:t>
            </a:r>
            <a:r>
              <a:rPr sz="2400" b="1" i="1" spc="-10" dirty="0">
                <a:latin typeface="Calibri"/>
                <a:cs typeface="Calibri"/>
              </a:rPr>
              <a:t>hou</a:t>
            </a:r>
            <a:r>
              <a:rPr sz="2400" b="1" i="1" spc="-5" dirty="0">
                <a:latin typeface="Calibri"/>
                <a:cs typeface="Calibri"/>
              </a:rPr>
              <a:t>l</a:t>
            </a:r>
            <a:r>
              <a:rPr sz="2400" b="1" i="1" spc="-15" dirty="0">
                <a:latin typeface="Calibri"/>
                <a:cs typeface="Calibri"/>
              </a:rPr>
              <a:t>d</a:t>
            </a:r>
            <a:r>
              <a:rPr sz="2400" b="1" i="1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b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20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u</a:t>
            </a:r>
            <a:r>
              <a:rPr sz="2400" b="1" i="1" dirty="0">
                <a:latin typeface="Calibri"/>
                <a:cs typeface="Calibri"/>
              </a:rPr>
              <a:t>s</a:t>
            </a:r>
            <a:r>
              <a:rPr sz="2400" b="1" i="1" spc="-5" dirty="0">
                <a:latin typeface="Calibri"/>
                <a:cs typeface="Calibri"/>
              </a:rPr>
              <a:t>e</a:t>
            </a:r>
            <a:r>
              <a:rPr sz="2400" b="1" i="1" spc="-15" dirty="0">
                <a:latin typeface="Calibri"/>
                <a:cs typeface="Calibri"/>
              </a:rPr>
              <a:t>d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dirty="0">
                <a:latin typeface="Calibri"/>
                <a:cs typeface="Calibri"/>
              </a:rPr>
              <a:t>o </a:t>
            </a:r>
            <a:r>
              <a:rPr sz="2400" b="1" i="1" spc="5" dirty="0">
                <a:latin typeface="Calibri"/>
                <a:cs typeface="Calibri"/>
              </a:rPr>
              <a:t>d</a:t>
            </a:r>
            <a:r>
              <a:rPr sz="2400" b="1" i="1" spc="-5" dirty="0">
                <a:latin typeface="Calibri"/>
                <a:cs typeface="Calibri"/>
              </a:rPr>
              <a:t>ef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spc="-10" dirty="0">
                <a:latin typeface="Calibri"/>
                <a:cs typeface="Calibri"/>
              </a:rPr>
              <a:t>n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20" dirty="0">
                <a:latin typeface="Calibri"/>
                <a:cs typeface="Calibri"/>
              </a:rPr>
              <a:t> </a:t>
            </a:r>
            <a:r>
              <a:rPr sz="2400" b="1" i="1" spc="5" dirty="0">
                <a:latin typeface="Calibri"/>
                <a:cs typeface="Calibri"/>
              </a:rPr>
              <a:t>a</a:t>
            </a:r>
            <a:r>
              <a:rPr sz="2400" b="1" i="1" dirty="0">
                <a:latin typeface="Calibri"/>
                <a:cs typeface="Calibri"/>
              </a:rPr>
              <a:t>n</a:t>
            </a:r>
            <a:r>
              <a:rPr sz="2400" b="1" i="1" spc="-20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app</a:t>
            </a:r>
            <a:r>
              <a:rPr sz="2400" b="1" i="1" spc="-15" dirty="0">
                <a:latin typeface="Calibri"/>
                <a:cs typeface="Calibri"/>
              </a:rPr>
              <a:t>r</a:t>
            </a:r>
            <a:r>
              <a:rPr sz="2400" b="1" i="1" spc="-10" dirty="0">
                <a:latin typeface="Calibri"/>
                <a:cs typeface="Calibri"/>
              </a:rPr>
              <a:t>op</a:t>
            </a:r>
            <a:r>
              <a:rPr sz="2400" b="1" i="1" spc="-15" dirty="0">
                <a:latin typeface="Calibri"/>
                <a:cs typeface="Calibri"/>
              </a:rPr>
              <a:t>ri</a:t>
            </a:r>
            <a:r>
              <a:rPr sz="2400" b="1" i="1" spc="-10" dirty="0">
                <a:latin typeface="Calibri"/>
                <a:cs typeface="Calibri"/>
              </a:rPr>
              <a:t>a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20" dirty="0">
                <a:latin typeface="Calibri"/>
                <a:cs typeface="Calibri"/>
              </a:rPr>
              <a:t> </a:t>
            </a:r>
            <a:r>
              <a:rPr sz="2400" b="1" i="1" spc="-25" dirty="0">
                <a:latin typeface="Calibri"/>
                <a:cs typeface="Calibri"/>
              </a:rPr>
              <a:t>s</a:t>
            </a:r>
            <a:r>
              <a:rPr sz="2400" b="1" i="1" spc="-15" dirty="0">
                <a:latin typeface="Calibri"/>
                <a:cs typeface="Calibri"/>
              </a:rPr>
              <a:t>t</a:t>
            </a:r>
            <a:r>
              <a:rPr sz="2400" b="1" i="1" spc="-5" dirty="0">
                <a:latin typeface="Calibri"/>
                <a:cs typeface="Calibri"/>
              </a:rPr>
              <a:t>y</a:t>
            </a:r>
            <a:r>
              <a:rPr sz="2400" b="1" i="1" spc="-15" dirty="0">
                <a:latin typeface="Calibri"/>
                <a:cs typeface="Calibri"/>
              </a:rPr>
              <a:t>l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t</a:t>
            </a:r>
            <a:r>
              <a:rPr sz="2400" b="1" i="1" spc="-10" dirty="0">
                <a:latin typeface="Calibri"/>
                <a:cs typeface="Calibri"/>
              </a:rPr>
              <a:t>hat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40" dirty="0">
                <a:latin typeface="Calibri"/>
                <a:cs typeface="Calibri"/>
              </a:rPr>
              <a:t>c</a:t>
            </a:r>
            <a:r>
              <a:rPr sz="2400" b="1" i="1" spc="5" dirty="0">
                <a:latin typeface="Calibri"/>
                <a:cs typeface="Calibri"/>
              </a:rPr>
              <a:t>a</a:t>
            </a:r>
            <a:r>
              <a:rPr sz="2400" b="1" i="1" dirty="0">
                <a:latin typeface="Calibri"/>
                <a:cs typeface="Calibri"/>
              </a:rPr>
              <a:t>n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5" dirty="0">
                <a:latin typeface="Calibri"/>
                <a:cs typeface="Calibri"/>
              </a:rPr>
              <a:t>b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20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app</a:t>
            </a:r>
            <a:r>
              <a:rPr sz="2400" b="1" i="1" spc="-15" dirty="0">
                <a:latin typeface="Calibri"/>
                <a:cs typeface="Calibri"/>
              </a:rPr>
              <a:t>li</a:t>
            </a:r>
            <a:r>
              <a:rPr sz="2400" b="1" i="1" spc="-5" dirty="0">
                <a:latin typeface="Calibri"/>
                <a:cs typeface="Calibri"/>
              </a:rPr>
              <a:t>e</a:t>
            </a:r>
            <a:r>
              <a:rPr sz="2400" b="1" i="1" spc="-15" dirty="0">
                <a:latin typeface="Calibri"/>
                <a:cs typeface="Calibri"/>
              </a:rPr>
              <a:t>d</a:t>
            </a:r>
            <a:r>
              <a:rPr sz="2400" b="1" i="1" spc="-50" dirty="0">
                <a:latin typeface="Calibri"/>
                <a:cs typeface="Calibri"/>
              </a:rPr>
              <a:t> 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dirty="0">
                <a:latin typeface="Calibri"/>
                <a:cs typeface="Calibri"/>
              </a:rPr>
              <a:t>o </a:t>
            </a:r>
            <a:r>
              <a:rPr sz="2400" b="1" i="1" spc="-15" dirty="0">
                <a:latin typeface="Calibri"/>
                <a:cs typeface="Calibri"/>
              </a:rPr>
              <a:t>t</a:t>
            </a:r>
            <a:r>
              <a:rPr sz="2400" b="1" i="1" spc="-10" dirty="0">
                <a:latin typeface="Calibri"/>
                <a:cs typeface="Calibri"/>
              </a:rPr>
              <a:t>h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10" dirty="0">
                <a:latin typeface="Calibri"/>
                <a:cs typeface="Calibri"/>
              </a:rPr>
              <a:t> pa</a:t>
            </a:r>
            <a:r>
              <a:rPr sz="2400" b="1" i="1" spc="-15" dirty="0">
                <a:latin typeface="Calibri"/>
                <a:cs typeface="Calibri"/>
              </a:rPr>
              <a:t>r</a:t>
            </a:r>
            <a:r>
              <a:rPr sz="2400" b="1" i="1" spc="-10" dirty="0">
                <a:latin typeface="Calibri"/>
                <a:cs typeface="Calibri"/>
              </a:rPr>
              <a:t>ag</a:t>
            </a:r>
            <a:r>
              <a:rPr sz="2400" b="1" i="1" spc="-15" dirty="0">
                <a:latin typeface="Calibri"/>
                <a:cs typeface="Calibri"/>
              </a:rPr>
              <a:t>r</a:t>
            </a:r>
            <a:r>
              <a:rPr sz="2400" b="1" i="1" spc="5" dirty="0">
                <a:latin typeface="Calibri"/>
                <a:cs typeface="Calibri"/>
              </a:rPr>
              <a:t>ap</a:t>
            </a:r>
            <a:r>
              <a:rPr sz="2400" b="1" i="1" spc="-10" dirty="0">
                <a:latin typeface="Calibri"/>
                <a:cs typeface="Calibri"/>
              </a:rPr>
              <a:t>h</a:t>
            </a:r>
            <a:r>
              <a:rPr sz="2400" b="1" i="1" dirty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2895600"/>
            <a:ext cx="6858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&lt;html&gt; </a:t>
            </a:r>
            <a:endParaRPr lang="en-US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head&gt; </a:t>
            </a:r>
            <a:endParaRPr lang="en-US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meta charset="UTF-8"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title&gt;Simple CSS Example&lt;/title&gt; </a:t>
            </a:r>
            <a:endParaRPr lang="en-US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&lt;style </a:t>
            </a:r>
            <a:r>
              <a:rPr lang="en-US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type=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text/</a:t>
            </a:r>
            <a:r>
              <a:rPr lang="en-US" b="1" i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endParaRPr lang="en-US" b="1" i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 {color: green;} </a:t>
            </a:r>
          </a:p>
          <a:p>
            <a:r>
              <a:rPr lang="en-US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&lt;/style&gt;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head&gt; 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&lt;body&gt; </a:t>
            </a:r>
          </a:p>
          <a:p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p&gt;Hello World&lt;/p&gt; </a:t>
            </a:r>
            <a:endParaRPr lang="en-US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/body&gt; </a:t>
            </a:r>
            <a:endParaRPr lang="en-US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/html&gt;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11020">
              <a:lnSpc>
                <a:spcPct val="100000"/>
              </a:lnSpc>
            </a:pPr>
            <a:r>
              <a:rPr spc="-20" dirty="0"/>
              <a:t>CSS </a:t>
            </a:r>
            <a:r>
              <a:rPr spc="-25" dirty="0"/>
              <a:t>E</a:t>
            </a:r>
            <a:r>
              <a:rPr spc="-85" dirty="0"/>
              <a:t>x</a:t>
            </a:r>
            <a:r>
              <a:rPr spc="-5" dirty="0"/>
              <a:t>e</a:t>
            </a:r>
            <a:r>
              <a:rPr spc="-45" dirty="0"/>
              <a:t>r</a:t>
            </a:r>
            <a:r>
              <a:rPr spc="5" dirty="0"/>
              <a:t>c</a:t>
            </a:r>
            <a:r>
              <a:rPr spc="-10" dirty="0"/>
              <a:t>is</a:t>
            </a:r>
            <a:r>
              <a:rPr spc="-25" dirty="0"/>
              <a:t>e</a:t>
            </a:r>
            <a:r>
              <a:rPr spc="-15" dirty="0"/>
              <a:t>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34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751" y="945771"/>
            <a:ext cx="8180070" cy="1198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6350" indent="-342900">
              <a:lnSpc>
                <a:spcPct val="100000"/>
              </a:lnSpc>
            </a:pPr>
            <a:r>
              <a:rPr sz="2400" b="1" i="1" spc="-10" dirty="0">
                <a:latin typeface="Calibri"/>
                <a:cs typeface="Calibri"/>
              </a:rPr>
              <a:t>E</a:t>
            </a:r>
            <a:r>
              <a:rPr sz="2400" b="1" i="1" spc="-50" dirty="0">
                <a:latin typeface="Calibri"/>
                <a:cs typeface="Calibri"/>
              </a:rPr>
              <a:t>x</a:t>
            </a:r>
            <a:r>
              <a:rPr sz="2400" b="1" i="1" spc="-5" dirty="0">
                <a:latin typeface="Calibri"/>
                <a:cs typeface="Calibri"/>
              </a:rPr>
              <a:t>e</a:t>
            </a:r>
            <a:r>
              <a:rPr sz="2400" b="1" i="1" spc="-15" dirty="0">
                <a:latin typeface="Calibri"/>
                <a:cs typeface="Calibri"/>
              </a:rPr>
              <a:t>rci</a:t>
            </a:r>
            <a:r>
              <a:rPr sz="2400" b="1" i="1" dirty="0">
                <a:latin typeface="Calibri"/>
                <a:cs typeface="Calibri"/>
              </a:rPr>
              <a:t>se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lang="en-NZ" sz="2400" b="1" i="1" spc="-20" dirty="0">
                <a:latin typeface="Calibri"/>
                <a:cs typeface="Calibri"/>
              </a:rPr>
              <a:t>4</a:t>
            </a:r>
            <a:r>
              <a:rPr sz="2400" b="1" i="1" spc="-10" dirty="0" smtClean="0">
                <a:latin typeface="Calibri"/>
                <a:cs typeface="Calibri"/>
              </a:rPr>
              <a:t>:</a:t>
            </a:r>
            <a:r>
              <a:rPr sz="2400" b="1" i="1" spc="-5" dirty="0" smtClean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Pu</a:t>
            </a:r>
            <a:r>
              <a:rPr sz="2400" b="1" i="1" dirty="0">
                <a:latin typeface="Calibri"/>
                <a:cs typeface="Calibri"/>
              </a:rPr>
              <a:t>t</a:t>
            </a:r>
            <a:r>
              <a:rPr sz="2400" b="1" i="1" spc="15" dirty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th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20" dirty="0">
                <a:latin typeface="Calibri"/>
                <a:cs typeface="Calibri"/>
              </a:rPr>
              <a:t>f</a:t>
            </a:r>
            <a:r>
              <a:rPr sz="2400" b="1" i="1" spc="-25" dirty="0">
                <a:latin typeface="Calibri"/>
                <a:cs typeface="Calibri"/>
              </a:rPr>
              <a:t>o</a:t>
            </a:r>
            <a:r>
              <a:rPr sz="2400" b="1" i="1" spc="-15" dirty="0">
                <a:latin typeface="Calibri"/>
                <a:cs typeface="Calibri"/>
              </a:rPr>
              <a:t>ll</a:t>
            </a:r>
            <a:r>
              <a:rPr sz="2400" b="1" i="1" spc="-20" dirty="0">
                <a:latin typeface="Calibri"/>
                <a:cs typeface="Calibri"/>
              </a:rPr>
              <a:t>o</a:t>
            </a:r>
            <a:r>
              <a:rPr sz="2400" b="1" i="1" spc="-5" dirty="0">
                <a:latin typeface="Calibri"/>
                <a:cs typeface="Calibri"/>
              </a:rPr>
              <a:t>w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spc="-10" dirty="0">
                <a:latin typeface="Calibri"/>
                <a:cs typeface="Calibri"/>
              </a:rPr>
              <a:t>n</a:t>
            </a:r>
            <a:r>
              <a:rPr sz="2400" b="1" i="1" dirty="0">
                <a:latin typeface="Calibri"/>
                <a:cs typeface="Calibri"/>
              </a:rPr>
              <a:t>g 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spc="-30" dirty="0">
                <a:latin typeface="Calibri"/>
                <a:cs typeface="Calibri"/>
              </a:rPr>
              <a:t>n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dirty="0">
                <a:latin typeface="Calibri"/>
                <a:cs typeface="Calibri"/>
              </a:rPr>
              <a:t>o 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spc="-10" dirty="0">
                <a:latin typeface="Calibri"/>
                <a:cs typeface="Calibri"/>
              </a:rPr>
              <a:t>ncr</a:t>
            </a:r>
            <a:r>
              <a:rPr sz="2400" b="1" i="1" spc="-5" dirty="0">
                <a:latin typeface="Calibri"/>
                <a:cs typeface="Calibri"/>
              </a:rPr>
              <a:t>e</a:t>
            </a:r>
            <a:r>
              <a:rPr sz="2400" b="1" i="1" spc="-10" dirty="0">
                <a:latin typeface="Calibri"/>
                <a:cs typeface="Calibri"/>
              </a:rPr>
              <a:t>a</a:t>
            </a:r>
            <a:r>
              <a:rPr sz="2400" b="1" i="1" dirty="0">
                <a:latin typeface="Calibri"/>
                <a:cs typeface="Calibri"/>
              </a:rPr>
              <a:t>s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spc="-10" dirty="0">
                <a:latin typeface="Calibri"/>
                <a:cs typeface="Calibri"/>
              </a:rPr>
              <a:t>n</a:t>
            </a:r>
            <a:r>
              <a:rPr sz="2400" b="1" i="1" dirty="0">
                <a:latin typeface="Calibri"/>
                <a:cs typeface="Calibri"/>
              </a:rPr>
              <a:t>g </a:t>
            </a:r>
            <a:r>
              <a:rPr sz="2400" b="1" i="1" spc="-10" dirty="0">
                <a:latin typeface="Calibri"/>
                <a:cs typeface="Calibri"/>
              </a:rPr>
              <a:t>or</a:t>
            </a:r>
            <a:r>
              <a:rPr sz="2400" b="1" i="1" spc="5" dirty="0">
                <a:latin typeface="Calibri"/>
                <a:cs typeface="Calibri"/>
              </a:rPr>
              <a:t>d</a:t>
            </a:r>
            <a:r>
              <a:rPr sz="2400" b="1" i="1" spc="-5" dirty="0">
                <a:latin typeface="Calibri"/>
                <a:cs typeface="Calibri"/>
              </a:rPr>
              <a:t>e</a:t>
            </a:r>
            <a:r>
              <a:rPr sz="2400" b="1" i="1" dirty="0">
                <a:latin typeface="Calibri"/>
                <a:cs typeface="Calibri"/>
              </a:rPr>
              <a:t>r</a:t>
            </a:r>
            <a:r>
              <a:rPr sz="2400" b="1" i="1" spc="-10" dirty="0">
                <a:latin typeface="Calibri"/>
                <a:cs typeface="Calibri"/>
              </a:rPr>
              <a:t> o</a:t>
            </a:r>
            <a:r>
              <a:rPr sz="2400" b="1" i="1" dirty="0">
                <a:latin typeface="Calibri"/>
                <a:cs typeface="Calibri"/>
              </a:rPr>
              <a:t>f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p</a:t>
            </a:r>
            <a:r>
              <a:rPr sz="2400" b="1" i="1" spc="-15" dirty="0">
                <a:latin typeface="Calibri"/>
                <a:cs typeface="Calibri"/>
              </a:rPr>
              <a:t>ri</a:t>
            </a:r>
            <a:r>
              <a:rPr sz="2400" b="1" i="1" spc="-10" dirty="0">
                <a:latin typeface="Calibri"/>
                <a:cs typeface="Calibri"/>
              </a:rPr>
              <a:t>or</a:t>
            </a:r>
            <a:r>
              <a:rPr sz="2400" b="1" i="1" spc="-5" dirty="0">
                <a:latin typeface="Calibri"/>
                <a:cs typeface="Calibri"/>
              </a:rPr>
              <a:t>i</a:t>
            </a:r>
            <a:r>
              <a:rPr sz="2400" b="1" i="1" spc="-15" dirty="0">
                <a:latin typeface="Calibri"/>
                <a:cs typeface="Calibri"/>
              </a:rPr>
              <a:t>t</a:t>
            </a:r>
            <a:r>
              <a:rPr sz="2400" b="1" i="1" spc="-125" dirty="0">
                <a:latin typeface="Calibri"/>
                <a:cs typeface="Calibri"/>
              </a:rPr>
              <a:t>y</a:t>
            </a:r>
            <a:r>
              <a:rPr sz="2400" b="1" i="1" dirty="0">
                <a:latin typeface="Calibri"/>
                <a:cs typeface="Calibri"/>
              </a:rPr>
              <a:t>.</a:t>
            </a:r>
            <a:r>
              <a:rPr sz="2400" b="1" i="1" spc="15" dirty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T</a:t>
            </a:r>
            <a:r>
              <a:rPr sz="2400" b="1" i="1" spc="-10" dirty="0">
                <a:latin typeface="Calibri"/>
                <a:cs typeface="Calibri"/>
              </a:rPr>
              <a:t>he 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spc="-5" dirty="0">
                <a:latin typeface="Calibri"/>
                <a:cs typeface="Calibri"/>
              </a:rPr>
              <a:t>e</a:t>
            </a:r>
            <a:r>
              <a:rPr sz="2400" b="1" i="1" spc="-20" dirty="0">
                <a:latin typeface="Calibri"/>
                <a:cs typeface="Calibri"/>
              </a:rPr>
              <a:t>m</a:t>
            </a:r>
            <a:r>
              <a:rPr sz="2400" b="1" i="1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at </a:t>
            </a:r>
            <a:r>
              <a:rPr sz="2400" b="1" i="1" spc="-5" dirty="0">
                <a:latin typeface="Calibri"/>
                <a:cs typeface="Calibri"/>
              </a:rPr>
              <a:t>th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bo</a:t>
            </a:r>
            <a:r>
              <a:rPr sz="2400" b="1" i="1" spc="-20" dirty="0">
                <a:latin typeface="Calibri"/>
                <a:cs typeface="Calibri"/>
              </a:rPr>
              <a:t>t</a:t>
            </a:r>
            <a:r>
              <a:rPr sz="2400" b="1" i="1" spc="-40" dirty="0">
                <a:latin typeface="Calibri"/>
                <a:cs typeface="Calibri"/>
              </a:rPr>
              <a:t>t</a:t>
            </a:r>
            <a:r>
              <a:rPr sz="2400" b="1" i="1" spc="-10" dirty="0">
                <a:latin typeface="Calibri"/>
                <a:cs typeface="Calibri"/>
              </a:rPr>
              <a:t>o</a:t>
            </a:r>
            <a:r>
              <a:rPr sz="2400" b="1" i="1" dirty="0">
                <a:latin typeface="Calibri"/>
                <a:cs typeface="Calibri"/>
              </a:rPr>
              <a:t>m </a:t>
            </a:r>
            <a:r>
              <a:rPr sz="2400" b="1" i="1" spc="-10" dirty="0">
                <a:latin typeface="Calibri"/>
                <a:cs typeface="Calibri"/>
              </a:rPr>
              <a:t>o</a:t>
            </a:r>
            <a:r>
              <a:rPr sz="2400" b="1" i="1" dirty="0">
                <a:latin typeface="Calibri"/>
                <a:cs typeface="Calibri"/>
              </a:rPr>
              <a:t>f</a:t>
            </a:r>
            <a:r>
              <a:rPr sz="2400" b="1" i="1" spc="-10" dirty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th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15" dirty="0">
                <a:latin typeface="Calibri"/>
                <a:cs typeface="Calibri"/>
              </a:rPr>
              <a:t>li</a:t>
            </a:r>
            <a:r>
              <a:rPr sz="2400" b="1" i="1" spc="-25" dirty="0">
                <a:latin typeface="Calibri"/>
                <a:cs typeface="Calibri"/>
              </a:rPr>
              <a:t>s</a:t>
            </a:r>
            <a:r>
              <a:rPr sz="2400" b="1" i="1" spc="-10" dirty="0">
                <a:latin typeface="Calibri"/>
                <a:cs typeface="Calibri"/>
              </a:rPr>
              <a:t>t </a:t>
            </a:r>
            <a:r>
              <a:rPr sz="2400" b="1" i="1" dirty="0">
                <a:latin typeface="Calibri"/>
                <a:cs typeface="Calibri"/>
              </a:rPr>
              <a:t>s</a:t>
            </a:r>
            <a:r>
              <a:rPr sz="2400" b="1" i="1" spc="-10" dirty="0">
                <a:latin typeface="Calibri"/>
                <a:cs typeface="Calibri"/>
              </a:rPr>
              <a:t>hou</a:t>
            </a:r>
            <a:r>
              <a:rPr sz="2400" b="1" i="1" spc="-5" dirty="0">
                <a:latin typeface="Calibri"/>
                <a:cs typeface="Calibri"/>
              </a:rPr>
              <a:t>l</a:t>
            </a:r>
            <a:r>
              <a:rPr sz="2400" b="1" i="1" spc="-15" dirty="0">
                <a:latin typeface="Calibri"/>
                <a:cs typeface="Calibri"/>
              </a:rPr>
              <a:t>d</a:t>
            </a:r>
            <a:r>
              <a:rPr sz="2400" b="1" i="1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h</a:t>
            </a:r>
            <a:r>
              <a:rPr sz="2400" b="1" i="1" spc="5" dirty="0">
                <a:latin typeface="Calibri"/>
                <a:cs typeface="Calibri"/>
              </a:rPr>
              <a:t>a</a:t>
            </a:r>
            <a:r>
              <a:rPr sz="2400" b="1" i="1" dirty="0">
                <a:latin typeface="Calibri"/>
                <a:cs typeface="Calibri"/>
              </a:rPr>
              <a:t>ve</a:t>
            </a:r>
            <a:r>
              <a:rPr sz="2400" b="1" i="1" spc="-20" dirty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th</a:t>
            </a:r>
            <a:r>
              <a:rPr sz="2400" b="1" i="1" dirty="0">
                <a:latin typeface="Calibri"/>
                <a:cs typeface="Calibri"/>
              </a:rPr>
              <a:t>e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i="1" spc="-25" dirty="0">
                <a:latin typeface="Calibri"/>
                <a:cs typeface="Calibri"/>
              </a:rPr>
              <a:t>h</a:t>
            </a:r>
            <a:r>
              <a:rPr sz="2400" b="1" i="1" spc="-15" dirty="0">
                <a:latin typeface="Calibri"/>
                <a:cs typeface="Calibri"/>
              </a:rPr>
              <a:t>i</a:t>
            </a:r>
            <a:r>
              <a:rPr sz="2400" b="1" i="1" spc="-10" dirty="0">
                <a:latin typeface="Calibri"/>
                <a:cs typeface="Calibri"/>
              </a:rPr>
              <a:t>gh</a:t>
            </a:r>
            <a:r>
              <a:rPr sz="2400" b="1" i="1" spc="-5" dirty="0">
                <a:latin typeface="Calibri"/>
                <a:cs typeface="Calibri"/>
              </a:rPr>
              <a:t>e</a:t>
            </a:r>
            <a:r>
              <a:rPr sz="2400" b="1" i="1" spc="-25" dirty="0">
                <a:latin typeface="Calibri"/>
                <a:cs typeface="Calibri"/>
              </a:rPr>
              <a:t>s</a:t>
            </a:r>
            <a:r>
              <a:rPr sz="2400" b="1" i="1" spc="-10" dirty="0">
                <a:latin typeface="Calibri"/>
                <a:cs typeface="Calibri"/>
              </a:rPr>
              <a:t>t p</a:t>
            </a:r>
            <a:r>
              <a:rPr sz="2400" b="1" i="1" spc="-15" dirty="0">
                <a:latin typeface="Calibri"/>
                <a:cs typeface="Calibri"/>
              </a:rPr>
              <a:t>ri</a:t>
            </a:r>
            <a:r>
              <a:rPr sz="2400" b="1" i="1" spc="-10" dirty="0">
                <a:latin typeface="Calibri"/>
                <a:cs typeface="Calibri"/>
              </a:rPr>
              <a:t>or</a:t>
            </a:r>
            <a:r>
              <a:rPr sz="2400" b="1" i="1" spc="-5" dirty="0">
                <a:latin typeface="Calibri"/>
                <a:cs typeface="Calibri"/>
              </a:rPr>
              <a:t>i</a:t>
            </a:r>
            <a:r>
              <a:rPr sz="2400" b="1" i="1" spc="-15" dirty="0">
                <a:latin typeface="Calibri"/>
                <a:cs typeface="Calibri"/>
              </a:rPr>
              <a:t>t</a:t>
            </a:r>
            <a:r>
              <a:rPr sz="2400" b="1" i="1" spc="-125" dirty="0">
                <a:latin typeface="Calibri"/>
                <a:cs typeface="Calibri"/>
              </a:rPr>
              <a:t>y</a:t>
            </a:r>
            <a:r>
              <a:rPr sz="2400" b="1" i="1" dirty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575"/>
              </a:spcBef>
            </a:pP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45" dirty="0">
                <a:latin typeface="Calibri"/>
                <a:cs typeface="Calibri"/>
              </a:rPr>
              <a:t>nt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al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tyl</a:t>
            </a:r>
            <a:r>
              <a:rPr sz="2400" b="1" dirty="0">
                <a:latin typeface="Calibri"/>
                <a:cs typeface="Calibri"/>
              </a:rPr>
              <a:t>e, </a:t>
            </a:r>
            <a:r>
              <a:rPr sz="2400" b="1" spc="-20" dirty="0">
                <a:latin typeface="Calibri"/>
                <a:cs typeface="Calibri"/>
              </a:rPr>
              <a:t>B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35" dirty="0">
                <a:latin typeface="Calibri"/>
                <a:cs typeface="Calibri"/>
              </a:rPr>
              <a:t>w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er</a:t>
            </a:r>
            <a:r>
              <a:rPr sz="2400" b="1" spc="-3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spc="-15" dirty="0">
                <a:latin typeface="Calibri"/>
                <a:cs typeface="Calibri"/>
              </a:rPr>
              <a:t>ault</a:t>
            </a:r>
            <a:r>
              <a:rPr sz="2400" b="1" spc="-10" dirty="0">
                <a:latin typeface="Calibri"/>
                <a:cs typeface="Calibri"/>
              </a:rPr>
              <a:t>,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Inlin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tyl</a:t>
            </a:r>
            <a:r>
              <a:rPr sz="2400" b="1" dirty="0">
                <a:latin typeface="Calibri"/>
                <a:cs typeface="Calibri"/>
              </a:rPr>
              <a:t>e, </a:t>
            </a:r>
            <a:r>
              <a:rPr sz="2400" b="1" spc="5" dirty="0">
                <a:latin typeface="Calibri"/>
                <a:cs typeface="Calibri"/>
              </a:rPr>
              <a:t>E</a:t>
            </a:r>
            <a:r>
              <a:rPr sz="2400" b="1" dirty="0">
                <a:latin typeface="Calibri"/>
                <a:cs typeface="Calibri"/>
              </a:rPr>
              <a:t>x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al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tyl</a:t>
            </a:r>
            <a:r>
              <a:rPr sz="2400" b="1" dirty="0">
                <a:latin typeface="Calibri"/>
                <a:cs typeface="Calibri"/>
              </a:rPr>
              <a:t>e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2743200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Browser </a:t>
            </a:r>
            <a:r>
              <a:rPr lang="en-US" dirty="0">
                <a:solidFill>
                  <a:srgbClr val="FF0000"/>
                </a:solidFill>
              </a:rPr>
              <a:t>default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External style sheet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Internal style sheet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Inline Style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82675">
              <a:lnSpc>
                <a:spcPct val="100000"/>
              </a:lnSpc>
            </a:pPr>
            <a:r>
              <a:rPr dirty="0">
                <a:latin typeface="Courier New"/>
                <a:cs typeface="Courier New"/>
              </a:rPr>
              <a:t>&lt;div&gt;</a:t>
            </a:r>
            <a:r>
              <a:rPr spc="-1335" dirty="0">
                <a:latin typeface="Courier New"/>
                <a:cs typeface="Courier New"/>
              </a:rPr>
              <a:t> </a:t>
            </a:r>
            <a:r>
              <a:rPr spc="-25" dirty="0"/>
              <a:t>a</a:t>
            </a:r>
            <a:r>
              <a:rPr spc="-20" dirty="0"/>
              <a:t>nd</a:t>
            </a:r>
            <a:r>
              <a:rPr dirty="0"/>
              <a:t> </a:t>
            </a:r>
            <a:r>
              <a:rPr dirty="0">
                <a:latin typeface="Courier New"/>
                <a:cs typeface="Courier New"/>
              </a:rPr>
              <a:t>&lt;span&gt;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35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751" y="945771"/>
            <a:ext cx="6074410" cy="43446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75" dirty="0">
                <a:latin typeface="Calibri"/>
                <a:cs typeface="Calibri"/>
              </a:rPr>
              <a:t>T</a:t>
            </a:r>
            <a:r>
              <a:rPr sz="2400" b="1" spc="-25" dirty="0">
                <a:latin typeface="Calibri"/>
                <a:cs typeface="Calibri"/>
              </a:rPr>
              <a:t>w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additi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al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g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w</a:t>
            </a:r>
            <a:r>
              <a:rPr sz="2400" b="1" spc="-15" dirty="0">
                <a:latin typeface="Calibri"/>
                <a:cs typeface="Calibri"/>
              </a:rPr>
              <a:t>ith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S</a:t>
            </a:r>
            <a:endParaRPr sz="2400" dirty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65"/>
              </a:spcBef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spc="-15" dirty="0">
                <a:latin typeface="Calibri"/>
                <a:cs typeface="Calibri"/>
              </a:rPr>
              <a:t>ow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 b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app</a:t>
            </a:r>
            <a:r>
              <a:rPr sz="1800" spc="-5" dirty="0">
                <a:latin typeface="Calibri"/>
                <a:cs typeface="Calibri"/>
              </a:rPr>
              <a:t>li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 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b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up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f </a:t>
            </a:r>
            <a:r>
              <a:rPr sz="1800" spc="-10" dirty="0">
                <a:latin typeface="Calibri"/>
                <a:cs typeface="Calibri"/>
              </a:rPr>
              <a:t>el</a:t>
            </a:r>
            <a:r>
              <a:rPr sz="1800" spc="-15" dirty="0">
                <a:latin typeface="Calibri"/>
                <a:cs typeface="Calibri"/>
              </a:rPr>
              <a:t>eme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s</a:t>
            </a:r>
          </a:p>
          <a:p>
            <a:pPr>
              <a:lnSpc>
                <a:spcPts val="1900"/>
              </a:lnSpc>
              <a:buFont typeface="Arial"/>
              <a:buChar char="–"/>
            </a:pPr>
            <a:endParaRPr sz="1900" dirty="0"/>
          </a:p>
          <a:p>
            <a:pPr>
              <a:lnSpc>
                <a:spcPts val="1900"/>
              </a:lnSpc>
              <a:spcBef>
                <a:spcPts val="64"/>
              </a:spcBef>
              <a:buFont typeface="Arial"/>
              <a:buChar char="–"/>
            </a:pPr>
            <a:endParaRPr sz="1900" dirty="0"/>
          </a:p>
          <a:p>
            <a:pPr marL="12700">
              <a:lnSpc>
                <a:spcPct val="100000"/>
              </a:lnSpc>
            </a:pPr>
            <a:r>
              <a:rPr sz="2400" b="1" dirty="0">
                <a:latin typeface="Courier New"/>
                <a:cs typeface="Courier New"/>
              </a:rPr>
              <a:t>&lt;div&gt;</a:t>
            </a:r>
            <a:endParaRPr sz="2400" dirty="0">
              <a:latin typeface="Courier New"/>
              <a:cs typeface="Courier New"/>
            </a:endParaRPr>
          </a:p>
          <a:p>
            <a:pPr marL="756285" indent="-286385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5" dirty="0">
                <a:latin typeface="Calibri"/>
                <a:cs typeface="Calibri"/>
              </a:rPr>
              <a:t>B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5" dirty="0">
                <a:latin typeface="Calibri"/>
                <a:cs typeface="Calibri"/>
              </a:rPr>
              <a:t>k</a:t>
            </a:r>
            <a:r>
              <a:rPr sz="1800" dirty="0">
                <a:latin typeface="Calibri"/>
                <a:cs typeface="Calibri"/>
              </a:rPr>
              <a:t>-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20" dirty="0">
                <a:latin typeface="Calibri"/>
                <a:cs typeface="Calibri"/>
              </a:rPr>
              <a:t>ev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g</a:t>
            </a:r>
            <a:endParaRPr sz="1800" dirty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25" dirty="0">
                <a:latin typeface="Calibri"/>
                <a:cs typeface="Calibri"/>
              </a:rPr>
              <a:t>M</a:t>
            </a:r>
            <a:r>
              <a:rPr sz="1800" spc="-35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</a:t>
            </a:r>
            <a:r>
              <a:rPr sz="1800" spc="-5" dirty="0">
                <a:latin typeface="Calibri"/>
                <a:cs typeface="Calibri"/>
              </a:rPr>
              <a:t>lo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5" dirty="0">
                <a:latin typeface="Calibri"/>
                <a:cs typeface="Calibri"/>
              </a:rPr>
              <a:t>k</a:t>
            </a:r>
            <a:r>
              <a:rPr sz="1800" dirty="0">
                <a:latin typeface="Calibri"/>
                <a:cs typeface="Calibri"/>
              </a:rPr>
              <a:t>-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20" dirty="0">
                <a:latin typeface="Calibri"/>
                <a:cs typeface="Calibri"/>
              </a:rPr>
              <a:t>ev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dirty="0">
                <a:latin typeface="Calibri"/>
                <a:cs typeface="Calibri"/>
              </a:rPr>
              <a:t>s</a:t>
            </a:r>
          </a:p>
          <a:p>
            <a:pPr marL="756285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latin typeface="Calibri"/>
                <a:cs typeface="Calibri"/>
              </a:rPr>
              <a:t>I</a:t>
            </a:r>
            <a:r>
              <a:rPr sz="1800" spc="-25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b</a:t>
            </a:r>
            <a:r>
              <a:rPr sz="1800" spc="-10" dirty="0">
                <a:latin typeface="Calibri"/>
                <a:cs typeface="Calibri"/>
              </a:rPr>
              <a:t>le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H</a:t>
            </a:r>
            <a:r>
              <a:rPr sz="1800" spc="-5" dirty="0" smtClean="0">
                <a:latin typeface="Calibri"/>
                <a:cs typeface="Calibri"/>
              </a:rPr>
              <a:t>T</a:t>
            </a:r>
            <a:r>
              <a:rPr sz="1800" spc="-25" dirty="0" smtClean="0">
                <a:latin typeface="Calibri"/>
                <a:cs typeface="Calibri"/>
              </a:rPr>
              <a:t>M</a:t>
            </a:r>
            <a:r>
              <a:rPr sz="1800" spc="10" dirty="0" smtClean="0">
                <a:latin typeface="Calibri"/>
                <a:cs typeface="Calibri"/>
              </a:rPr>
              <a:t>L</a:t>
            </a:r>
            <a:r>
              <a:rPr lang="en-NZ" sz="1800" spc="10" dirty="0" smtClean="0">
                <a:latin typeface="Calibri"/>
                <a:cs typeface="Calibri"/>
              </a:rPr>
              <a:t>5</a:t>
            </a:r>
            <a:r>
              <a:rPr sz="1800" spc="-5" dirty="0" smtClean="0">
                <a:latin typeface="Calibri"/>
                <a:cs typeface="Calibri"/>
              </a:rPr>
              <a:t>,</a:t>
            </a:r>
            <a:r>
              <a:rPr sz="1800" spc="20" dirty="0" smtClean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bu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an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25" dirty="0">
                <a:latin typeface="Calibri"/>
                <a:cs typeface="Calibri"/>
              </a:rPr>
              <a:t>a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 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app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ie</a:t>
            </a:r>
            <a:r>
              <a:rPr sz="1800" dirty="0">
                <a:latin typeface="Calibri"/>
                <a:cs typeface="Calibri"/>
              </a:rPr>
              <a:t>d</a:t>
            </a:r>
          </a:p>
          <a:p>
            <a:pPr>
              <a:lnSpc>
                <a:spcPts val="1100"/>
              </a:lnSpc>
              <a:spcBef>
                <a:spcPts val="0"/>
              </a:spcBef>
              <a:buFont typeface="Arial"/>
              <a:buChar char="–"/>
            </a:pPr>
            <a:endParaRPr sz="1100" dirty="0"/>
          </a:p>
          <a:p>
            <a:pPr>
              <a:lnSpc>
                <a:spcPts val="1900"/>
              </a:lnSpc>
              <a:buFont typeface="Arial"/>
              <a:buChar char="–"/>
            </a:pPr>
            <a:endParaRPr sz="1900" dirty="0"/>
          </a:p>
          <a:p>
            <a:pPr marL="12700">
              <a:lnSpc>
                <a:spcPct val="100000"/>
              </a:lnSpc>
            </a:pPr>
            <a:r>
              <a:rPr sz="2400" b="1" dirty="0">
                <a:latin typeface="Courier New"/>
                <a:cs typeface="Courier New"/>
              </a:rPr>
              <a:t>&lt;span&gt;</a:t>
            </a:r>
            <a:endParaRPr sz="2400" dirty="0">
              <a:latin typeface="Courier New"/>
              <a:cs typeface="Courier New"/>
            </a:endParaRPr>
          </a:p>
          <a:p>
            <a:pPr marL="756285" indent="-286385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latin typeface="Calibri"/>
                <a:cs typeface="Calibri"/>
              </a:rPr>
              <a:t>In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ag</a:t>
            </a:r>
            <a:endParaRPr sz="1800" dirty="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25" dirty="0">
                <a:latin typeface="Calibri"/>
                <a:cs typeface="Calibri"/>
              </a:rPr>
              <a:t>M</a:t>
            </a:r>
            <a:r>
              <a:rPr sz="1800" spc="-35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ag</a:t>
            </a:r>
            <a:r>
              <a:rPr sz="1800" dirty="0">
                <a:latin typeface="Calibri"/>
                <a:cs typeface="Calibri"/>
              </a:rPr>
              <a:t>s</a:t>
            </a:r>
          </a:p>
          <a:p>
            <a:pPr marL="756285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dirty="0">
                <a:latin typeface="Calibri"/>
                <a:cs typeface="Calibri"/>
              </a:rPr>
              <a:t>I</a:t>
            </a:r>
            <a:r>
              <a:rPr sz="1800" spc="-25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b</a:t>
            </a:r>
            <a:r>
              <a:rPr sz="1800" spc="-10" dirty="0">
                <a:latin typeface="Calibri"/>
                <a:cs typeface="Calibri"/>
              </a:rPr>
              <a:t>le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H</a:t>
            </a:r>
            <a:r>
              <a:rPr sz="1800" spc="-5" dirty="0" smtClean="0">
                <a:latin typeface="Calibri"/>
                <a:cs typeface="Calibri"/>
              </a:rPr>
              <a:t>T</a:t>
            </a:r>
            <a:r>
              <a:rPr sz="1800" spc="-25" dirty="0" smtClean="0">
                <a:latin typeface="Calibri"/>
                <a:cs typeface="Calibri"/>
              </a:rPr>
              <a:t>M</a:t>
            </a:r>
            <a:r>
              <a:rPr sz="1800" spc="10" dirty="0" smtClean="0">
                <a:latin typeface="Calibri"/>
                <a:cs typeface="Calibri"/>
              </a:rPr>
              <a:t>L</a:t>
            </a:r>
            <a:r>
              <a:rPr lang="en-NZ" sz="1800" spc="10" dirty="0" smtClean="0">
                <a:latin typeface="Calibri"/>
                <a:cs typeface="Calibri"/>
              </a:rPr>
              <a:t>5</a:t>
            </a:r>
            <a:r>
              <a:rPr sz="1800" spc="-5" dirty="0" smtClean="0">
                <a:latin typeface="Calibri"/>
                <a:cs typeface="Calibri"/>
              </a:rPr>
              <a:t>,</a:t>
            </a:r>
            <a:r>
              <a:rPr sz="1800" spc="20" dirty="0" smtClean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bu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an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25" dirty="0">
                <a:latin typeface="Calibri"/>
                <a:cs typeface="Calibri"/>
              </a:rPr>
              <a:t>a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 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app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ie</a:t>
            </a:r>
            <a:r>
              <a:rPr sz="1800" dirty="0">
                <a:latin typeface="Calibri"/>
                <a:cs typeface="Calibri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57095">
              <a:lnSpc>
                <a:spcPct val="100000"/>
              </a:lnSpc>
            </a:pPr>
            <a:r>
              <a:rPr spc="-25" dirty="0"/>
              <a:t>E</a:t>
            </a:r>
            <a:r>
              <a:rPr spc="-60" dirty="0"/>
              <a:t>x</a:t>
            </a:r>
            <a:r>
              <a:rPr spc="-30" dirty="0"/>
              <a:t>amp</a:t>
            </a:r>
            <a:r>
              <a:rPr spc="-5" dirty="0"/>
              <a:t>les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36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0" y="990600"/>
            <a:ext cx="8305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&lt;meta charset="UTF-8"&gt;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&lt;title&gt;A sample page&lt;/title&gt;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&lt;link </a:t>
            </a:r>
            <a:r>
              <a:rPr lang="en-NZ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rel</a:t>
            </a:r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="stylesheet" </a:t>
            </a:r>
            <a:r>
              <a:rPr lang="en-NZ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="mystyle.css</a:t>
            </a:r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 type="text/</a:t>
            </a:r>
            <a:r>
              <a:rPr lang="en-NZ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&lt;/head&gt;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&lt;h1&gt;Example&lt;/h1&gt;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&lt;p&gt;This is a complete html5 web page.  You can verify that all the code is correct using the &lt;a </a:t>
            </a:r>
            <a:r>
              <a:rPr lang="en-NZ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="http://validator.w3.org"&gt;W3C Validator&lt;/a&gt;.&lt;/p&gt;</a:t>
            </a:r>
          </a:p>
          <a:p>
            <a:endParaRPr lang="en-NZ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&lt;h2&gt;Images&lt;/h2&gt;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&lt;p&gt;If your code is correct, you will get this message showing that your page has validated.&lt;/p&gt;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&lt;p&gt;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NZ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img</a:t>
            </a:r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NZ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="validated.png" alt="Validated html5"&gt;</a:t>
            </a:r>
          </a:p>
          <a:p>
            <a:r>
              <a:rPr lang="en-NZ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&lt;/p</a:t>
            </a:r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&lt;p class="footer"&gt;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&lt;span class="</a:t>
            </a:r>
            <a:r>
              <a:rPr lang="en-NZ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catName</a:t>
            </a:r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"&gt;Author:&lt;/span&gt; Damir Azhar&lt;</a:t>
            </a:r>
            <a:r>
              <a:rPr lang="en-NZ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&lt;span class="</a:t>
            </a:r>
            <a:r>
              <a:rPr lang="en-NZ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catName</a:t>
            </a:r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"&gt;Date:&lt;/span&gt; 19/01/15&lt;</a:t>
            </a:r>
            <a:r>
              <a:rPr lang="en-NZ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&lt;/p&gt;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  <a:p>
            <a:r>
              <a:rPr lang="en-NZ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91410">
              <a:lnSpc>
                <a:spcPct val="100000"/>
              </a:lnSpc>
            </a:pPr>
            <a:r>
              <a:rPr spc="-25" dirty="0"/>
              <a:t>No </a:t>
            </a:r>
            <a:r>
              <a:rPr spc="-20" dirty="0"/>
              <a:t>CSS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37</a:t>
            </a:fld>
            <a:endParaRPr sz="1200">
              <a:latin typeface="Arial"/>
              <a:cs typeface="Arial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163" y="1042988"/>
            <a:ext cx="5526238" cy="5253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5435">
              <a:lnSpc>
                <a:spcPct val="100000"/>
              </a:lnSpc>
            </a:pPr>
            <a:r>
              <a:rPr spc="-20" dirty="0"/>
              <a:t>S</a:t>
            </a:r>
            <a:r>
              <a:rPr spc="-25" dirty="0"/>
              <a:t>a</a:t>
            </a:r>
            <a:r>
              <a:rPr spc="-5" dirty="0"/>
              <a:t>m</a:t>
            </a:r>
            <a:r>
              <a:rPr dirty="0"/>
              <a:t>e</a:t>
            </a:r>
            <a:r>
              <a:rPr spc="-15" dirty="0"/>
              <a:t> </a:t>
            </a:r>
            <a:r>
              <a:rPr spc="-20" dirty="0"/>
              <a:t>p</a:t>
            </a:r>
            <a:r>
              <a:rPr spc="-25" dirty="0"/>
              <a:t>a</a:t>
            </a:r>
            <a:r>
              <a:rPr spc="-40" dirty="0"/>
              <a:t>g</a:t>
            </a:r>
            <a:r>
              <a:rPr dirty="0"/>
              <a:t>e</a:t>
            </a:r>
            <a:r>
              <a:rPr spc="10" dirty="0"/>
              <a:t> </a:t>
            </a:r>
            <a:r>
              <a:rPr spc="5" dirty="0"/>
              <a:t>w</a:t>
            </a:r>
            <a:r>
              <a:rPr spc="-15" dirty="0"/>
              <a:t>ith</a:t>
            </a:r>
            <a:r>
              <a:rPr dirty="0"/>
              <a:t> </a:t>
            </a:r>
            <a:r>
              <a:rPr spc="-20" dirty="0"/>
              <a:t>a</a:t>
            </a:r>
            <a:r>
              <a:rPr dirty="0"/>
              <a:t> </a:t>
            </a:r>
            <a:r>
              <a:rPr spc="-50" dirty="0"/>
              <a:t>s</a:t>
            </a:r>
            <a:r>
              <a:rPr spc="-15" dirty="0"/>
              <a:t>t</a:t>
            </a:r>
            <a:r>
              <a:rPr spc="-25" dirty="0"/>
              <a:t>y</a:t>
            </a:r>
            <a:r>
              <a:rPr spc="-10" dirty="0"/>
              <a:t>l</a:t>
            </a:r>
            <a:r>
              <a:rPr dirty="0"/>
              <a:t>e</a:t>
            </a:r>
            <a:r>
              <a:rPr spc="-15" dirty="0"/>
              <a:t> s</a:t>
            </a:r>
            <a:r>
              <a:rPr dirty="0"/>
              <a:t>he</a:t>
            </a:r>
            <a:r>
              <a:rPr spc="-30" dirty="0"/>
              <a:t>e</a:t>
            </a:r>
            <a:r>
              <a:rPr spc="-15" dirty="0"/>
              <a:t>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28002" y="1393316"/>
            <a:ext cx="2579370" cy="878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latin typeface="Courier New"/>
                <a:cs typeface="Courier New"/>
              </a:rPr>
              <a:t>body</a:t>
            </a:r>
            <a:endParaRPr sz="14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latin typeface="Courier New"/>
                <a:cs typeface="Courier New"/>
              </a:rPr>
              <a:t>{</a:t>
            </a:r>
            <a:endParaRPr sz="14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1400" b="1" spc="-5" dirty="0">
                <a:latin typeface="Courier New"/>
                <a:cs typeface="Courier New"/>
              </a:rPr>
              <a:t>font-f</a:t>
            </a:r>
            <a:r>
              <a:rPr sz="1400" b="1" spc="-15" dirty="0">
                <a:latin typeface="Courier New"/>
                <a:cs typeface="Courier New"/>
              </a:rPr>
              <a:t>a</a:t>
            </a:r>
            <a:r>
              <a:rPr sz="1400" b="1" spc="-5" dirty="0">
                <a:latin typeface="Courier New"/>
                <a:cs typeface="Courier New"/>
              </a:rPr>
              <a:t>mil</a:t>
            </a:r>
            <a:r>
              <a:rPr sz="1400" b="1" spc="-15" dirty="0">
                <a:latin typeface="Courier New"/>
                <a:cs typeface="Courier New"/>
              </a:rPr>
              <a:t>y</a:t>
            </a:r>
            <a:r>
              <a:rPr sz="1400" b="1" dirty="0">
                <a:latin typeface="Courier New"/>
                <a:cs typeface="Courier New"/>
              </a:rPr>
              <a:t>:</a:t>
            </a:r>
            <a:r>
              <a:rPr sz="1400" b="1" spc="-5" dirty="0">
                <a:latin typeface="Courier New"/>
                <a:cs typeface="Courier New"/>
              </a:rPr>
              <a:t> </a:t>
            </a:r>
            <a:r>
              <a:rPr sz="1400" b="1" spc="-15" dirty="0">
                <a:latin typeface="Courier New"/>
                <a:cs typeface="Courier New"/>
              </a:rPr>
              <a:t>s</a:t>
            </a:r>
            <a:r>
              <a:rPr sz="1400" b="1" spc="-5" dirty="0">
                <a:latin typeface="Courier New"/>
                <a:cs typeface="Courier New"/>
              </a:rPr>
              <a:t>ans</a:t>
            </a:r>
            <a:r>
              <a:rPr sz="1400" b="1" dirty="0">
                <a:latin typeface="Courier New"/>
                <a:cs typeface="Courier New"/>
              </a:rPr>
              <a:t>-</a:t>
            </a:r>
            <a:r>
              <a:rPr sz="1400" b="1" spc="-5" dirty="0">
                <a:latin typeface="Courier New"/>
                <a:cs typeface="Courier New"/>
              </a:rPr>
              <a:t>se</a:t>
            </a:r>
            <a:r>
              <a:rPr sz="1400" b="1" spc="-15" dirty="0">
                <a:latin typeface="Courier New"/>
                <a:cs typeface="Courier New"/>
              </a:rPr>
              <a:t>r</a:t>
            </a:r>
            <a:r>
              <a:rPr sz="1400" b="1" spc="-5" dirty="0">
                <a:latin typeface="Courier New"/>
                <a:cs typeface="Courier New"/>
              </a:rPr>
              <a:t>if;</a:t>
            </a:r>
            <a:endParaRPr sz="14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latin typeface="Courier New"/>
                <a:cs typeface="Courier New"/>
              </a:rPr>
              <a:t>}</a:t>
            </a:r>
            <a:endParaRPr sz="1400" dirty="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38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8002" y="2460490"/>
            <a:ext cx="1940560" cy="1305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latin typeface="Courier New"/>
                <a:cs typeface="Courier New"/>
              </a:rPr>
              <a:t>h1</a:t>
            </a:r>
            <a:r>
              <a:rPr sz="1400" b="1" dirty="0">
                <a:latin typeface="Courier New"/>
                <a:cs typeface="Courier New"/>
              </a:rPr>
              <a:t>,</a:t>
            </a:r>
            <a:r>
              <a:rPr sz="1400" b="1" spc="-5" dirty="0">
                <a:latin typeface="Courier New"/>
                <a:cs typeface="Courier New"/>
              </a:rPr>
              <a:t> h2</a:t>
            </a:r>
            <a:endParaRPr sz="14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latin typeface="Courier New"/>
                <a:cs typeface="Courier New"/>
              </a:rPr>
              <a:t>{</a:t>
            </a:r>
            <a:endParaRPr sz="1400" dirty="0">
              <a:latin typeface="Courier New"/>
              <a:cs typeface="Courier New"/>
            </a:endParaRPr>
          </a:p>
          <a:p>
            <a:pPr marL="12700" marR="6350">
              <a:lnSpc>
                <a:spcPct val="100000"/>
              </a:lnSpc>
            </a:pPr>
            <a:r>
              <a:rPr sz="1400" b="1" spc="-5" dirty="0">
                <a:latin typeface="Courier New"/>
                <a:cs typeface="Courier New"/>
              </a:rPr>
              <a:t>text-a</a:t>
            </a:r>
            <a:r>
              <a:rPr sz="1400" b="1" spc="-15" dirty="0">
                <a:latin typeface="Courier New"/>
                <a:cs typeface="Courier New"/>
              </a:rPr>
              <a:t>l</a:t>
            </a:r>
            <a:r>
              <a:rPr sz="1400" b="1" spc="-5" dirty="0">
                <a:latin typeface="Courier New"/>
                <a:cs typeface="Courier New"/>
              </a:rPr>
              <a:t>ign</a:t>
            </a:r>
            <a:r>
              <a:rPr sz="1400" b="1" dirty="0">
                <a:latin typeface="Courier New"/>
                <a:cs typeface="Courier New"/>
              </a:rPr>
              <a:t>:</a:t>
            </a:r>
            <a:r>
              <a:rPr sz="1400" b="1" spc="-15" dirty="0">
                <a:latin typeface="Courier New"/>
                <a:cs typeface="Courier New"/>
              </a:rPr>
              <a:t> </a:t>
            </a:r>
            <a:r>
              <a:rPr sz="1400" b="1" spc="-5" dirty="0">
                <a:latin typeface="Courier New"/>
                <a:cs typeface="Courier New"/>
              </a:rPr>
              <a:t>r</a:t>
            </a:r>
            <a:r>
              <a:rPr sz="1400" b="1" spc="-15" dirty="0">
                <a:latin typeface="Courier New"/>
                <a:cs typeface="Courier New"/>
              </a:rPr>
              <a:t>i</a:t>
            </a:r>
            <a:r>
              <a:rPr sz="1400" b="1" spc="-5" dirty="0">
                <a:latin typeface="Courier New"/>
                <a:cs typeface="Courier New"/>
              </a:rPr>
              <a:t>ght; backgr</a:t>
            </a:r>
            <a:r>
              <a:rPr sz="1400" b="1" spc="-15" dirty="0">
                <a:latin typeface="Courier New"/>
                <a:cs typeface="Courier New"/>
              </a:rPr>
              <a:t>o</a:t>
            </a:r>
            <a:r>
              <a:rPr sz="1400" b="1" spc="-5" dirty="0">
                <a:latin typeface="Courier New"/>
                <a:cs typeface="Courier New"/>
              </a:rPr>
              <a:t>und</a:t>
            </a:r>
            <a:r>
              <a:rPr sz="1400" b="1" spc="-15" dirty="0">
                <a:latin typeface="Courier New"/>
                <a:cs typeface="Courier New"/>
              </a:rPr>
              <a:t>-</a:t>
            </a:r>
            <a:r>
              <a:rPr sz="1400" b="1" spc="-5" dirty="0">
                <a:latin typeface="Courier New"/>
                <a:cs typeface="Courier New"/>
              </a:rPr>
              <a:t>co</a:t>
            </a:r>
            <a:r>
              <a:rPr sz="1400" b="1" spc="-15" dirty="0">
                <a:latin typeface="Courier New"/>
                <a:cs typeface="Courier New"/>
              </a:rPr>
              <a:t>l</a:t>
            </a:r>
            <a:r>
              <a:rPr sz="1400" b="1" spc="-5" dirty="0">
                <a:latin typeface="Courier New"/>
                <a:cs typeface="Courier New"/>
              </a:rPr>
              <a:t>or: color</a:t>
            </a:r>
            <a:r>
              <a:rPr sz="1400" b="1" dirty="0">
                <a:latin typeface="Courier New"/>
                <a:cs typeface="Courier New"/>
              </a:rPr>
              <a:t>:</a:t>
            </a:r>
            <a:r>
              <a:rPr sz="1400" b="1" spc="-15" dirty="0">
                <a:latin typeface="Courier New"/>
                <a:cs typeface="Courier New"/>
              </a:rPr>
              <a:t> </a:t>
            </a:r>
            <a:r>
              <a:rPr sz="1400" b="1" spc="-5" dirty="0">
                <a:latin typeface="Courier New"/>
                <a:cs typeface="Courier New"/>
              </a:rPr>
              <a:t>whi</a:t>
            </a:r>
            <a:r>
              <a:rPr sz="1400" b="1" spc="-15" dirty="0">
                <a:latin typeface="Courier New"/>
                <a:cs typeface="Courier New"/>
              </a:rPr>
              <a:t>t</a:t>
            </a:r>
            <a:r>
              <a:rPr sz="1400" b="1" spc="-5" dirty="0">
                <a:latin typeface="Courier New"/>
                <a:cs typeface="Courier New"/>
              </a:rPr>
              <a:t>e;</a:t>
            </a:r>
            <a:endParaRPr sz="14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latin typeface="Courier New"/>
                <a:cs typeface="Courier New"/>
              </a:rPr>
              <a:t>}</a:t>
            </a:r>
            <a:endParaRPr sz="1400" dirty="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43333" y="3100794"/>
            <a:ext cx="664210" cy="238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latin typeface="Courier New"/>
                <a:cs typeface="Courier New"/>
              </a:rPr>
              <a:t>bl</a:t>
            </a:r>
            <a:r>
              <a:rPr sz="1400" b="1" spc="-15" dirty="0">
                <a:latin typeface="Courier New"/>
                <a:cs typeface="Courier New"/>
              </a:rPr>
              <a:t>a</a:t>
            </a:r>
            <a:r>
              <a:rPr sz="1400" b="1" spc="-5" dirty="0">
                <a:latin typeface="Courier New"/>
                <a:cs typeface="Courier New"/>
              </a:rPr>
              <a:t>ck;</a:t>
            </a:r>
            <a:endParaRPr sz="1400" dirty="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7824" y="3954533"/>
            <a:ext cx="1834514" cy="1305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400" b="1" spc="-5" dirty="0">
                <a:latin typeface="Courier New"/>
                <a:cs typeface="Courier New"/>
              </a:rPr>
              <a:t>.footer</a:t>
            </a:r>
            <a:endParaRPr sz="1400" dirty="0">
              <a:latin typeface="Courier New"/>
              <a:cs typeface="Courier New"/>
            </a:endParaRPr>
          </a:p>
          <a:p>
            <a:pPr marL="12700" algn="just">
              <a:lnSpc>
                <a:spcPct val="100000"/>
              </a:lnSpc>
            </a:pPr>
            <a:r>
              <a:rPr sz="1400" b="1" dirty="0">
                <a:latin typeface="Courier New"/>
                <a:cs typeface="Courier New"/>
              </a:rPr>
              <a:t>{</a:t>
            </a:r>
            <a:endParaRPr sz="1400" dirty="0">
              <a:latin typeface="Courier New"/>
              <a:cs typeface="Courier New"/>
            </a:endParaRPr>
          </a:p>
          <a:p>
            <a:pPr marL="12700" marR="6350" algn="just">
              <a:lnSpc>
                <a:spcPct val="100000"/>
              </a:lnSpc>
            </a:pPr>
            <a:r>
              <a:rPr sz="1400" b="1" spc="-5" dirty="0">
                <a:latin typeface="Courier New"/>
                <a:cs typeface="Courier New"/>
              </a:rPr>
              <a:t>border</a:t>
            </a:r>
            <a:r>
              <a:rPr sz="1400" b="1" spc="-15" dirty="0">
                <a:latin typeface="Courier New"/>
                <a:cs typeface="Courier New"/>
              </a:rPr>
              <a:t>-</a:t>
            </a:r>
            <a:r>
              <a:rPr sz="1400" b="1" spc="-5" dirty="0">
                <a:latin typeface="Courier New"/>
                <a:cs typeface="Courier New"/>
              </a:rPr>
              <a:t>top</a:t>
            </a:r>
            <a:r>
              <a:rPr sz="1400" b="1" spc="-15" dirty="0">
                <a:latin typeface="Courier New"/>
                <a:cs typeface="Courier New"/>
              </a:rPr>
              <a:t>-</a:t>
            </a:r>
            <a:r>
              <a:rPr sz="1400" b="1" spc="-5" dirty="0">
                <a:latin typeface="Courier New"/>
                <a:cs typeface="Courier New"/>
              </a:rPr>
              <a:t>wi</a:t>
            </a:r>
            <a:r>
              <a:rPr sz="1400" b="1" spc="-15" dirty="0">
                <a:latin typeface="Courier New"/>
                <a:cs typeface="Courier New"/>
              </a:rPr>
              <a:t>d</a:t>
            </a:r>
            <a:r>
              <a:rPr sz="1400" b="1" spc="-5" dirty="0">
                <a:latin typeface="Courier New"/>
                <a:cs typeface="Courier New"/>
              </a:rPr>
              <a:t>th: border</a:t>
            </a:r>
            <a:r>
              <a:rPr sz="1400" b="1" spc="-15" dirty="0">
                <a:latin typeface="Courier New"/>
                <a:cs typeface="Courier New"/>
              </a:rPr>
              <a:t>-</a:t>
            </a:r>
            <a:r>
              <a:rPr sz="1400" b="1" spc="-5" dirty="0">
                <a:latin typeface="Courier New"/>
                <a:cs typeface="Courier New"/>
              </a:rPr>
              <a:t>top</a:t>
            </a:r>
            <a:r>
              <a:rPr sz="1400" b="1" spc="-15" dirty="0">
                <a:latin typeface="Courier New"/>
                <a:cs typeface="Courier New"/>
              </a:rPr>
              <a:t>-</a:t>
            </a:r>
            <a:r>
              <a:rPr sz="1400" b="1" spc="-5" dirty="0">
                <a:latin typeface="Courier New"/>
                <a:cs typeface="Courier New"/>
              </a:rPr>
              <a:t>st</a:t>
            </a:r>
            <a:r>
              <a:rPr sz="1400" b="1" spc="-15" dirty="0">
                <a:latin typeface="Courier New"/>
                <a:cs typeface="Courier New"/>
              </a:rPr>
              <a:t>y</a:t>
            </a:r>
            <a:r>
              <a:rPr sz="1400" b="1" spc="-5" dirty="0">
                <a:latin typeface="Courier New"/>
                <a:cs typeface="Courier New"/>
              </a:rPr>
              <a:t>le: font-s</a:t>
            </a:r>
            <a:r>
              <a:rPr sz="1400" b="1" spc="-15" dirty="0">
                <a:latin typeface="Courier New"/>
                <a:cs typeface="Courier New"/>
              </a:rPr>
              <a:t>i</a:t>
            </a:r>
            <a:r>
              <a:rPr sz="1400" b="1" spc="-5" dirty="0">
                <a:latin typeface="Courier New"/>
                <a:cs typeface="Courier New"/>
              </a:rPr>
              <a:t>ze</a:t>
            </a:r>
            <a:r>
              <a:rPr sz="1400" b="1" dirty="0">
                <a:latin typeface="Courier New"/>
                <a:cs typeface="Courier New"/>
              </a:rPr>
              <a:t>:</a:t>
            </a:r>
            <a:r>
              <a:rPr sz="1400" b="1" spc="-15" dirty="0">
                <a:latin typeface="Courier New"/>
                <a:cs typeface="Courier New"/>
              </a:rPr>
              <a:t> </a:t>
            </a:r>
            <a:r>
              <a:rPr sz="1400" b="1" spc="-5" dirty="0">
                <a:latin typeface="Courier New"/>
                <a:cs typeface="Courier New"/>
              </a:rPr>
              <a:t>sm</a:t>
            </a:r>
            <a:r>
              <a:rPr sz="1400" b="1" spc="-15" dirty="0">
                <a:latin typeface="Courier New"/>
                <a:cs typeface="Courier New"/>
              </a:rPr>
              <a:t>a</a:t>
            </a:r>
            <a:r>
              <a:rPr sz="1400" b="1" spc="-5" dirty="0">
                <a:latin typeface="Courier New"/>
                <a:cs typeface="Courier New"/>
              </a:rPr>
              <a:t>ll;</a:t>
            </a:r>
            <a:endParaRPr sz="1400" dirty="0">
              <a:latin typeface="Courier New"/>
              <a:cs typeface="Courier New"/>
            </a:endParaRPr>
          </a:p>
          <a:p>
            <a:pPr marL="12700" algn="just">
              <a:lnSpc>
                <a:spcPct val="100000"/>
              </a:lnSpc>
            </a:pPr>
            <a:r>
              <a:rPr sz="1400" b="1" dirty="0">
                <a:latin typeface="Courier New"/>
                <a:cs typeface="Courier New"/>
              </a:rPr>
              <a:t>}</a:t>
            </a:r>
            <a:endParaRPr sz="1400" dirty="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43333" y="4381402"/>
            <a:ext cx="664210" cy="4514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ct val="100000"/>
              </a:lnSpc>
            </a:pPr>
            <a:r>
              <a:rPr sz="1400" b="1" spc="-5" dirty="0">
                <a:latin typeface="Courier New"/>
                <a:cs typeface="Courier New"/>
              </a:rPr>
              <a:t>th</a:t>
            </a:r>
            <a:r>
              <a:rPr sz="1400" b="1" spc="-15" dirty="0">
                <a:latin typeface="Courier New"/>
                <a:cs typeface="Courier New"/>
              </a:rPr>
              <a:t>i</a:t>
            </a:r>
            <a:r>
              <a:rPr sz="1400" b="1" spc="-5" dirty="0">
                <a:latin typeface="Courier New"/>
                <a:cs typeface="Courier New"/>
              </a:rPr>
              <a:t>ck; so</a:t>
            </a:r>
            <a:r>
              <a:rPr sz="1400" b="1" spc="-15" dirty="0">
                <a:latin typeface="Courier New"/>
                <a:cs typeface="Courier New"/>
              </a:rPr>
              <a:t>l</a:t>
            </a:r>
            <a:r>
              <a:rPr sz="1400" b="1" spc="-5" dirty="0">
                <a:latin typeface="Courier New"/>
                <a:cs typeface="Courier New"/>
              </a:rPr>
              <a:t>id;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7824" y="5448575"/>
            <a:ext cx="1940560" cy="878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latin typeface="Courier New"/>
                <a:cs typeface="Courier New"/>
              </a:rPr>
              <a:t>.catNa</a:t>
            </a:r>
            <a:r>
              <a:rPr sz="1400" b="1" spc="-15" dirty="0">
                <a:latin typeface="Courier New"/>
                <a:cs typeface="Courier New"/>
              </a:rPr>
              <a:t>m</a:t>
            </a:r>
            <a:r>
              <a:rPr sz="1400" b="1" dirty="0">
                <a:latin typeface="Courier New"/>
                <a:cs typeface="Courier New"/>
              </a:rPr>
              <a:t>e</a:t>
            </a:r>
            <a:endParaRPr sz="14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latin typeface="Courier New"/>
                <a:cs typeface="Courier New"/>
              </a:rPr>
              <a:t>{</a:t>
            </a:r>
            <a:endParaRPr sz="14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1400" b="1" spc="-5" dirty="0">
                <a:latin typeface="Courier New"/>
                <a:cs typeface="Courier New"/>
              </a:rPr>
              <a:t>font-w</a:t>
            </a:r>
            <a:r>
              <a:rPr sz="1400" b="1" spc="-15" dirty="0">
                <a:latin typeface="Courier New"/>
                <a:cs typeface="Courier New"/>
              </a:rPr>
              <a:t>e</a:t>
            </a:r>
            <a:r>
              <a:rPr sz="1400" b="1" spc="-5" dirty="0">
                <a:latin typeface="Courier New"/>
                <a:cs typeface="Courier New"/>
              </a:rPr>
              <a:t>igh</a:t>
            </a:r>
            <a:r>
              <a:rPr sz="1400" b="1" spc="-15" dirty="0">
                <a:latin typeface="Courier New"/>
                <a:cs typeface="Courier New"/>
              </a:rPr>
              <a:t>t</a:t>
            </a:r>
            <a:r>
              <a:rPr sz="1400" b="1" dirty="0">
                <a:latin typeface="Courier New"/>
                <a:cs typeface="Courier New"/>
              </a:rPr>
              <a:t>:</a:t>
            </a:r>
            <a:r>
              <a:rPr sz="1400" b="1" spc="-5" dirty="0">
                <a:latin typeface="Courier New"/>
                <a:cs typeface="Courier New"/>
              </a:rPr>
              <a:t> </a:t>
            </a:r>
            <a:r>
              <a:rPr sz="1400" b="1" spc="-15" dirty="0">
                <a:latin typeface="Courier New"/>
                <a:cs typeface="Courier New"/>
              </a:rPr>
              <a:t>b</a:t>
            </a:r>
            <a:r>
              <a:rPr sz="1400" b="1" spc="-5" dirty="0">
                <a:latin typeface="Courier New"/>
                <a:cs typeface="Courier New"/>
              </a:rPr>
              <a:t>old;</a:t>
            </a:r>
            <a:endParaRPr sz="14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latin typeface="Courier New"/>
                <a:cs typeface="Courier New"/>
              </a:rPr>
              <a:t>}</a:t>
            </a:r>
            <a:endParaRPr sz="1400" dirty="0">
              <a:latin typeface="Courier New"/>
              <a:cs typeface="Courier New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590675"/>
            <a:ext cx="5000625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0" dirty="0"/>
              <a:t>S</a:t>
            </a:r>
            <a:r>
              <a:rPr spc="-25" dirty="0"/>
              <a:t>a</a:t>
            </a:r>
            <a:r>
              <a:rPr spc="-5" dirty="0"/>
              <a:t>m</a:t>
            </a:r>
            <a:r>
              <a:rPr dirty="0"/>
              <a:t>e</a:t>
            </a:r>
            <a:r>
              <a:rPr spc="-15" dirty="0"/>
              <a:t> </a:t>
            </a:r>
            <a:r>
              <a:rPr spc="-20" dirty="0"/>
              <a:t>p</a:t>
            </a:r>
            <a:r>
              <a:rPr spc="-25" dirty="0"/>
              <a:t>a</a:t>
            </a:r>
            <a:r>
              <a:rPr spc="-40" dirty="0"/>
              <a:t>g</a:t>
            </a:r>
            <a:r>
              <a:rPr spc="-5" dirty="0"/>
              <a:t>e</a:t>
            </a:r>
            <a:r>
              <a:rPr dirty="0"/>
              <a:t>,</a:t>
            </a:r>
            <a:r>
              <a:rPr spc="10" dirty="0"/>
              <a:t> </a:t>
            </a:r>
            <a:r>
              <a:rPr spc="-15" dirty="0"/>
              <a:t>di</a:t>
            </a:r>
            <a:r>
              <a:rPr dirty="0"/>
              <a:t>f</a:t>
            </a:r>
            <a:r>
              <a:rPr spc="-60" dirty="0"/>
              <a:t>f</a:t>
            </a:r>
            <a:r>
              <a:rPr spc="-5" dirty="0"/>
              <a:t>e</a:t>
            </a:r>
            <a:r>
              <a:rPr spc="-35" dirty="0"/>
              <a:t>r</a:t>
            </a:r>
            <a:r>
              <a:rPr spc="-5" dirty="0"/>
              <a:t>e</a:t>
            </a:r>
            <a:r>
              <a:rPr spc="-40" dirty="0"/>
              <a:t>n</a:t>
            </a:r>
            <a:r>
              <a:rPr spc="-15" dirty="0"/>
              <a:t>t</a:t>
            </a:r>
            <a:r>
              <a:rPr spc="-10" dirty="0"/>
              <a:t> </a:t>
            </a:r>
            <a:r>
              <a:rPr spc="-50" dirty="0"/>
              <a:t>s</a:t>
            </a:r>
            <a:r>
              <a:rPr spc="-15" dirty="0"/>
              <a:t>t</a:t>
            </a:r>
            <a:r>
              <a:rPr spc="-25" dirty="0"/>
              <a:t>y</a:t>
            </a:r>
            <a:r>
              <a:rPr spc="-10" dirty="0"/>
              <a:t>l</a:t>
            </a:r>
            <a:r>
              <a:rPr dirty="0"/>
              <a:t>e</a:t>
            </a:r>
            <a:r>
              <a:rPr spc="-15" dirty="0"/>
              <a:t> s</a:t>
            </a:r>
            <a:r>
              <a:rPr dirty="0"/>
              <a:t>he</a:t>
            </a:r>
            <a:r>
              <a:rPr spc="-30" dirty="0"/>
              <a:t>e</a:t>
            </a:r>
            <a:r>
              <a:rPr spc="-15" dirty="0"/>
              <a:t>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27824" y="1213929"/>
            <a:ext cx="3750310" cy="2159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-635" algn="just">
              <a:lnSpc>
                <a:spcPct val="100000"/>
              </a:lnSpc>
            </a:pPr>
            <a:r>
              <a:rPr sz="1400" b="1" spc="-5" dirty="0">
                <a:latin typeface="Courier New"/>
                <a:cs typeface="Courier New"/>
              </a:rPr>
              <a:t>bod</a:t>
            </a:r>
            <a:r>
              <a:rPr sz="1400" b="1" dirty="0">
                <a:latin typeface="Courier New"/>
                <a:cs typeface="Courier New"/>
              </a:rPr>
              <a:t>y</a:t>
            </a:r>
            <a:r>
              <a:rPr sz="1400" b="1" spc="-5" dirty="0">
                <a:latin typeface="Courier New"/>
                <a:cs typeface="Courier New"/>
              </a:rPr>
              <a:t> </a:t>
            </a:r>
            <a:r>
              <a:rPr sz="1400" b="1" dirty="0">
                <a:latin typeface="Courier New"/>
                <a:cs typeface="Courier New"/>
              </a:rPr>
              <a:t>{</a:t>
            </a:r>
            <a:r>
              <a:rPr sz="1400" b="1" spc="-15" dirty="0">
                <a:latin typeface="Courier New"/>
                <a:cs typeface="Courier New"/>
              </a:rPr>
              <a:t> </a:t>
            </a:r>
            <a:r>
              <a:rPr sz="1400" b="1" spc="-5" dirty="0">
                <a:latin typeface="Courier New"/>
                <a:cs typeface="Courier New"/>
              </a:rPr>
              <a:t>bac</a:t>
            </a:r>
            <a:r>
              <a:rPr sz="1400" b="1" spc="-15" dirty="0">
                <a:latin typeface="Courier New"/>
                <a:cs typeface="Courier New"/>
              </a:rPr>
              <a:t>k</a:t>
            </a:r>
            <a:r>
              <a:rPr sz="1400" b="1" spc="-5" dirty="0">
                <a:latin typeface="Courier New"/>
                <a:cs typeface="Courier New"/>
              </a:rPr>
              <a:t>gr</a:t>
            </a:r>
            <a:r>
              <a:rPr sz="1400" b="1" spc="-15" dirty="0">
                <a:latin typeface="Courier New"/>
                <a:cs typeface="Courier New"/>
              </a:rPr>
              <a:t>o</a:t>
            </a:r>
            <a:r>
              <a:rPr sz="1400" b="1" spc="-5" dirty="0">
                <a:latin typeface="Courier New"/>
                <a:cs typeface="Courier New"/>
              </a:rPr>
              <a:t>und</a:t>
            </a:r>
            <a:r>
              <a:rPr sz="1400" b="1" dirty="0">
                <a:latin typeface="Courier New"/>
                <a:cs typeface="Courier New"/>
              </a:rPr>
              <a:t>-</a:t>
            </a:r>
            <a:r>
              <a:rPr sz="1400" b="1" spc="-5" dirty="0">
                <a:latin typeface="Courier New"/>
                <a:cs typeface="Courier New"/>
              </a:rPr>
              <a:t>co</a:t>
            </a:r>
            <a:r>
              <a:rPr sz="1400" b="1" spc="-15" dirty="0">
                <a:latin typeface="Courier New"/>
                <a:cs typeface="Courier New"/>
              </a:rPr>
              <a:t>l</a:t>
            </a:r>
            <a:r>
              <a:rPr sz="1400" b="1" spc="-5" dirty="0">
                <a:latin typeface="Courier New"/>
                <a:cs typeface="Courier New"/>
              </a:rPr>
              <a:t>or</a:t>
            </a:r>
            <a:r>
              <a:rPr sz="1400" b="1" dirty="0">
                <a:latin typeface="Courier New"/>
                <a:cs typeface="Courier New"/>
              </a:rPr>
              <a:t>:</a:t>
            </a:r>
            <a:r>
              <a:rPr sz="1400" b="1" spc="-15" dirty="0">
                <a:latin typeface="Courier New"/>
                <a:cs typeface="Courier New"/>
              </a:rPr>
              <a:t> </a:t>
            </a:r>
            <a:r>
              <a:rPr sz="1400" b="1" spc="-5" dirty="0">
                <a:latin typeface="Courier New"/>
                <a:cs typeface="Courier New"/>
              </a:rPr>
              <a:t>#e</a:t>
            </a:r>
            <a:r>
              <a:rPr sz="1400" b="1" spc="-15" dirty="0">
                <a:latin typeface="Courier New"/>
                <a:cs typeface="Courier New"/>
              </a:rPr>
              <a:t>e</a:t>
            </a:r>
            <a:r>
              <a:rPr sz="1400" b="1" spc="-5" dirty="0">
                <a:latin typeface="Courier New"/>
                <a:cs typeface="Courier New"/>
              </a:rPr>
              <a:t>ffee</a:t>
            </a:r>
            <a:r>
              <a:rPr sz="1400" b="1" dirty="0">
                <a:latin typeface="Courier New"/>
                <a:cs typeface="Courier New"/>
              </a:rPr>
              <a:t>;</a:t>
            </a:r>
            <a:r>
              <a:rPr sz="1400" b="1" spc="-5" dirty="0">
                <a:latin typeface="Courier New"/>
                <a:cs typeface="Courier New"/>
              </a:rPr>
              <a:t> </a:t>
            </a:r>
            <a:r>
              <a:rPr sz="1400" b="1" dirty="0">
                <a:latin typeface="Courier New"/>
                <a:cs typeface="Courier New"/>
              </a:rPr>
              <a:t>}</a:t>
            </a:r>
            <a:endParaRPr sz="1400" dirty="0">
              <a:latin typeface="Courier New"/>
              <a:cs typeface="Courier New"/>
            </a:endParaRPr>
          </a:p>
          <a:p>
            <a:pPr>
              <a:lnSpc>
                <a:spcPts val="1600"/>
              </a:lnSpc>
              <a:spcBef>
                <a:spcPts val="81"/>
              </a:spcBef>
            </a:pPr>
            <a:endParaRPr sz="1600" dirty="0"/>
          </a:p>
          <a:p>
            <a:pPr marL="12700" algn="just">
              <a:lnSpc>
                <a:spcPct val="100000"/>
              </a:lnSpc>
            </a:pPr>
            <a:r>
              <a:rPr sz="1400" b="1" spc="-5" dirty="0">
                <a:latin typeface="Courier New"/>
                <a:cs typeface="Courier New"/>
              </a:rPr>
              <a:t>h1</a:t>
            </a:r>
            <a:r>
              <a:rPr sz="1400" b="1" dirty="0">
                <a:latin typeface="Courier New"/>
                <a:cs typeface="Courier New"/>
              </a:rPr>
              <a:t>,</a:t>
            </a:r>
            <a:r>
              <a:rPr sz="1400" b="1" spc="-5" dirty="0">
                <a:latin typeface="Courier New"/>
                <a:cs typeface="Courier New"/>
              </a:rPr>
              <a:t> h2</a:t>
            </a:r>
            <a:endParaRPr sz="1400" dirty="0">
              <a:latin typeface="Courier New"/>
              <a:cs typeface="Courier New"/>
            </a:endParaRPr>
          </a:p>
          <a:p>
            <a:pPr marL="12700" algn="just">
              <a:lnSpc>
                <a:spcPct val="100000"/>
              </a:lnSpc>
            </a:pPr>
            <a:r>
              <a:rPr sz="1400" b="1" dirty="0">
                <a:latin typeface="Courier New"/>
                <a:cs typeface="Courier New"/>
              </a:rPr>
              <a:t>{</a:t>
            </a:r>
            <a:endParaRPr sz="1400" dirty="0">
              <a:latin typeface="Courier New"/>
              <a:cs typeface="Courier New"/>
            </a:endParaRPr>
          </a:p>
          <a:p>
            <a:pPr marL="12700" algn="just">
              <a:lnSpc>
                <a:spcPct val="100000"/>
              </a:lnSpc>
            </a:pPr>
            <a:r>
              <a:rPr sz="1400" b="1" spc="-5" dirty="0">
                <a:latin typeface="Courier New"/>
                <a:cs typeface="Courier New"/>
              </a:rPr>
              <a:t>text-a</a:t>
            </a:r>
            <a:r>
              <a:rPr sz="1400" b="1" spc="-15" dirty="0">
                <a:latin typeface="Courier New"/>
                <a:cs typeface="Courier New"/>
              </a:rPr>
              <a:t>l</a:t>
            </a:r>
            <a:r>
              <a:rPr sz="1400" b="1" spc="-5" dirty="0">
                <a:latin typeface="Courier New"/>
                <a:cs typeface="Courier New"/>
              </a:rPr>
              <a:t>ign</a:t>
            </a:r>
            <a:r>
              <a:rPr sz="1400" b="1" dirty="0">
                <a:latin typeface="Courier New"/>
                <a:cs typeface="Courier New"/>
              </a:rPr>
              <a:t>:</a:t>
            </a:r>
            <a:r>
              <a:rPr sz="1400" b="1" spc="-15" dirty="0">
                <a:latin typeface="Courier New"/>
                <a:cs typeface="Courier New"/>
              </a:rPr>
              <a:t> </a:t>
            </a:r>
            <a:r>
              <a:rPr sz="1400" b="1" spc="-5" dirty="0">
                <a:latin typeface="Courier New"/>
                <a:cs typeface="Courier New"/>
              </a:rPr>
              <a:t>c</a:t>
            </a:r>
            <a:r>
              <a:rPr sz="1400" b="1" spc="-15" dirty="0">
                <a:latin typeface="Courier New"/>
                <a:cs typeface="Courier New"/>
              </a:rPr>
              <a:t>e</a:t>
            </a:r>
            <a:r>
              <a:rPr sz="1400" b="1" spc="-5" dirty="0">
                <a:latin typeface="Courier New"/>
                <a:cs typeface="Courier New"/>
              </a:rPr>
              <a:t>nter;</a:t>
            </a:r>
            <a:endParaRPr sz="1400" dirty="0">
              <a:latin typeface="Courier New"/>
              <a:cs typeface="Courier New"/>
            </a:endParaRPr>
          </a:p>
          <a:p>
            <a:pPr marL="12700" marR="857885" algn="just">
              <a:lnSpc>
                <a:spcPct val="100000"/>
              </a:lnSpc>
            </a:pPr>
            <a:r>
              <a:rPr sz="1400" b="1" spc="-5" dirty="0">
                <a:latin typeface="Courier New"/>
                <a:cs typeface="Courier New"/>
              </a:rPr>
              <a:t>border</a:t>
            </a:r>
            <a:r>
              <a:rPr sz="1400" b="1" spc="-15" dirty="0">
                <a:latin typeface="Courier New"/>
                <a:cs typeface="Courier New"/>
              </a:rPr>
              <a:t>-</a:t>
            </a:r>
            <a:r>
              <a:rPr sz="1400" b="1" spc="-5" dirty="0">
                <a:latin typeface="Courier New"/>
                <a:cs typeface="Courier New"/>
              </a:rPr>
              <a:t>bot</a:t>
            </a:r>
            <a:r>
              <a:rPr sz="1400" b="1" spc="-15" dirty="0">
                <a:latin typeface="Courier New"/>
                <a:cs typeface="Courier New"/>
              </a:rPr>
              <a:t>t</a:t>
            </a:r>
            <a:r>
              <a:rPr sz="1400" b="1" spc="-5" dirty="0">
                <a:latin typeface="Courier New"/>
                <a:cs typeface="Courier New"/>
              </a:rPr>
              <a:t>om</a:t>
            </a:r>
            <a:r>
              <a:rPr sz="1400" b="1" spc="-15" dirty="0">
                <a:latin typeface="Courier New"/>
                <a:cs typeface="Courier New"/>
              </a:rPr>
              <a:t>-</a:t>
            </a:r>
            <a:r>
              <a:rPr sz="1400" b="1" spc="-5" dirty="0">
                <a:latin typeface="Courier New"/>
                <a:cs typeface="Courier New"/>
              </a:rPr>
              <a:t>color</a:t>
            </a:r>
            <a:r>
              <a:rPr sz="1400" b="1" dirty="0">
                <a:latin typeface="Courier New"/>
                <a:cs typeface="Courier New"/>
              </a:rPr>
              <a:t>:</a:t>
            </a:r>
            <a:r>
              <a:rPr sz="1400" b="1" spc="-15" dirty="0">
                <a:latin typeface="Courier New"/>
                <a:cs typeface="Courier New"/>
              </a:rPr>
              <a:t> </a:t>
            </a:r>
            <a:r>
              <a:rPr sz="1400" b="1" spc="-5" dirty="0">
                <a:latin typeface="Courier New"/>
                <a:cs typeface="Courier New"/>
              </a:rPr>
              <a:t>bla</a:t>
            </a:r>
            <a:r>
              <a:rPr sz="1400" b="1" spc="-15" dirty="0">
                <a:latin typeface="Courier New"/>
                <a:cs typeface="Courier New"/>
              </a:rPr>
              <a:t>c</a:t>
            </a:r>
            <a:r>
              <a:rPr sz="1400" b="1" spc="-5" dirty="0">
                <a:latin typeface="Courier New"/>
                <a:cs typeface="Courier New"/>
              </a:rPr>
              <a:t>k; border</a:t>
            </a:r>
            <a:r>
              <a:rPr sz="1400" b="1" spc="-15" dirty="0">
                <a:latin typeface="Courier New"/>
                <a:cs typeface="Courier New"/>
              </a:rPr>
              <a:t>-</a:t>
            </a:r>
            <a:r>
              <a:rPr sz="1400" b="1" spc="-5" dirty="0">
                <a:latin typeface="Courier New"/>
                <a:cs typeface="Courier New"/>
              </a:rPr>
              <a:t>bot</a:t>
            </a:r>
            <a:r>
              <a:rPr sz="1400" b="1" spc="-15" dirty="0">
                <a:latin typeface="Courier New"/>
                <a:cs typeface="Courier New"/>
              </a:rPr>
              <a:t>t</a:t>
            </a:r>
            <a:r>
              <a:rPr sz="1400" b="1" spc="-5" dirty="0">
                <a:latin typeface="Courier New"/>
                <a:cs typeface="Courier New"/>
              </a:rPr>
              <a:t>om</a:t>
            </a:r>
            <a:r>
              <a:rPr sz="1400" b="1" spc="-15" dirty="0">
                <a:latin typeface="Courier New"/>
                <a:cs typeface="Courier New"/>
              </a:rPr>
              <a:t>-</a:t>
            </a:r>
            <a:r>
              <a:rPr sz="1400" b="1" spc="-5" dirty="0">
                <a:latin typeface="Courier New"/>
                <a:cs typeface="Courier New"/>
              </a:rPr>
              <a:t>style</a:t>
            </a:r>
            <a:r>
              <a:rPr sz="1400" b="1" dirty="0">
                <a:latin typeface="Courier New"/>
                <a:cs typeface="Courier New"/>
              </a:rPr>
              <a:t>:</a:t>
            </a:r>
            <a:r>
              <a:rPr sz="1400" b="1" spc="-15" dirty="0">
                <a:latin typeface="Courier New"/>
                <a:cs typeface="Courier New"/>
              </a:rPr>
              <a:t> </a:t>
            </a:r>
            <a:r>
              <a:rPr sz="1400" b="1" spc="-5" dirty="0">
                <a:latin typeface="Courier New"/>
                <a:cs typeface="Courier New"/>
              </a:rPr>
              <a:t>sol</a:t>
            </a:r>
            <a:r>
              <a:rPr sz="1400" b="1" spc="-15" dirty="0">
                <a:latin typeface="Courier New"/>
                <a:cs typeface="Courier New"/>
              </a:rPr>
              <a:t>i</a:t>
            </a:r>
            <a:r>
              <a:rPr sz="1400" b="1" spc="-5" dirty="0">
                <a:latin typeface="Courier New"/>
                <a:cs typeface="Courier New"/>
              </a:rPr>
              <a:t>d; color</a:t>
            </a:r>
            <a:r>
              <a:rPr sz="1400" b="1" dirty="0">
                <a:latin typeface="Courier New"/>
                <a:cs typeface="Courier New"/>
              </a:rPr>
              <a:t>:</a:t>
            </a:r>
            <a:r>
              <a:rPr sz="1400" b="1" spc="-15" dirty="0">
                <a:latin typeface="Courier New"/>
                <a:cs typeface="Courier New"/>
              </a:rPr>
              <a:t> </a:t>
            </a:r>
            <a:r>
              <a:rPr sz="1400" b="1" spc="-5" dirty="0">
                <a:latin typeface="Courier New"/>
                <a:cs typeface="Courier New"/>
              </a:rPr>
              <a:t>bla</a:t>
            </a:r>
            <a:r>
              <a:rPr sz="1400" b="1" spc="-15" dirty="0">
                <a:latin typeface="Courier New"/>
                <a:cs typeface="Courier New"/>
              </a:rPr>
              <a:t>c</a:t>
            </a:r>
            <a:r>
              <a:rPr sz="1400" b="1" spc="-5" dirty="0">
                <a:latin typeface="Courier New"/>
                <a:cs typeface="Courier New"/>
              </a:rPr>
              <a:t>k;</a:t>
            </a:r>
            <a:endParaRPr sz="1400" dirty="0">
              <a:latin typeface="Courier New"/>
              <a:cs typeface="Courier New"/>
            </a:endParaRPr>
          </a:p>
          <a:p>
            <a:pPr marL="12700" algn="just">
              <a:lnSpc>
                <a:spcPct val="100000"/>
              </a:lnSpc>
            </a:pPr>
            <a:r>
              <a:rPr sz="1400" b="1" spc="-5" dirty="0">
                <a:latin typeface="Courier New"/>
                <a:cs typeface="Courier New"/>
              </a:rPr>
              <a:t>text-t</a:t>
            </a:r>
            <a:r>
              <a:rPr sz="1400" b="1" spc="-15" dirty="0">
                <a:latin typeface="Courier New"/>
                <a:cs typeface="Courier New"/>
              </a:rPr>
              <a:t>r</a:t>
            </a:r>
            <a:r>
              <a:rPr sz="1400" b="1" spc="-5" dirty="0">
                <a:latin typeface="Courier New"/>
                <a:cs typeface="Courier New"/>
              </a:rPr>
              <a:t>ans</a:t>
            </a:r>
            <a:r>
              <a:rPr sz="1400" b="1" spc="-15" dirty="0">
                <a:latin typeface="Courier New"/>
                <a:cs typeface="Courier New"/>
              </a:rPr>
              <a:t>f</a:t>
            </a:r>
            <a:r>
              <a:rPr sz="1400" b="1" spc="-5" dirty="0">
                <a:latin typeface="Courier New"/>
                <a:cs typeface="Courier New"/>
              </a:rPr>
              <a:t>or</a:t>
            </a:r>
            <a:r>
              <a:rPr sz="1400" b="1" spc="-15" dirty="0">
                <a:latin typeface="Courier New"/>
                <a:cs typeface="Courier New"/>
              </a:rPr>
              <a:t>m</a:t>
            </a:r>
            <a:r>
              <a:rPr sz="1400" b="1" dirty="0">
                <a:latin typeface="Courier New"/>
                <a:cs typeface="Courier New"/>
              </a:rPr>
              <a:t>:</a:t>
            </a:r>
            <a:r>
              <a:rPr sz="1400" b="1" spc="-5" dirty="0">
                <a:latin typeface="Courier New"/>
                <a:cs typeface="Courier New"/>
              </a:rPr>
              <a:t> uppe</a:t>
            </a:r>
            <a:r>
              <a:rPr sz="1400" b="1" spc="-15" dirty="0">
                <a:latin typeface="Courier New"/>
                <a:cs typeface="Courier New"/>
              </a:rPr>
              <a:t>r</a:t>
            </a:r>
            <a:r>
              <a:rPr sz="1400" b="1" spc="-5" dirty="0">
                <a:latin typeface="Courier New"/>
                <a:cs typeface="Courier New"/>
              </a:rPr>
              <a:t>cas</a:t>
            </a:r>
            <a:r>
              <a:rPr sz="1400" b="1" spc="-15" dirty="0">
                <a:latin typeface="Courier New"/>
                <a:cs typeface="Courier New"/>
              </a:rPr>
              <a:t>e</a:t>
            </a:r>
            <a:r>
              <a:rPr sz="1400" b="1" dirty="0">
                <a:latin typeface="Courier New"/>
                <a:cs typeface="Courier New"/>
              </a:rPr>
              <a:t>;</a:t>
            </a:r>
            <a:endParaRPr sz="1400" dirty="0">
              <a:latin typeface="Courier New"/>
              <a:cs typeface="Courier New"/>
            </a:endParaRPr>
          </a:p>
          <a:p>
            <a:pPr marL="12700" algn="just">
              <a:lnSpc>
                <a:spcPct val="100000"/>
              </a:lnSpc>
            </a:pPr>
            <a:r>
              <a:rPr sz="1400" b="1" dirty="0">
                <a:latin typeface="Courier New"/>
                <a:cs typeface="Courier New"/>
              </a:rPr>
              <a:t>}</a:t>
            </a:r>
            <a:endParaRPr sz="1400" dirty="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mtClean="0"/>
              <a:t>HTML5 02</a:t>
            </a:r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39</a:t>
            </a:fld>
            <a:endParaRPr sz="12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381931"/>
              </p:ext>
            </p:extLst>
          </p:nvPr>
        </p:nvGraphicFramePr>
        <p:xfrm>
          <a:off x="533400" y="3544970"/>
          <a:ext cx="3445875" cy="26530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00747"/>
                <a:gridCol w="849905"/>
                <a:gridCol w="195223"/>
              </a:tblGrid>
              <a:tr h="1006392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ourier New"/>
                          <a:cs typeface="Courier New"/>
                        </a:rPr>
                        <a:t>p:firs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t</a:t>
                      </a:r>
                      <a:r>
                        <a:rPr sz="1400" b="1" spc="-5" dirty="0">
                          <a:latin typeface="Courier New"/>
                          <a:cs typeface="Courier New"/>
                        </a:rPr>
                        <a:t>-le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t</a:t>
                      </a:r>
                      <a:r>
                        <a:rPr sz="1400" b="1" spc="-5" dirty="0">
                          <a:latin typeface="Courier New"/>
                          <a:cs typeface="Courier New"/>
                        </a:rPr>
                        <a:t>ter</a:t>
                      </a:r>
                      <a:endParaRPr sz="1400" dirty="0">
                        <a:latin typeface="Courier New"/>
                        <a:cs typeface="Courier New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ourier New"/>
                          <a:cs typeface="Courier New"/>
                        </a:rPr>
                        <a:t>{</a:t>
                      </a:r>
                      <a:endParaRPr sz="1400" dirty="0">
                        <a:latin typeface="Courier New"/>
                        <a:cs typeface="Courier New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ourier New"/>
                          <a:cs typeface="Courier New"/>
                        </a:rPr>
                        <a:t>font-s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400" b="1" spc="-5" dirty="0">
                          <a:latin typeface="Courier New"/>
                          <a:cs typeface="Courier New"/>
                        </a:rPr>
                        <a:t>ze</a:t>
                      </a:r>
                      <a:r>
                        <a:rPr sz="1400" b="1" dirty="0">
                          <a:latin typeface="Courier New"/>
                          <a:cs typeface="Courier New"/>
                        </a:rPr>
                        <a:t>: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400" b="1" spc="-5" dirty="0">
                          <a:latin typeface="Courier New"/>
                          <a:cs typeface="Courier New"/>
                        </a:rPr>
                        <a:t>x-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l</a:t>
                      </a:r>
                      <a:r>
                        <a:rPr sz="1400" b="1" spc="-5" dirty="0">
                          <a:latin typeface="Courier New"/>
                          <a:cs typeface="Courier New"/>
                        </a:rPr>
                        <a:t>arge;</a:t>
                      </a:r>
                      <a:endParaRPr sz="1400" dirty="0">
                        <a:latin typeface="Courier New"/>
                        <a:cs typeface="Courier New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ourier New"/>
                          <a:cs typeface="Courier New"/>
                        </a:rPr>
                        <a:t>}</a:t>
                      </a:r>
                      <a:endParaRPr sz="14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280608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ourier New"/>
                          <a:cs typeface="Courier New"/>
                        </a:rPr>
                        <a:t>.footer</a:t>
                      </a:r>
                      <a:endParaRPr sz="1400" dirty="0">
                        <a:latin typeface="Courier New"/>
                        <a:cs typeface="Courier New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ourier New"/>
                          <a:cs typeface="Courier New"/>
                        </a:rPr>
                        <a:t>{</a:t>
                      </a:r>
                      <a:endParaRPr sz="1400" dirty="0">
                        <a:latin typeface="Courier New"/>
                        <a:cs typeface="Courier New"/>
                      </a:endParaRPr>
                    </a:p>
                    <a:p>
                      <a:pPr marL="34925" marR="471805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ourier New"/>
                          <a:cs typeface="Courier New"/>
                        </a:rPr>
                        <a:t>text-a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l</a:t>
                      </a:r>
                      <a:r>
                        <a:rPr sz="1400" b="1" spc="-5" dirty="0">
                          <a:latin typeface="Courier New"/>
                          <a:cs typeface="Courier New"/>
                        </a:rPr>
                        <a:t>ign</a:t>
                      </a:r>
                      <a:r>
                        <a:rPr sz="1400" b="1" dirty="0">
                          <a:latin typeface="Courier New"/>
                          <a:cs typeface="Courier New"/>
                        </a:rPr>
                        <a:t>: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400" b="1" spc="-5" dirty="0">
                          <a:latin typeface="Courier New"/>
                          <a:cs typeface="Courier New"/>
                        </a:rPr>
                        <a:t>r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400" b="1" spc="-5" dirty="0">
                          <a:latin typeface="Courier New"/>
                          <a:cs typeface="Courier New"/>
                        </a:rPr>
                        <a:t>ght; font-s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400" b="1" spc="-5" dirty="0">
                          <a:latin typeface="Courier New"/>
                          <a:cs typeface="Courier New"/>
                        </a:rPr>
                        <a:t>ze</a:t>
                      </a:r>
                      <a:r>
                        <a:rPr sz="1400" b="1" dirty="0">
                          <a:latin typeface="Courier New"/>
                          <a:cs typeface="Courier New"/>
                        </a:rPr>
                        <a:t>: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400" b="1" spc="-5" dirty="0">
                          <a:latin typeface="Courier New"/>
                          <a:cs typeface="Courier New"/>
                        </a:rPr>
                        <a:t>sm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sz="1400" b="1" spc="-5" dirty="0">
                          <a:latin typeface="Courier New"/>
                          <a:cs typeface="Courier New"/>
                        </a:rPr>
                        <a:t>ll;</a:t>
                      </a:r>
                      <a:endParaRPr sz="1400" dirty="0">
                        <a:latin typeface="Courier New"/>
                        <a:cs typeface="Courier New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ourier New"/>
                          <a:cs typeface="Courier New"/>
                        </a:rPr>
                        <a:t>}</a:t>
                      </a:r>
                      <a:endParaRPr sz="14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366088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ourier New"/>
                          <a:cs typeface="Courier New"/>
                        </a:rPr>
                        <a:t>.catNa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m</a:t>
                      </a:r>
                      <a:r>
                        <a:rPr sz="1400" b="1" dirty="0">
                          <a:latin typeface="Courier New"/>
                          <a:cs typeface="Courier New"/>
                        </a:rPr>
                        <a:t>e</a:t>
                      </a:r>
                      <a:r>
                        <a:rPr sz="1400" b="1" spc="-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400" b="1" dirty="0">
                          <a:latin typeface="Courier New"/>
                          <a:cs typeface="Courier New"/>
                        </a:rPr>
                        <a:t>{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400" b="1" spc="-5" dirty="0">
                          <a:latin typeface="Courier New"/>
                          <a:cs typeface="Courier New"/>
                        </a:rPr>
                        <a:t>vi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s</a:t>
                      </a:r>
                      <a:r>
                        <a:rPr sz="1400" b="1" spc="-5" dirty="0">
                          <a:latin typeface="Courier New"/>
                          <a:cs typeface="Courier New"/>
                        </a:rPr>
                        <a:t>ibilit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y</a:t>
                      </a:r>
                      <a:r>
                        <a:rPr sz="1400" b="1" dirty="0">
                          <a:latin typeface="Courier New"/>
                          <a:cs typeface="Courier New"/>
                        </a:rPr>
                        <a:t>: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ourier New"/>
                          <a:cs typeface="Courier New"/>
                        </a:rPr>
                        <a:t>h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1400" b="1" spc="-5" dirty="0">
                          <a:latin typeface="Courier New"/>
                          <a:cs typeface="Courier New"/>
                        </a:rPr>
                        <a:t>dd</a:t>
                      </a:r>
                      <a:r>
                        <a:rPr sz="1400" b="1" spc="-15" dirty="0">
                          <a:latin typeface="Courier New"/>
                          <a:cs typeface="Courier New"/>
                        </a:rPr>
                        <a:t>e</a:t>
                      </a:r>
                      <a:r>
                        <a:rPr sz="1400" b="1" spc="-5" dirty="0">
                          <a:latin typeface="Courier New"/>
                          <a:cs typeface="Courier New"/>
                        </a:rPr>
                        <a:t>n;</a:t>
                      </a:r>
                      <a:endParaRPr sz="14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ourier New"/>
                          <a:cs typeface="Courier New"/>
                        </a:rPr>
                        <a:t>}</a:t>
                      </a:r>
                      <a:endParaRPr sz="14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524000"/>
            <a:ext cx="4791075" cy="4191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5800" y="123722"/>
            <a:ext cx="6108826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98090" algn="l">
              <a:lnSpc>
                <a:spcPct val="100000"/>
              </a:lnSpc>
            </a:pPr>
            <a:r>
              <a:rPr lang="en-NZ" spc="-330" dirty="0" smtClean="0"/>
              <a:t>HTML5  Lecture  2</a:t>
            </a:r>
            <a:endParaRPr spc="-20"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dirty="0" smtClean="0"/>
              <a:t>HTML5 02</a:t>
            </a:r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4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750" y="945771"/>
            <a:ext cx="6674449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lang="en-NZ" sz="2400" b="1" spc="-185" dirty="0" smtClean="0">
                <a:latin typeface="Calibri"/>
                <a:cs typeface="Calibri"/>
              </a:rPr>
              <a:t>Inline tags</a:t>
            </a:r>
            <a:r>
              <a:rPr lang="en-NZ" sz="2400" b="1" spc="-10" dirty="0" smtClean="0">
                <a:latin typeface="Calibri"/>
                <a:cs typeface="Calibri"/>
              </a:rPr>
              <a:t> </a:t>
            </a: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lang="en-NZ" sz="2400" b="1" spc="-10" dirty="0" smtClean="0">
                <a:latin typeface="Calibri"/>
                <a:cs typeface="Calibri"/>
              </a:rPr>
              <a:t>Sections</a:t>
            </a:r>
            <a:endParaRPr sz="2500" dirty="0"/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lang="en-NZ" sz="2400" b="1" spc="-10" dirty="0" smtClean="0">
                <a:latin typeface="Calibri"/>
                <a:cs typeface="Calibri"/>
              </a:rPr>
              <a:t>CSS </a:t>
            </a:r>
            <a:r>
              <a:rPr lang="en-NZ" sz="2400" b="1" spc="-10" dirty="0">
                <a:latin typeface="Calibri"/>
                <a:cs typeface="Calibri"/>
              </a:rPr>
              <a:t>s</a:t>
            </a:r>
            <a:r>
              <a:rPr sz="2400" b="1" spc="-15" dirty="0" err="1" smtClean="0">
                <a:latin typeface="Calibri"/>
                <a:cs typeface="Calibri"/>
              </a:rPr>
              <a:t>tyl</a:t>
            </a:r>
            <a:r>
              <a:rPr sz="2400" b="1" dirty="0" err="1" smtClean="0">
                <a:latin typeface="Calibri"/>
                <a:cs typeface="Calibri"/>
              </a:rPr>
              <a:t>e</a:t>
            </a:r>
            <a:r>
              <a:rPr sz="2400" b="1" spc="-10" dirty="0" err="1" smtClean="0">
                <a:latin typeface="Calibri"/>
                <a:cs typeface="Calibri"/>
              </a:rPr>
              <a:t>s</a:t>
            </a:r>
            <a:r>
              <a:rPr sz="2400" b="1" spc="-5" dirty="0" err="1" smtClean="0">
                <a:latin typeface="Calibri"/>
                <a:cs typeface="Calibri"/>
              </a:rPr>
              <a:t>h</a:t>
            </a:r>
            <a:r>
              <a:rPr sz="2400" b="1" dirty="0" err="1" smtClean="0">
                <a:latin typeface="Calibri"/>
                <a:cs typeface="Calibri"/>
              </a:rPr>
              <a:t>e</a:t>
            </a:r>
            <a:r>
              <a:rPr sz="2400" b="1" spc="-10" dirty="0" err="1" smtClean="0">
                <a:latin typeface="Calibri"/>
                <a:cs typeface="Calibri"/>
              </a:rPr>
              <a:t>e</a:t>
            </a:r>
            <a:r>
              <a:rPr sz="2400" b="1" spc="-15" dirty="0" err="1" smtClean="0">
                <a:latin typeface="Calibri"/>
                <a:cs typeface="Calibri"/>
              </a:rPr>
              <a:t>ts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17586" y="123722"/>
            <a:ext cx="6108826" cy="553998"/>
          </a:xfrm>
        </p:spPr>
        <p:txBody>
          <a:bodyPr/>
          <a:lstStyle/>
          <a:p>
            <a:pPr algn="ctr"/>
            <a:r>
              <a:rPr lang="en-NZ" dirty="0" smtClean="0"/>
              <a:t>Inline tags</a:t>
            </a:r>
            <a:endParaRPr lang="en-US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NZ" smtClean="0"/>
              <a:t>Appear within the blocks</a:t>
            </a:r>
          </a:p>
          <a:p>
            <a:pPr lvl="1"/>
            <a:r>
              <a:rPr lang="en-NZ" smtClean="0"/>
              <a:t>Apply to words within paragraphs etc.</a:t>
            </a:r>
          </a:p>
          <a:p>
            <a:pPr lvl="1"/>
            <a:endParaRPr lang="en-NZ" smtClean="0"/>
          </a:p>
          <a:p>
            <a:r>
              <a:rPr lang="en-NZ" smtClean="0"/>
              <a:t>Common inline tags</a:t>
            </a:r>
          </a:p>
          <a:p>
            <a:pPr lvl="1"/>
            <a:r>
              <a:rPr lang="en-NZ" smtClean="0"/>
              <a:t>Line Breaks</a:t>
            </a:r>
          </a:p>
          <a:p>
            <a:pPr lvl="1"/>
            <a:r>
              <a:rPr lang="en-NZ" smtClean="0"/>
              <a:t>Images</a:t>
            </a:r>
          </a:p>
          <a:p>
            <a:pPr lvl="1"/>
            <a:r>
              <a:rPr lang="en-NZ" smtClean="0"/>
              <a:t>Hypertext References</a:t>
            </a:r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565420"/>
            <a:ext cx="2895600" cy="184666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NZ" dirty="0" smtClean="0"/>
              <a:t>HTML5 02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565420"/>
            <a:ext cx="2133600" cy="245667"/>
          </a:xfrm>
          <a:prstGeom prst="rect">
            <a:avLst/>
          </a:prstGeom>
        </p:spPr>
        <p:txBody>
          <a:bodyPr/>
          <a:lstStyle/>
          <a:p>
            <a:fld id="{34FD8859-28EC-4FE9-A2BB-0D9E1B21184C}" type="slidenum">
              <a:rPr lang="en-NZ" smtClean="0"/>
              <a:pPr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2897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586" y="123722"/>
            <a:ext cx="6108826" cy="553998"/>
          </a:xfrm>
        </p:spPr>
        <p:txBody>
          <a:bodyPr/>
          <a:lstStyle/>
          <a:p>
            <a:pPr algn="ctr"/>
            <a:r>
              <a:rPr lang="mi-NZ" dirty="0" smtClean="0"/>
              <a:t>Empty tags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mi-NZ" dirty="0" smtClean="0"/>
              <a:t>Tags that apply at a given point</a:t>
            </a:r>
          </a:p>
          <a:p>
            <a:pPr lvl="1"/>
            <a:r>
              <a:rPr lang="mi-NZ" dirty="0" smtClean="0"/>
              <a:t>Do not format content</a:t>
            </a:r>
          </a:p>
          <a:p>
            <a:pPr lvl="1"/>
            <a:r>
              <a:rPr lang="mi-NZ" dirty="0" smtClean="0"/>
              <a:t>Only the opening tag is required.</a:t>
            </a:r>
          </a:p>
          <a:p>
            <a:pPr>
              <a:buNone/>
            </a:pPr>
            <a:endParaRPr lang="mi-NZ" dirty="0" smtClean="0"/>
          </a:p>
          <a:p>
            <a:r>
              <a:rPr lang="mi-NZ" dirty="0" smtClean="0"/>
              <a:t>Line breaks</a:t>
            </a:r>
          </a:p>
          <a:p>
            <a:pPr lvl="1"/>
            <a:r>
              <a:rPr lang="mi-NZ" dirty="0" smtClean="0">
                <a:latin typeface="Courier New" pitchFamily="49" charset="0"/>
                <a:cs typeface="Courier New" pitchFamily="49" charset="0"/>
              </a:rPr>
              <a:t>&lt;br&gt;</a:t>
            </a:r>
          </a:p>
          <a:p>
            <a:pPr lvl="1"/>
            <a:endParaRPr lang="mi-NZ" dirty="0" smtClean="0"/>
          </a:p>
          <a:p>
            <a:r>
              <a:rPr lang="mi-NZ" dirty="0" smtClean="0"/>
              <a:t>Images</a:t>
            </a:r>
          </a:p>
          <a:p>
            <a:pPr lvl="1"/>
            <a:r>
              <a:rPr lang="mi-NZ" dirty="0" smtClean="0">
                <a:latin typeface="Courier New" pitchFamily="49" charset="0"/>
                <a:cs typeface="Courier New" pitchFamily="49" charset="0"/>
              </a:rPr>
              <a:t>&lt;img&gt;</a:t>
            </a:r>
          </a:p>
          <a:p>
            <a:pPr lvl="1"/>
            <a:endParaRPr lang="mi-NZ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124200" y="6565420"/>
            <a:ext cx="2895600" cy="184666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NZ" dirty="0" smtClean="0"/>
              <a:t>HTML5 02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565420"/>
            <a:ext cx="2133600" cy="245667"/>
          </a:xfrm>
          <a:prstGeom prst="rect">
            <a:avLst/>
          </a:prstGeom>
        </p:spPr>
        <p:txBody>
          <a:bodyPr/>
          <a:lstStyle/>
          <a:p>
            <a:fld id="{34FD8859-28EC-4FE9-A2BB-0D9E1B21184C}" type="slidenum">
              <a:rPr lang="en-NZ" smtClean="0"/>
              <a:pPr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4982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17586" y="123722"/>
            <a:ext cx="6108826" cy="553998"/>
          </a:xfrm>
        </p:spPr>
        <p:txBody>
          <a:bodyPr/>
          <a:lstStyle/>
          <a:p>
            <a:pPr algn="ctr"/>
            <a:r>
              <a:rPr lang="en-NZ" dirty="0" smtClean="0"/>
              <a:t>Line break</a:t>
            </a:r>
            <a:endParaRPr lang="en-US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mi-NZ" dirty="0" smtClean="0"/>
              <a:t>Breaks a line</a:t>
            </a:r>
            <a:endParaRPr lang="en-NZ" dirty="0" smtClean="0"/>
          </a:p>
          <a:p>
            <a:pPr lvl="1"/>
            <a:r>
              <a:rPr lang="en-NZ" dirty="0" smtClean="0"/>
              <a:t>Same as hitting the Enter key</a:t>
            </a:r>
          </a:p>
          <a:p>
            <a:pPr lvl="1"/>
            <a:r>
              <a:rPr lang="en-NZ" dirty="0" smtClean="0"/>
              <a:t>Use 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NZ" b="1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/>
            <a:endParaRPr lang="en-NZ" b="1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565420"/>
            <a:ext cx="2895600" cy="184666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NZ" dirty="0" smtClean="0"/>
              <a:t>HTML5 02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565420"/>
            <a:ext cx="2133600" cy="245667"/>
          </a:xfrm>
          <a:prstGeom prst="rect">
            <a:avLst/>
          </a:prstGeom>
        </p:spPr>
        <p:txBody>
          <a:bodyPr/>
          <a:lstStyle/>
          <a:p>
            <a:fld id="{34FD8859-28EC-4FE9-A2BB-0D9E1B21184C}" type="slidenum">
              <a:rPr lang="en-NZ" smtClean="0"/>
              <a:pPr/>
              <a:t>7</a:t>
            </a:fld>
            <a:endParaRPr lang="en-NZ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062864" y="2424221"/>
            <a:ext cx="5197475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latin typeface="Courier New" pitchFamily="49" charset="0"/>
              </a:rPr>
              <a:t>&lt;p&gt;Hello Class&lt;/p&gt;</a:t>
            </a:r>
          </a:p>
          <a:p>
            <a:r>
              <a:rPr lang="en-US" dirty="0" smtClean="0">
                <a:latin typeface="Courier New" pitchFamily="49" charset="0"/>
              </a:rPr>
              <a:t>&lt;p&gt;Hello&lt;</a:t>
            </a:r>
            <a:r>
              <a:rPr lang="en-US" dirty="0" err="1" smtClean="0">
                <a:latin typeface="Courier New" pitchFamily="49" charset="0"/>
              </a:rPr>
              <a:t>br</a:t>
            </a:r>
            <a:r>
              <a:rPr lang="en-US" dirty="0" smtClean="0">
                <a:latin typeface="Courier New" pitchFamily="49" charset="0"/>
              </a:rPr>
              <a:t>&gt;Class&lt;/p&gt;</a:t>
            </a:r>
            <a:endParaRPr lang="en-US" dirty="0">
              <a:latin typeface="Courier New" pitchFamily="49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967" y="3518612"/>
            <a:ext cx="4267333" cy="2654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316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17586" y="123722"/>
            <a:ext cx="6108826" cy="553998"/>
          </a:xfrm>
        </p:spPr>
        <p:txBody>
          <a:bodyPr/>
          <a:lstStyle/>
          <a:p>
            <a:pPr algn="ctr"/>
            <a:r>
              <a:rPr lang="en-NZ" dirty="0" smtClean="0"/>
              <a:t>Images</a:t>
            </a:r>
            <a:endParaRPr lang="en-US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Pages may contain images</a:t>
            </a:r>
          </a:p>
          <a:p>
            <a:pPr lvl="1"/>
            <a:r>
              <a:rPr lang="en-GB" smtClean="0"/>
              <a:t>But images are not plain text</a:t>
            </a:r>
          </a:p>
          <a:p>
            <a:pPr lvl="1"/>
            <a:r>
              <a:rPr lang="en-GB" smtClean="0"/>
              <a:t>Can’t be inserted directly into HTML page</a:t>
            </a:r>
          </a:p>
          <a:p>
            <a:pPr lvl="1"/>
            <a:endParaRPr lang="en-GB" smtClean="0"/>
          </a:p>
          <a:p>
            <a:r>
              <a:rPr lang="en-GB" smtClean="0"/>
              <a:t>Solution</a:t>
            </a:r>
          </a:p>
          <a:p>
            <a:pPr lvl="1"/>
            <a:r>
              <a:rPr lang="en-GB" smtClean="0"/>
              <a:t>Store the image on the internet (or locally on disk)</a:t>
            </a:r>
          </a:p>
          <a:p>
            <a:pPr lvl="1"/>
            <a:r>
              <a:rPr lang="en-GB" smtClean="0"/>
              <a:t>Tag contains the address of the image</a:t>
            </a:r>
          </a:p>
          <a:p>
            <a:pPr lvl="1"/>
            <a:r>
              <a:rPr lang="en-GB" smtClean="0"/>
              <a:t>Web browser loads image when required</a:t>
            </a:r>
          </a:p>
          <a:p>
            <a:pPr lvl="1"/>
            <a:r>
              <a:rPr lang="en-GB" smtClean="0"/>
              <a:t>Only use images the browser understands</a:t>
            </a:r>
          </a:p>
          <a:p>
            <a:pPr lvl="1"/>
            <a:r>
              <a:rPr lang="en-GB" smtClean="0"/>
              <a:t>GIF, JPG, PNG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565420"/>
            <a:ext cx="2895600" cy="184666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NZ" dirty="0" smtClean="0"/>
              <a:t>HTML5 02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565420"/>
            <a:ext cx="2133600" cy="245667"/>
          </a:xfrm>
          <a:prstGeom prst="rect">
            <a:avLst/>
          </a:prstGeom>
        </p:spPr>
        <p:txBody>
          <a:bodyPr/>
          <a:lstStyle/>
          <a:p>
            <a:fld id="{34FD8859-28EC-4FE9-A2BB-0D9E1B21184C}" type="slidenum">
              <a:rPr lang="en-NZ" smtClean="0"/>
              <a:pPr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382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17586" y="123722"/>
            <a:ext cx="6108826" cy="553998"/>
          </a:xfrm>
        </p:spPr>
        <p:txBody>
          <a:bodyPr/>
          <a:lstStyle/>
          <a:p>
            <a:pPr algn="ctr" eaLnBrk="1" hangingPunct="1"/>
            <a:r>
              <a:rPr lang="en-GB" dirty="0" smtClean="0"/>
              <a:t>Image tag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527824" y="1213929"/>
            <a:ext cx="8088351" cy="3600986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dirty="0" smtClean="0">
                <a:latin typeface="Courier New" pitchFamily="49" charset="0"/>
              </a:rPr>
              <a:t>&lt;</a:t>
            </a:r>
            <a:r>
              <a:rPr lang="en-GB" dirty="0" err="1" smtClean="0">
                <a:latin typeface="Courier New" pitchFamily="49" charset="0"/>
              </a:rPr>
              <a:t>img</a:t>
            </a:r>
            <a:r>
              <a:rPr lang="en-GB" dirty="0" smtClean="0">
                <a:latin typeface="Courier New" pitchFamily="49" charset="0"/>
              </a:rPr>
              <a:t>&gt;</a:t>
            </a:r>
            <a:endParaRPr lang="en-GB" dirty="0" smtClean="0"/>
          </a:p>
          <a:p>
            <a:pPr lvl="1" eaLnBrk="1" hangingPunct="1"/>
            <a:r>
              <a:rPr lang="en-GB" sz="1800" dirty="0" smtClean="0"/>
              <a:t>Insert an image at this location</a:t>
            </a:r>
          </a:p>
          <a:p>
            <a:pPr lvl="1" eaLnBrk="1" hangingPunct="1"/>
            <a:endParaRPr lang="en-GB" sz="1800" dirty="0" smtClean="0"/>
          </a:p>
          <a:p>
            <a:pPr eaLnBrk="1" hangingPunct="1">
              <a:buFontTx/>
              <a:buNone/>
            </a:pPr>
            <a:r>
              <a:rPr lang="en-GB" dirty="0" err="1" smtClean="0">
                <a:latin typeface="Courier New" pitchFamily="49" charset="0"/>
              </a:rPr>
              <a:t>src</a:t>
            </a:r>
            <a:endParaRPr lang="en-GB" dirty="0" smtClean="0">
              <a:latin typeface="Courier New" pitchFamily="49" charset="0"/>
            </a:endParaRPr>
          </a:p>
          <a:p>
            <a:pPr lvl="1" eaLnBrk="1" hangingPunct="1"/>
            <a:r>
              <a:rPr lang="en-GB" sz="1800" dirty="0" smtClean="0"/>
              <a:t>The source file of the image</a:t>
            </a:r>
          </a:p>
          <a:p>
            <a:pPr lvl="1" eaLnBrk="1" hangingPunct="1"/>
            <a:r>
              <a:rPr lang="en-GB" sz="1800" dirty="0" smtClean="0"/>
              <a:t>Attribute that specifies the file name</a:t>
            </a:r>
          </a:p>
          <a:p>
            <a:pPr lvl="1" eaLnBrk="1" hangingPunct="1"/>
            <a:endParaRPr lang="en-GB" sz="1800" dirty="0" smtClean="0"/>
          </a:p>
          <a:p>
            <a:pPr eaLnBrk="1" hangingPunct="1">
              <a:buFontTx/>
              <a:buNone/>
            </a:pPr>
            <a:r>
              <a:rPr lang="en-GB" dirty="0" smtClean="0">
                <a:latin typeface="Courier New" pitchFamily="49" charset="0"/>
              </a:rPr>
              <a:t>alt</a:t>
            </a:r>
          </a:p>
          <a:p>
            <a:pPr lvl="1" eaLnBrk="1" hangingPunct="1"/>
            <a:r>
              <a:rPr lang="en-GB" sz="1800" dirty="0" smtClean="0"/>
              <a:t>Attribute to specify alternate text</a:t>
            </a:r>
          </a:p>
          <a:p>
            <a:pPr lvl="1" eaLnBrk="1" hangingPunct="1"/>
            <a:r>
              <a:rPr lang="en-GB" sz="1800" dirty="0" smtClean="0"/>
              <a:t>Displayed if the image can’t load</a:t>
            </a:r>
          </a:p>
          <a:p>
            <a:pPr lvl="1" eaLnBrk="1" hangingPunct="1"/>
            <a:r>
              <a:rPr lang="en-GB" sz="1800" dirty="0" smtClean="0"/>
              <a:t>Important for people with visual impairment</a:t>
            </a:r>
          </a:p>
          <a:p>
            <a:pPr lvl="2" eaLnBrk="1" hangingPunct="1"/>
            <a:endParaRPr lang="en-GB" dirty="0" smtClean="0"/>
          </a:p>
          <a:p>
            <a:pPr eaLnBrk="1" hangingPunct="1">
              <a:buFontTx/>
              <a:buNone/>
            </a:pPr>
            <a:r>
              <a:rPr lang="en-GB" dirty="0" smtClean="0">
                <a:latin typeface="Courier New" pitchFamily="49" charset="0"/>
              </a:rPr>
              <a:t>&lt;</a:t>
            </a:r>
            <a:r>
              <a:rPr lang="en-GB" dirty="0" err="1" smtClean="0">
                <a:latin typeface="Courier New" pitchFamily="49" charset="0"/>
              </a:rPr>
              <a:t>img</a:t>
            </a:r>
            <a:r>
              <a:rPr lang="en-GB" dirty="0" smtClean="0">
                <a:latin typeface="Courier New" pitchFamily="49" charset="0"/>
              </a:rPr>
              <a:t> </a:t>
            </a:r>
            <a:r>
              <a:rPr lang="en-GB" dirty="0" err="1" smtClean="0">
                <a:latin typeface="Courier New" pitchFamily="49" charset="0"/>
              </a:rPr>
              <a:t>src</a:t>
            </a:r>
            <a:r>
              <a:rPr lang="en-GB" dirty="0" smtClean="0">
                <a:latin typeface="Courier New" pitchFamily="49" charset="0"/>
              </a:rPr>
              <a:t>=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GB" dirty="0" smtClean="0">
                <a:latin typeface="Courier New" pitchFamily="49" charset="0"/>
              </a:rPr>
              <a:t>filename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GB" dirty="0" smtClean="0">
                <a:latin typeface="Courier New" pitchFamily="49" charset="0"/>
              </a:rPr>
              <a:t> alt=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GB" dirty="0" smtClean="0">
                <a:latin typeface="Courier New" pitchFamily="49" charset="0"/>
              </a:rPr>
              <a:t>description</a:t>
            </a:r>
            <a:r>
              <a:rPr lang="en-N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GB" dirty="0" smtClean="0">
                <a:latin typeface="Courier New" pitchFamily="49" charset="0"/>
              </a:rPr>
              <a:t>&gt;</a:t>
            </a:r>
            <a:endParaRPr lang="en-GB" dirty="0" smtClean="0">
              <a:latin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565420"/>
            <a:ext cx="2133600" cy="245667"/>
          </a:xfrm>
          <a:prstGeom prst="rect">
            <a:avLst/>
          </a:prstGeom>
        </p:spPr>
        <p:txBody>
          <a:bodyPr/>
          <a:lstStyle/>
          <a:p>
            <a:fld id="{34FD8859-28EC-4FE9-A2BB-0D9E1B21184C}" type="slidenum">
              <a:rPr lang="en-NZ" smtClean="0"/>
              <a:pPr/>
              <a:t>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565420"/>
            <a:ext cx="2895600" cy="184666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NZ" dirty="0" smtClean="0"/>
              <a:t>HTML5 02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245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5547</TotalTime>
  <Words>2516</Words>
  <Application>Microsoft Office PowerPoint</Application>
  <PresentationFormat>On-screen Show (4:3)</PresentationFormat>
  <Paragraphs>635</Paragraphs>
  <Slides>39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Arial</vt:lpstr>
      <vt:lpstr>Calibri</vt:lpstr>
      <vt:lpstr>Courier New</vt:lpstr>
      <vt:lpstr>Office Theme</vt:lpstr>
      <vt:lpstr>PowerPoint Presentation</vt:lpstr>
      <vt:lpstr>Essential Tags</vt:lpstr>
      <vt:lpstr>Block-level tags</vt:lpstr>
      <vt:lpstr>HTML5  Lecture  2</vt:lpstr>
      <vt:lpstr>Inline tags</vt:lpstr>
      <vt:lpstr>Empty tags</vt:lpstr>
      <vt:lpstr>Line break</vt:lpstr>
      <vt:lpstr>Images</vt:lpstr>
      <vt:lpstr>Image tag</vt:lpstr>
      <vt:lpstr>&lt;img&gt; example</vt:lpstr>
      <vt:lpstr>Hypertext reference</vt:lpstr>
      <vt:lpstr>URLs</vt:lpstr>
      <vt:lpstr>HTML5 Exercise</vt:lpstr>
      <vt:lpstr>Validated Code</vt:lpstr>
      <vt:lpstr>Example</vt:lpstr>
      <vt:lpstr>Example page</vt:lpstr>
      <vt:lpstr>Sections</vt:lpstr>
      <vt:lpstr>&lt;section&gt; example</vt:lpstr>
      <vt:lpstr>Styles</vt:lpstr>
      <vt:lpstr>Defining a style</vt:lpstr>
      <vt:lpstr>Grouping rules</vt:lpstr>
      <vt:lpstr>Grouping rules</vt:lpstr>
      <vt:lpstr>Class selectors</vt:lpstr>
      <vt:lpstr>Example – class selector</vt:lpstr>
      <vt:lpstr>Id selectors</vt:lpstr>
      <vt:lpstr>Example – id selector</vt:lpstr>
      <vt:lpstr>PowerPoint Presentation</vt:lpstr>
      <vt:lpstr>Location of the styles</vt:lpstr>
      <vt:lpstr>External Style Sheet</vt:lpstr>
      <vt:lpstr>Internal Style Sheet</vt:lpstr>
      <vt:lpstr>Inline styles</vt:lpstr>
      <vt:lpstr>Cascading Style Sheets</vt:lpstr>
      <vt:lpstr>CSS Exercises</vt:lpstr>
      <vt:lpstr>CSS Exercises</vt:lpstr>
      <vt:lpstr>&lt;div&gt; and &lt;span&gt;</vt:lpstr>
      <vt:lpstr>Examples</vt:lpstr>
      <vt:lpstr>No CSS</vt:lpstr>
      <vt:lpstr>Same page with a style sheet</vt:lpstr>
      <vt:lpstr>Same page, different style sheet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111</dc:title>
  <dc:creator>Andrew</dc:creator>
  <cp:lastModifiedBy>Damir Azhar</cp:lastModifiedBy>
  <cp:revision>93</cp:revision>
  <dcterms:created xsi:type="dcterms:W3CDTF">2014-09-15T11:41:16Z</dcterms:created>
  <dcterms:modified xsi:type="dcterms:W3CDTF">2017-01-23T05:45:37Z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2014-04-24T00:00:00Z</vt:filetime>
  </property>
  <property fmtid="{D5CDD505-2E9C-101B-9397-08002B2CF9AE}" pid="3" name="LastSaved">
    <vt:filetime>2014-09-14T00:00:00Z</vt:filetime>
  </property>
</Properties>
</file>