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7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903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35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440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4927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963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353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78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4294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096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69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13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01974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23483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19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0279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33817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366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BF38B-3E40-4838-8F16-34B4B7D8FC9E}" type="datetimeFigureOut">
              <a:rPr lang="en-NZ" smtClean="0"/>
              <a:t>15/07/2016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CD5DE-5DC9-4CF2-84F3-172C3E3AF7D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5472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  <p:sldLayoutId id="2147484029" r:id="rId12"/>
    <p:sldLayoutId id="2147484030" r:id="rId13"/>
    <p:sldLayoutId id="2147484031" r:id="rId14"/>
    <p:sldLayoutId id="2147484032" r:id="rId15"/>
    <p:sldLayoutId id="2147484033" r:id="rId16"/>
    <p:sldLayoutId id="214748403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BTECH 451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/>
              <a:t>Tianyun Gu</a:t>
            </a:r>
          </a:p>
        </p:txBody>
      </p:sp>
    </p:spTree>
    <p:extLst>
      <p:ext uri="{BB962C8B-B14F-4D97-AF65-F5344CB8AC3E}">
        <p14:creationId xmlns:p14="http://schemas.microsoft.com/office/powerpoint/2010/main" val="205118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Droid is the automated testing service used by </a:t>
            </a:r>
            <a:r>
              <a:rPr lang="en-NZ" dirty="0" err="1"/>
              <a:t>Kiwiplan</a:t>
            </a:r>
            <a:r>
              <a:rPr lang="en-NZ" dirty="0"/>
              <a:t>.</a:t>
            </a:r>
          </a:p>
          <a:p>
            <a:r>
              <a:rPr lang="en-NZ" dirty="0"/>
              <a:t>Test compares screen capture to base case image of expected output.</a:t>
            </a:r>
          </a:p>
          <a:p>
            <a:r>
              <a:rPr lang="en-NZ" dirty="0"/>
              <a:t>Very large test set with unintuitive names. Tests are difficult to search through.</a:t>
            </a:r>
          </a:p>
          <a:p>
            <a:r>
              <a:rPr lang="en-NZ" dirty="0"/>
              <a:t>Seeking a solution to increase ease of searching test cases.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3959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Make test images searchable by text and keywords present on image.</a:t>
            </a:r>
          </a:p>
          <a:p>
            <a:r>
              <a:rPr lang="en-NZ" dirty="0"/>
              <a:t>User interacts with a web based interface to perform search and retrieve results.</a:t>
            </a:r>
          </a:p>
          <a:p>
            <a:r>
              <a:rPr lang="en-NZ" dirty="0"/>
              <a:t>Reach results in a timely manner.</a:t>
            </a:r>
          </a:p>
          <a:p>
            <a:r>
              <a:rPr lang="en-NZ" dirty="0"/>
              <a:t>Updates to changes in test set is processed automatically.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4793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902" y="909694"/>
            <a:ext cx="4225098" cy="50386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21" y="909694"/>
            <a:ext cx="6198338" cy="3958082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6223000" y="2781328"/>
            <a:ext cx="1299402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Box 6"/>
          <p:cNvSpPr txBox="1"/>
          <p:nvPr/>
        </p:nvSpPr>
        <p:spPr>
          <a:xfrm>
            <a:off x="515221" y="5337396"/>
            <a:ext cx="6198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Example of image to text file through OCR. </a:t>
            </a:r>
          </a:p>
        </p:txBody>
      </p:sp>
    </p:spTree>
    <p:extLst>
      <p:ext uri="{BB962C8B-B14F-4D97-AF65-F5344CB8AC3E}">
        <p14:creationId xmlns:p14="http://schemas.microsoft.com/office/powerpoint/2010/main" val="136619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Value in being able to automate meaning extraction from data (in this cases finding relevant tests).</a:t>
            </a:r>
          </a:p>
          <a:p>
            <a:r>
              <a:rPr lang="en-NZ" dirty="0"/>
              <a:t>This saves time and reduces human effort, as one does not have to search through tests manually</a:t>
            </a:r>
          </a:p>
          <a:p>
            <a:r>
              <a:rPr lang="en-NZ" dirty="0"/>
              <a:t>Useful for scalability; compatibility with legacy tests and handling increasing number of tests</a:t>
            </a:r>
          </a:p>
        </p:txBody>
      </p:sp>
    </p:spTree>
    <p:extLst>
      <p:ext uri="{BB962C8B-B14F-4D97-AF65-F5344CB8AC3E}">
        <p14:creationId xmlns:p14="http://schemas.microsoft.com/office/powerpoint/2010/main" val="1830710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What I hope to 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Familiarity with project management.</a:t>
            </a:r>
          </a:p>
          <a:p>
            <a:r>
              <a:rPr lang="en-NZ" dirty="0"/>
              <a:t>Experience with building a web based service.</a:t>
            </a:r>
          </a:p>
          <a:p>
            <a:r>
              <a:rPr lang="en-NZ" dirty="0"/>
              <a:t>Skills in integrating different functionality from many libraries into a </a:t>
            </a:r>
            <a:r>
              <a:rPr lang="en-NZ"/>
              <a:t>single service.</a:t>
            </a:r>
            <a:endParaRPr lang="en-NZ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3765018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262</TotalTime>
  <Words>188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BTECH 451</vt:lpstr>
      <vt:lpstr>Introduction</vt:lpstr>
      <vt:lpstr>Goals</vt:lpstr>
      <vt:lpstr>PowerPoint Presentation</vt:lpstr>
      <vt:lpstr>Rationale</vt:lpstr>
      <vt:lpstr>What I hope to gain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</dc:title>
  <dc:creator>Tianyun Gu</dc:creator>
  <cp:lastModifiedBy>Tianyun Gu</cp:lastModifiedBy>
  <cp:revision>16</cp:revision>
  <dcterms:created xsi:type="dcterms:W3CDTF">2016-04-25T13:00:15Z</dcterms:created>
  <dcterms:modified xsi:type="dcterms:W3CDTF">2016-07-14T17:04:51Z</dcterms:modified>
</cp:coreProperties>
</file>