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7" r:id="rId9"/>
    <p:sldId id="269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8596" autoAdjust="0"/>
  </p:normalViewPr>
  <p:slideViewPr>
    <p:cSldViewPr snapToGrid="0">
      <p:cViewPr>
        <p:scale>
          <a:sx n="59" d="100"/>
          <a:sy n="59" d="100"/>
        </p:scale>
        <p:origin x="-258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A35C9-4CF4-4923-8111-C707012ECA6F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BAB16-B4D6-490A-B4E3-9430D2812F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66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59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is the global goal mine, how</a:t>
            </a:r>
            <a:r>
              <a:rPr lang="en-NZ" baseline="0" dirty="0" smtClean="0"/>
              <a:t> you view all goals that are publically accessible on the site from the Menu and this is how they are displayed. </a:t>
            </a:r>
            <a:r>
              <a:rPr lang="en-NZ" baseline="0" dirty="0" err="1" smtClean="0"/>
              <a:t>Continiously</a:t>
            </a:r>
            <a:r>
              <a:rPr lang="en-NZ" baseline="0" dirty="0" smtClean="0"/>
              <a:t> populating as you scroll down.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42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Width based on screen resolution</a:t>
            </a:r>
            <a:r>
              <a:rPr lang="en-NZ" baseline="0" dirty="0" smtClean="0"/>
              <a:t> or specified depending on what part of the website. Example of how displayed on Personal section. Completely responsive dependent upon device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12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 smtClean="0"/>
              <a:t>Lighttpd</a:t>
            </a:r>
            <a:r>
              <a:rPr lang="en-NZ" dirty="0" smtClean="0"/>
              <a:t> – asynchronous server –</a:t>
            </a:r>
            <a:r>
              <a:rPr lang="en-NZ" baseline="0" dirty="0" smtClean="0"/>
              <a:t> runs everything as a single process with a </a:t>
            </a:r>
            <a:r>
              <a:rPr lang="en-NZ" baseline="0" smtClean="0"/>
              <a:t>single </a:t>
            </a:r>
            <a:r>
              <a:rPr lang="en-NZ" baseline="0" smtClean="0"/>
              <a:t>thread</a:t>
            </a:r>
            <a:endParaRPr lang="en-NZ" baseline="0" dirty="0" smtClean="0"/>
          </a:p>
          <a:p>
            <a:r>
              <a:rPr lang="en-NZ" baseline="0" dirty="0" smtClean="0"/>
              <a:t>Apache – process based server, essentially each simultaneous connection requires a thread = significant performance overhead but has greater functionality/features</a:t>
            </a:r>
          </a:p>
          <a:p>
            <a:r>
              <a:rPr lang="en-NZ" baseline="0" dirty="0" err="1" smtClean="0"/>
              <a:t>Nginx</a:t>
            </a:r>
            <a:r>
              <a:rPr lang="en-NZ" baseline="0" dirty="0" smtClean="0"/>
              <a:t> – asynchronous server – focuses on a smaller pool of functions. Similar to </a:t>
            </a:r>
            <a:r>
              <a:rPr lang="en-NZ" baseline="0" dirty="0" err="1" smtClean="0"/>
              <a:t>Lighttpd</a:t>
            </a:r>
            <a:r>
              <a:rPr lang="en-NZ" baseline="0" dirty="0" smtClean="0"/>
              <a:t> however instead of having a single process, works as a master process but delegates work into worker processes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696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 you</a:t>
            </a:r>
            <a:r>
              <a:rPr lang="en-NZ" baseline="0" dirty="0" smtClean="0"/>
              <a:t> can see the memory usage, and consumption of Apache is massive for the number of concurrent connections vs. both </a:t>
            </a:r>
            <a:r>
              <a:rPr lang="en-NZ" baseline="0" dirty="0" err="1" smtClean="0"/>
              <a:t>lighttpd</a:t>
            </a:r>
            <a:r>
              <a:rPr lang="en-NZ" baseline="0" dirty="0" smtClean="0"/>
              <a:t> and </a:t>
            </a:r>
            <a:r>
              <a:rPr lang="en-NZ" baseline="0" dirty="0" err="1" smtClean="0"/>
              <a:t>nginx</a:t>
            </a:r>
            <a:r>
              <a:rPr lang="en-NZ" baseline="0" dirty="0" smtClean="0"/>
              <a:t>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In regards to requests per second this essentially measures how fast the server can receive and serve requests and different levels of concurrency. </a:t>
            </a:r>
          </a:p>
          <a:p>
            <a:r>
              <a:rPr lang="en-NZ" baseline="0" dirty="0" smtClean="0"/>
              <a:t>The more they can handle per second, the greater the ability to handle large amounts of traffic. </a:t>
            </a:r>
          </a:p>
          <a:p>
            <a:endParaRPr lang="en-NZ" baseline="0" dirty="0" smtClean="0"/>
          </a:p>
          <a:p>
            <a:r>
              <a:rPr lang="en-NZ" baseline="0" dirty="0" err="1" smtClean="0"/>
              <a:t>Nginx</a:t>
            </a:r>
            <a:r>
              <a:rPr lang="en-NZ" baseline="0" dirty="0" smtClean="0"/>
              <a:t> dominates in this area of performance, as you can see from the graph – at higher levels it can handle fewer requests however is still double what </a:t>
            </a:r>
            <a:r>
              <a:rPr lang="en-NZ" baseline="0" dirty="0" err="1" smtClean="0"/>
              <a:t>Lighttpd</a:t>
            </a:r>
            <a:r>
              <a:rPr lang="en-NZ" baseline="0" dirty="0" smtClean="0"/>
              <a:t>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027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25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Habits + Goals</a:t>
            </a:r>
            <a:r>
              <a:rPr lang="en-NZ" baseline="0" dirty="0" smtClean="0"/>
              <a:t> – join/create and tick them off as you go</a:t>
            </a:r>
          </a:p>
          <a:p>
            <a:endParaRPr lang="en-NZ" baseline="0" dirty="0" smtClean="0"/>
          </a:p>
          <a:p>
            <a:r>
              <a:rPr lang="en-NZ" baseline="0" dirty="0" err="1" smtClean="0"/>
              <a:t>LifeDesign</a:t>
            </a:r>
            <a:r>
              <a:rPr lang="en-NZ" baseline="0" dirty="0" smtClean="0"/>
              <a:t> – </a:t>
            </a:r>
            <a:r>
              <a:rPr lang="en-NZ" baseline="0" dirty="0" err="1" smtClean="0"/>
              <a:t>visionboard</a:t>
            </a:r>
            <a:r>
              <a:rPr lang="en-NZ" baseline="0" dirty="0" smtClean="0"/>
              <a:t>, favourite quotes and design what you want to do and where you want to go</a:t>
            </a:r>
          </a:p>
          <a:p>
            <a:endParaRPr lang="en-NZ" baseline="0" dirty="0" smtClean="0"/>
          </a:p>
          <a:p>
            <a:r>
              <a:rPr lang="en-NZ" baseline="0" dirty="0" smtClean="0"/>
              <a:t>Keep it Social – share across multiple platforms – Facebook, Twitter, LinkedIn integration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00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Beta – currently listed on</a:t>
            </a:r>
            <a:r>
              <a:rPr lang="en-NZ" baseline="0" dirty="0" smtClean="0"/>
              <a:t> Beta testing sites, reviews on current performance has been used to redevelop.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Feedback system in place on website to allow beta testers to place feedback in a discussion area</a:t>
            </a:r>
          </a:p>
          <a:p>
            <a:endParaRPr lang="en-NZ" baseline="0" dirty="0" smtClean="0"/>
          </a:p>
          <a:p>
            <a:r>
              <a:rPr lang="en-NZ" baseline="0" dirty="0" smtClean="0"/>
              <a:t>Feedback is discussed with other beta testers and developers, once a sufficient fix has been discussed it is implemented</a:t>
            </a:r>
          </a:p>
          <a:p>
            <a:endParaRPr lang="en-NZ" baseline="0" dirty="0" smtClean="0"/>
          </a:p>
          <a:p>
            <a:r>
              <a:rPr lang="en-NZ" baseline="0" dirty="0" smtClean="0"/>
              <a:t>Integration of goals, habits with personal page is almost complete, but still requiring a bit of testing and fixing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482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Development</a:t>
            </a:r>
            <a:r>
              <a:rPr lang="en-NZ" baseline="0" dirty="0" smtClean="0"/>
              <a:t> on monetizing Freedawn, personal free – implementation with business however different</a:t>
            </a:r>
          </a:p>
          <a:p>
            <a:r>
              <a:rPr lang="en-NZ" baseline="0" dirty="0" smtClean="0"/>
              <a:t> </a:t>
            </a:r>
          </a:p>
          <a:p>
            <a:r>
              <a:rPr lang="en-NZ" baseline="0" dirty="0" smtClean="0"/>
              <a:t>Adding an interactive walkthrough the website, for new users to guide them through the differences between many other social website</a:t>
            </a:r>
          </a:p>
          <a:p>
            <a:endParaRPr lang="en-NZ" baseline="0" dirty="0" smtClean="0"/>
          </a:p>
          <a:p>
            <a:r>
              <a:rPr lang="en-NZ" baseline="0" dirty="0" smtClean="0"/>
              <a:t>Cascading Grid Layout for the pages, how the goals and habits are displayed to users and over devices</a:t>
            </a:r>
          </a:p>
          <a:p>
            <a:endParaRPr lang="en-NZ" baseline="0" dirty="0" smtClean="0"/>
          </a:p>
          <a:p>
            <a:r>
              <a:rPr lang="en-NZ" baseline="0" dirty="0" smtClean="0"/>
              <a:t>Web Server Changes – optimizing the software to suit the hardware as load and stress on resources increase before increasing the available hardware</a:t>
            </a:r>
          </a:p>
          <a:p>
            <a:endParaRPr lang="en-NZ" baseline="0" dirty="0" smtClean="0"/>
          </a:p>
          <a:p>
            <a:r>
              <a:rPr lang="en-NZ" baseline="0" dirty="0" smtClean="0"/>
              <a:t>Added another instance for testing changes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728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 smtClean="0"/>
              <a:t>Holding off from Experts/Mentors – before monetizing make sure site is 100%</a:t>
            </a:r>
          </a:p>
          <a:p>
            <a:endParaRPr lang="en-NZ" baseline="0" dirty="0" smtClean="0"/>
          </a:p>
          <a:p>
            <a:r>
              <a:rPr lang="en-NZ" baseline="0" dirty="0" smtClean="0"/>
              <a:t>Discussions and development with HR Departments at Sharp / Crombie Lockwood / </a:t>
            </a:r>
            <a:r>
              <a:rPr lang="en-NZ" baseline="0" dirty="0" err="1" smtClean="0"/>
              <a:t>TradeTools</a:t>
            </a:r>
            <a:endParaRPr lang="en-NZ" baseline="0" dirty="0" smtClean="0"/>
          </a:p>
          <a:p>
            <a:r>
              <a:rPr lang="en-NZ" baseline="0" dirty="0" smtClean="0"/>
              <a:t>Adjusting and creating new modules for an in-house social platform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214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Habits – module completion and integration with personal page and AJAX for ticking off/completed/streaks and total completed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586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193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Different options</a:t>
            </a:r>
            <a:r>
              <a:rPr lang="en-NZ" baseline="0" dirty="0" smtClean="0"/>
              <a:t> were tested – based on performance and scalability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BAB16-B4D6-490A-B4E3-9430D2812F6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764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92654"/>
          <a:stretch/>
        </p:blipFill>
        <p:spPr>
          <a:xfrm>
            <a:off x="0" y="0"/>
            <a:ext cx="689956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4578" t="-2078" r="-178" b="2078"/>
          <a:stretch/>
        </p:blipFill>
        <p:spPr>
          <a:xfrm>
            <a:off x="2545946" y="0"/>
            <a:ext cx="710010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4578" t="-2078" r="48872" b="2078"/>
          <a:stretch/>
        </p:blipFill>
        <p:spPr>
          <a:xfrm>
            <a:off x="689956" y="0"/>
            <a:ext cx="2493511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6391" t="-2078" r="-178" b="2078"/>
          <a:stretch/>
        </p:blipFill>
        <p:spPr>
          <a:xfrm>
            <a:off x="8902930" y="0"/>
            <a:ext cx="328907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810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186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92654"/>
          <a:stretch/>
        </p:blipFill>
        <p:spPr>
          <a:xfrm>
            <a:off x="0" y="0"/>
            <a:ext cx="689956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4578" t="-2078" r="-178" b="2078"/>
          <a:stretch/>
        </p:blipFill>
        <p:spPr>
          <a:xfrm>
            <a:off x="2545946" y="0"/>
            <a:ext cx="710010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4578" t="-2078" r="48872" b="2078"/>
          <a:stretch/>
        </p:blipFill>
        <p:spPr>
          <a:xfrm>
            <a:off x="689956" y="0"/>
            <a:ext cx="2493511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6391" t="-2078" r="-178" b="2078"/>
          <a:stretch/>
        </p:blipFill>
        <p:spPr>
          <a:xfrm>
            <a:off x="8902930" y="0"/>
            <a:ext cx="3289070" cy="400050"/>
          </a:xfrm>
          <a:prstGeom prst="rect">
            <a:avLst/>
          </a:prstGeom>
        </p:spPr>
      </p:pic>
      <p:pic>
        <p:nvPicPr>
          <p:cNvPr id="11" name="Picture 4" descr="http://www.freedawn.com/img/Logo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7"/>
          <a:stretch/>
        </p:blipFill>
        <p:spPr bwMode="auto">
          <a:xfrm>
            <a:off x="494608" y="678359"/>
            <a:ext cx="343592" cy="6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21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4" descr="http://www.freedawn.com/img/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7"/>
          <a:stretch/>
        </p:blipFill>
        <p:spPr bwMode="auto">
          <a:xfrm>
            <a:off x="494608" y="678359"/>
            <a:ext cx="343592" cy="6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1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211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  <p:pic>
        <p:nvPicPr>
          <p:cNvPr id="6" name="Picture 4" descr="http://www.freedawn.com/img/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7"/>
          <a:stretch/>
        </p:blipFill>
        <p:spPr bwMode="auto">
          <a:xfrm>
            <a:off x="494608" y="678359"/>
            <a:ext cx="343592" cy="6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1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518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324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69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AD2C-F518-4041-96EB-7EE247D63F97}" type="datetimeFigureOut">
              <a:rPr lang="en-NZ" smtClean="0"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6F98-8A76-4BA6-83E5-937A90FE0C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34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Mid-Year Seminar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BTECH 451 | Shane Singh | ssin924@aucklanduni.ac.nz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2654"/>
          <a:stretch/>
        </p:blipFill>
        <p:spPr>
          <a:xfrm>
            <a:off x="0" y="0"/>
            <a:ext cx="689956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78" t="-2078" r="-178" b="2078"/>
          <a:stretch/>
        </p:blipFill>
        <p:spPr>
          <a:xfrm>
            <a:off x="2545946" y="0"/>
            <a:ext cx="710010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78" t="-2078" r="48872" b="2078"/>
          <a:stretch/>
        </p:blipFill>
        <p:spPr>
          <a:xfrm>
            <a:off x="689956" y="0"/>
            <a:ext cx="2493511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391" t="-2078" r="-178" b="2078"/>
          <a:stretch/>
        </p:blipFill>
        <p:spPr>
          <a:xfrm>
            <a:off x="8902929" y="0"/>
            <a:ext cx="3289071" cy="400050"/>
          </a:xfrm>
          <a:prstGeom prst="rect">
            <a:avLst/>
          </a:prstGeom>
        </p:spPr>
      </p:pic>
      <p:pic>
        <p:nvPicPr>
          <p:cNvPr id="1028" name="Picture 4" descr="http://www.freedawn.com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7347"/>
            <a:ext cx="3810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Grid Layout Changes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Variety of options for </a:t>
            </a:r>
            <a:r>
              <a:rPr lang="en-NZ" dirty="0" err="1" smtClean="0"/>
              <a:t>Javascript</a:t>
            </a:r>
            <a:r>
              <a:rPr lang="en-NZ" dirty="0" smtClean="0"/>
              <a:t> Cascading Grid Layouts</a:t>
            </a:r>
          </a:p>
          <a:p>
            <a:pPr lvl="1"/>
            <a:r>
              <a:rPr lang="en-NZ" dirty="0" err="1" smtClean="0"/>
              <a:t>Gridster</a:t>
            </a:r>
            <a:endParaRPr lang="en-NZ" dirty="0" smtClean="0"/>
          </a:p>
          <a:p>
            <a:pPr lvl="1"/>
            <a:r>
              <a:rPr lang="en-NZ" dirty="0" smtClean="0"/>
              <a:t>Masonry</a:t>
            </a:r>
          </a:p>
          <a:p>
            <a:pPr lvl="1"/>
            <a:r>
              <a:rPr lang="en-NZ" dirty="0" smtClean="0"/>
              <a:t>Shuffle</a:t>
            </a:r>
          </a:p>
          <a:p>
            <a:pPr lvl="1"/>
            <a:r>
              <a:rPr lang="en-NZ" dirty="0" err="1" smtClean="0"/>
              <a:t>Freewall</a:t>
            </a:r>
            <a:endParaRPr lang="en-NZ" dirty="0" smtClean="0"/>
          </a:p>
          <a:p>
            <a:pPr lvl="1"/>
            <a:r>
              <a:rPr lang="en-NZ" dirty="0" smtClean="0"/>
              <a:t>Isotope</a:t>
            </a:r>
          </a:p>
          <a:p>
            <a:r>
              <a:rPr lang="en-NZ" dirty="0" smtClean="0"/>
              <a:t>Chosen – Masonry</a:t>
            </a:r>
          </a:p>
          <a:p>
            <a:r>
              <a:rPr lang="en-NZ" dirty="0" smtClean="0"/>
              <a:t>Testing had to be done on most popular options to test both performance and stability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3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Grid Layout Example – Goal Mine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88" y="1612667"/>
            <a:ext cx="6608935" cy="51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Grid Layout Example – Personal Goals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70" y="1390646"/>
            <a:ext cx="4059060" cy="52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Web Server Changes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Freedawn was originally running on </a:t>
            </a:r>
            <a:r>
              <a:rPr lang="en-NZ" dirty="0" err="1" smtClean="0"/>
              <a:t>lighttpd</a:t>
            </a:r>
            <a:endParaRPr lang="en-NZ" dirty="0" smtClean="0"/>
          </a:p>
          <a:p>
            <a:r>
              <a:rPr lang="en-NZ" dirty="0" smtClean="0"/>
              <a:t>Various other stable options</a:t>
            </a:r>
          </a:p>
          <a:p>
            <a:pPr lvl="1"/>
            <a:r>
              <a:rPr lang="en-NZ" dirty="0" smtClean="0"/>
              <a:t>Apache</a:t>
            </a:r>
          </a:p>
          <a:p>
            <a:pPr lvl="1"/>
            <a:r>
              <a:rPr lang="en-NZ" dirty="0" err="1" smtClean="0"/>
              <a:t>Nginx</a:t>
            </a:r>
            <a:endParaRPr lang="en-NZ" dirty="0"/>
          </a:p>
          <a:p>
            <a:r>
              <a:rPr lang="en-NZ" dirty="0" err="1" smtClean="0"/>
              <a:t>Nginx</a:t>
            </a:r>
            <a:r>
              <a:rPr lang="en-NZ" dirty="0" smtClean="0"/>
              <a:t> was implemented as performance was significantly impacted for the better</a:t>
            </a:r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83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Web Server Comparison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File:Webserver memory 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6"/>
            <a:ext cx="49001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Webserver requests 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13" y="1825623"/>
            <a:ext cx="4487487" cy="43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2654"/>
          <a:stretch/>
        </p:blipFill>
        <p:spPr>
          <a:xfrm>
            <a:off x="0" y="0"/>
            <a:ext cx="689956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78" t="-2078" r="-178" b="2078"/>
          <a:stretch/>
        </p:blipFill>
        <p:spPr>
          <a:xfrm>
            <a:off x="2545946" y="0"/>
            <a:ext cx="7100108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78" t="-2078" r="48872" b="2078"/>
          <a:stretch/>
        </p:blipFill>
        <p:spPr>
          <a:xfrm>
            <a:off x="689956" y="0"/>
            <a:ext cx="2493511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391" t="-2078" r="-178" b="2078"/>
          <a:stretch/>
        </p:blipFill>
        <p:spPr>
          <a:xfrm>
            <a:off x="8902929" y="0"/>
            <a:ext cx="3289071" cy="400050"/>
          </a:xfrm>
          <a:prstGeom prst="rect">
            <a:avLst/>
          </a:prstGeom>
        </p:spPr>
      </p:pic>
      <p:pic>
        <p:nvPicPr>
          <p:cNvPr id="1028" name="Picture 4" descr="http://www.freedawn.com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7347"/>
            <a:ext cx="3810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Freedawn – The Company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start-up </a:t>
            </a:r>
            <a:r>
              <a:rPr lang="en-US" dirty="0" smtClean="0"/>
              <a:t>focusing </a:t>
            </a:r>
            <a:r>
              <a:rPr lang="en-US" dirty="0"/>
              <a:t>on a new niche social platform</a:t>
            </a:r>
          </a:p>
          <a:p>
            <a:r>
              <a:rPr lang="en-US" dirty="0"/>
              <a:t>A platform allowing everyone to communicate with </a:t>
            </a:r>
            <a:r>
              <a:rPr lang="en-US" dirty="0" smtClean="0"/>
              <a:t>others in </a:t>
            </a:r>
            <a:r>
              <a:rPr lang="en-US" dirty="0"/>
              <a:t>fields they wish to learn about</a:t>
            </a:r>
          </a:p>
          <a:p>
            <a:r>
              <a:rPr lang="en-US" dirty="0"/>
              <a:t>A platform allowing people to achieve goals they thought they would never be able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Started up by the company operating Experiences across New Zealand as well as operating the Supercars Driving Experiences in Auckland</a:t>
            </a: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66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Freedawn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751734"/>
            <a:ext cx="109442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Current Stage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Beta site is currently open for registrations for testing</a:t>
            </a:r>
          </a:p>
          <a:p>
            <a:r>
              <a:rPr lang="en-NZ" dirty="0" smtClean="0"/>
              <a:t>Most modules are working  well with minimal bugs but still requires copious testing</a:t>
            </a:r>
          </a:p>
          <a:p>
            <a:r>
              <a:rPr lang="en-NZ" dirty="0" smtClean="0"/>
              <a:t>Variety of different variables and factors that were not thought of during development have been brought up by Beta Testers resulting in further development and redevelopment of particular areas.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1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Progress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Evolution of both Freedawn model and development of new business model</a:t>
            </a:r>
          </a:p>
          <a:p>
            <a:r>
              <a:rPr lang="en-NZ" dirty="0" smtClean="0"/>
              <a:t>Added a new section/module – Habits</a:t>
            </a:r>
          </a:p>
          <a:p>
            <a:r>
              <a:rPr lang="en-NZ" dirty="0" smtClean="0"/>
              <a:t>Implementation of Bootstrap Tour</a:t>
            </a:r>
          </a:p>
          <a:p>
            <a:r>
              <a:rPr lang="en-NZ" dirty="0" smtClean="0"/>
              <a:t>Grid Layout Library Changes</a:t>
            </a:r>
          </a:p>
          <a:p>
            <a:r>
              <a:rPr lang="en-NZ" dirty="0" smtClean="0"/>
              <a:t>Web Server Changes</a:t>
            </a:r>
          </a:p>
          <a:p>
            <a:r>
              <a:rPr lang="en-NZ" dirty="0" smtClean="0"/>
              <a:t>Additional Live Testing Server implemented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69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Model Change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Freedawn holding off from Experts/Mentors</a:t>
            </a:r>
          </a:p>
          <a:p>
            <a:pPr lvl="1"/>
            <a:r>
              <a:rPr lang="en-NZ" dirty="0" smtClean="0"/>
              <a:t>Optimization of site and performance as well as bug testing and correction</a:t>
            </a:r>
          </a:p>
          <a:p>
            <a:r>
              <a:rPr lang="en-NZ" dirty="0" smtClean="0"/>
              <a:t>Freedawn for Business developing</a:t>
            </a:r>
          </a:p>
          <a:p>
            <a:pPr lvl="1"/>
            <a:r>
              <a:rPr lang="en-NZ" dirty="0" smtClean="0"/>
              <a:t>Launching a social platform for businesses based on development and growth within a business but also personal development.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21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Habits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new module of Freedawn</a:t>
            </a:r>
          </a:p>
          <a:p>
            <a:r>
              <a:rPr lang="en-NZ" dirty="0" smtClean="0"/>
              <a:t>Based on Grid Layout + Goals section</a:t>
            </a:r>
          </a:p>
          <a:p>
            <a:r>
              <a:rPr lang="en-NZ" dirty="0" smtClean="0"/>
              <a:t>A selection of habits you would like to do, and check of upon completion daily</a:t>
            </a:r>
          </a:p>
          <a:p>
            <a:r>
              <a:rPr lang="en-NZ" dirty="0" smtClean="0"/>
              <a:t>Implementation in personal page as well as Habit Mine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03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Bootstrap Tour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jQuery-based plugin for interactive walkthrough implemented in Freedawn</a:t>
            </a:r>
          </a:p>
          <a:p>
            <a:r>
              <a:rPr lang="en-NZ" dirty="0" smtClean="0"/>
              <a:t>Requires minimal amount of JavaScript and works with existing DOM structure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280987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87" y="4187031"/>
            <a:ext cx="68389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Bootstrap Tour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8273"/>
            <a:ext cx="10515600" cy="5197955"/>
          </a:xfrm>
        </p:spPr>
      </p:pic>
    </p:spTree>
    <p:extLst>
      <p:ext uri="{BB962C8B-B14F-4D97-AF65-F5344CB8AC3E}">
        <p14:creationId xmlns:p14="http://schemas.microsoft.com/office/powerpoint/2010/main" val="23537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862</Words>
  <Application>Microsoft Office PowerPoint</Application>
  <PresentationFormat>Custom</PresentationFormat>
  <Paragraphs>104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Mid-Year Seminar</vt:lpstr>
      <vt:lpstr>Freedawn – The Company</vt:lpstr>
      <vt:lpstr>Freedawn Overview</vt:lpstr>
      <vt:lpstr>Current Stage</vt:lpstr>
      <vt:lpstr>Progress</vt:lpstr>
      <vt:lpstr>Model Change</vt:lpstr>
      <vt:lpstr>Habits</vt:lpstr>
      <vt:lpstr>Bootstrap Tour</vt:lpstr>
      <vt:lpstr>Bootstrap Tour</vt:lpstr>
      <vt:lpstr>Grid Layout Changes</vt:lpstr>
      <vt:lpstr>Grid Layout Example – Goal Mine</vt:lpstr>
      <vt:lpstr>Grid Layout Example – Personal Goals</vt:lpstr>
      <vt:lpstr>Web Server Changes</vt:lpstr>
      <vt:lpstr>Web Server Comparison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Mid-Year Seminar</dc:title>
  <dc:creator>Shane</dc:creator>
  <cp:lastModifiedBy>Shane Singh</cp:lastModifiedBy>
  <cp:revision>21</cp:revision>
  <dcterms:created xsi:type="dcterms:W3CDTF">2015-07-18T21:26:40Z</dcterms:created>
  <dcterms:modified xsi:type="dcterms:W3CDTF">2015-07-20T00:43:46Z</dcterms:modified>
</cp:coreProperties>
</file>