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092" autoAdjust="0"/>
  </p:normalViewPr>
  <p:slideViewPr>
    <p:cSldViewPr>
      <p:cViewPr varScale="1">
        <p:scale>
          <a:sx n="93" d="100"/>
          <a:sy n="93" d="100"/>
        </p:scale>
        <p:origin x="-21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7E2786-2171-4F12-84F7-471C3FE5E348}" type="doc">
      <dgm:prSet loTypeId="urn:microsoft.com/office/officeart/2005/8/layout/cycle2" loCatId="cycl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NZ"/>
        </a:p>
      </dgm:t>
    </dgm:pt>
    <dgm:pt modelId="{D6D506F6-2E58-4711-8B66-472511345929}">
      <dgm:prSet phldrT="[Text]" custT="1"/>
      <dgm:spPr/>
      <dgm:t>
        <a:bodyPr/>
        <a:lstStyle/>
        <a:p>
          <a:pPr algn="ctr"/>
          <a:r>
            <a:rPr lang="en-NZ" sz="1400" b="1" dirty="0" smtClean="0">
              <a:solidFill>
                <a:srgbClr val="FF3300"/>
              </a:solidFill>
            </a:rPr>
            <a:t>Module Development</a:t>
          </a:r>
          <a:endParaRPr lang="en-NZ" sz="1400" b="1" dirty="0">
            <a:solidFill>
              <a:srgbClr val="FF3300"/>
            </a:solidFill>
          </a:endParaRPr>
        </a:p>
      </dgm:t>
    </dgm:pt>
    <dgm:pt modelId="{2A9A78AE-0683-452E-8273-3B8A57AA1E9B}" type="parTrans" cxnId="{406265DC-06FC-4AE5-AEA2-3B39C01377FC}">
      <dgm:prSet/>
      <dgm:spPr/>
      <dgm:t>
        <a:bodyPr/>
        <a:lstStyle/>
        <a:p>
          <a:pPr algn="ctr"/>
          <a:endParaRPr lang="en-NZ"/>
        </a:p>
      </dgm:t>
    </dgm:pt>
    <dgm:pt modelId="{F7A08638-A3EB-4E7D-B300-458EE80BA7B2}" type="sibTrans" cxnId="{406265DC-06FC-4AE5-AEA2-3B39C01377FC}">
      <dgm:prSet/>
      <dgm:spPr/>
      <dgm:t>
        <a:bodyPr/>
        <a:lstStyle/>
        <a:p>
          <a:pPr algn="ctr"/>
          <a:endParaRPr lang="en-NZ"/>
        </a:p>
      </dgm:t>
    </dgm:pt>
    <dgm:pt modelId="{3D6EE567-EF14-4F92-BD9B-7CD6BA0DF5DA}">
      <dgm:prSet phldrT="[Text]" custT="1"/>
      <dgm:spPr/>
      <dgm:t>
        <a:bodyPr/>
        <a:lstStyle/>
        <a:p>
          <a:pPr algn="ctr"/>
          <a:r>
            <a:rPr lang="en-NZ" sz="1200" b="1" dirty="0" smtClean="0">
              <a:solidFill>
                <a:srgbClr val="FF3300"/>
              </a:solidFill>
            </a:rPr>
            <a:t>Module Implementation</a:t>
          </a:r>
          <a:endParaRPr lang="en-NZ" sz="1200" b="1" dirty="0">
            <a:solidFill>
              <a:srgbClr val="FF3300"/>
            </a:solidFill>
          </a:endParaRPr>
        </a:p>
      </dgm:t>
    </dgm:pt>
    <dgm:pt modelId="{205AE7F5-89D6-4F7B-AE01-CCB151900767}" type="parTrans" cxnId="{0B0B5771-B2C1-4D98-91BD-0AC247A3036A}">
      <dgm:prSet/>
      <dgm:spPr/>
      <dgm:t>
        <a:bodyPr/>
        <a:lstStyle/>
        <a:p>
          <a:pPr algn="ctr"/>
          <a:endParaRPr lang="en-NZ"/>
        </a:p>
      </dgm:t>
    </dgm:pt>
    <dgm:pt modelId="{9783B4B3-6CAB-480B-9E76-38F06A2D525A}" type="sibTrans" cxnId="{0B0B5771-B2C1-4D98-91BD-0AC247A3036A}">
      <dgm:prSet/>
      <dgm:spPr/>
      <dgm:t>
        <a:bodyPr/>
        <a:lstStyle/>
        <a:p>
          <a:pPr algn="ctr"/>
          <a:endParaRPr lang="en-NZ"/>
        </a:p>
      </dgm:t>
    </dgm:pt>
    <dgm:pt modelId="{93A98550-17B5-40ED-BE70-2BAE2DB2BED2}">
      <dgm:prSet phldrT="[Text]"/>
      <dgm:spPr/>
      <dgm:t>
        <a:bodyPr/>
        <a:lstStyle/>
        <a:p>
          <a:pPr algn="ctr"/>
          <a:r>
            <a:rPr lang="en-NZ" b="1" dirty="0" smtClean="0">
              <a:solidFill>
                <a:srgbClr val="FF3300"/>
              </a:solidFill>
            </a:rPr>
            <a:t>Module Deployment</a:t>
          </a:r>
          <a:endParaRPr lang="en-NZ" b="1" dirty="0">
            <a:solidFill>
              <a:srgbClr val="FF3300"/>
            </a:solidFill>
          </a:endParaRPr>
        </a:p>
      </dgm:t>
    </dgm:pt>
    <dgm:pt modelId="{247A9BE3-0B8F-4CC8-A7BB-EC333E83467E}" type="parTrans" cxnId="{ADF6C25B-ED83-48EA-8C11-127AF5EE4AA1}">
      <dgm:prSet/>
      <dgm:spPr/>
      <dgm:t>
        <a:bodyPr/>
        <a:lstStyle/>
        <a:p>
          <a:pPr algn="ctr"/>
          <a:endParaRPr lang="en-NZ"/>
        </a:p>
      </dgm:t>
    </dgm:pt>
    <dgm:pt modelId="{06ABCB8D-E75E-4EE6-B1AE-A0280B110362}" type="sibTrans" cxnId="{ADF6C25B-ED83-48EA-8C11-127AF5EE4AA1}">
      <dgm:prSet/>
      <dgm:spPr/>
      <dgm:t>
        <a:bodyPr/>
        <a:lstStyle/>
        <a:p>
          <a:pPr algn="ctr"/>
          <a:endParaRPr lang="en-NZ"/>
        </a:p>
      </dgm:t>
    </dgm:pt>
    <dgm:pt modelId="{1B9B46E9-56B5-4796-8376-7705DEB810C8}">
      <dgm:prSet phldrT="[Text]"/>
      <dgm:spPr/>
      <dgm:t>
        <a:bodyPr/>
        <a:lstStyle/>
        <a:p>
          <a:pPr algn="ctr"/>
          <a:r>
            <a:rPr lang="en-NZ" b="1" i="0" dirty="0" smtClean="0">
              <a:solidFill>
                <a:srgbClr val="FF3300"/>
              </a:solidFill>
            </a:rPr>
            <a:t>Module Testing</a:t>
          </a:r>
          <a:endParaRPr lang="en-NZ" b="1" i="0" dirty="0">
            <a:solidFill>
              <a:srgbClr val="FF3300"/>
            </a:solidFill>
          </a:endParaRPr>
        </a:p>
      </dgm:t>
    </dgm:pt>
    <dgm:pt modelId="{38A8AAB9-7E5D-48D9-AC8D-450CE8AD9838}" type="parTrans" cxnId="{EF66D6C6-F17A-4CB9-80A7-0297065BE876}">
      <dgm:prSet/>
      <dgm:spPr/>
      <dgm:t>
        <a:bodyPr/>
        <a:lstStyle/>
        <a:p>
          <a:pPr algn="ctr"/>
          <a:endParaRPr lang="en-NZ"/>
        </a:p>
      </dgm:t>
    </dgm:pt>
    <dgm:pt modelId="{32C0B618-E5ED-4495-A631-EC7A08D2E277}" type="sibTrans" cxnId="{EF66D6C6-F17A-4CB9-80A7-0297065BE876}">
      <dgm:prSet/>
      <dgm:spPr/>
      <dgm:t>
        <a:bodyPr/>
        <a:lstStyle/>
        <a:p>
          <a:pPr algn="ctr"/>
          <a:endParaRPr lang="en-NZ"/>
        </a:p>
      </dgm:t>
    </dgm:pt>
    <dgm:pt modelId="{2990341E-F3F1-4F98-A37A-252C3A3B391D}">
      <dgm:prSet phldrT="[Text]" custT="1"/>
      <dgm:spPr/>
      <dgm:t>
        <a:bodyPr/>
        <a:lstStyle/>
        <a:p>
          <a:pPr algn="ctr"/>
          <a:r>
            <a:rPr lang="en-NZ" sz="1600" b="1" dirty="0" smtClean="0">
              <a:solidFill>
                <a:srgbClr val="FF3300"/>
              </a:solidFill>
            </a:rPr>
            <a:t>Module Patching</a:t>
          </a:r>
          <a:endParaRPr lang="en-NZ" sz="1600" b="1" dirty="0">
            <a:solidFill>
              <a:srgbClr val="FF3300"/>
            </a:solidFill>
          </a:endParaRPr>
        </a:p>
      </dgm:t>
    </dgm:pt>
    <dgm:pt modelId="{AC65B643-3283-4E88-B812-3B0A2744638C}" type="parTrans" cxnId="{80665C99-2E25-4E33-8D77-42320DD5522F}">
      <dgm:prSet/>
      <dgm:spPr/>
      <dgm:t>
        <a:bodyPr/>
        <a:lstStyle/>
        <a:p>
          <a:pPr algn="ctr"/>
          <a:endParaRPr lang="en-NZ"/>
        </a:p>
      </dgm:t>
    </dgm:pt>
    <dgm:pt modelId="{240E6EE6-9F08-4FD5-AB94-9606793D75CD}" type="sibTrans" cxnId="{80665C99-2E25-4E33-8D77-42320DD5522F}">
      <dgm:prSet/>
      <dgm:spPr/>
      <dgm:t>
        <a:bodyPr/>
        <a:lstStyle/>
        <a:p>
          <a:pPr algn="ctr"/>
          <a:endParaRPr lang="en-NZ"/>
        </a:p>
      </dgm:t>
    </dgm:pt>
    <dgm:pt modelId="{58127499-5BEA-48D5-93E1-0D998B81AC6D}" type="pres">
      <dgm:prSet presAssocID="{C87E2786-2171-4F12-84F7-471C3FE5E34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NZ"/>
        </a:p>
      </dgm:t>
    </dgm:pt>
    <dgm:pt modelId="{1A9E2E12-0D0E-4C3D-A8E8-9A85EFDD57C0}" type="pres">
      <dgm:prSet presAssocID="{D6D506F6-2E58-4711-8B66-472511345929}" presName="node" presStyleLbl="node1" presStyleIdx="0" presStyleCnt="5" custScaleX="119009" custScaleY="121711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189FBBB7-3C2B-465E-9F2E-0929A8BF963C}" type="pres">
      <dgm:prSet presAssocID="{F7A08638-A3EB-4E7D-B300-458EE80BA7B2}" presName="sibTrans" presStyleLbl="sibTrans2D1" presStyleIdx="0" presStyleCnt="5"/>
      <dgm:spPr/>
      <dgm:t>
        <a:bodyPr/>
        <a:lstStyle/>
        <a:p>
          <a:endParaRPr lang="en-NZ"/>
        </a:p>
      </dgm:t>
    </dgm:pt>
    <dgm:pt modelId="{43888D01-825F-4DDC-9235-3DBA5D2ED11F}" type="pres">
      <dgm:prSet presAssocID="{F7A08638-A3EB-4E7D-B300-458EE80BA7B2}" presName="connectorText" presStyleLbl="sibTrans2D1" presStyleIdx="0" presStyleCnt="5"/>
      <dgm:spPr/>
      <dgm:t>
        <a:bodyPr/>
        <a:lstStyle/>
        <a:p>
          <a:endParaRPr lang="en-NZ"/>
        </a:p>
      </dgm:t>
    </dgm:pt>
    <dgm:pt modelId="{1F92EC9F-D277-4E36-A842-CD6EB41946F8}" type="pres">
      <dgm:prSet presAssocID="{3D6EE567-EF14-4F92-BD9B-7CD6BA0DF5DA}" presName="node" presStyleLbl="node1" presStyleIdx="1" presStyleCnt="5" custScaleX="120590" custScaleY="122719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CC873494-817F-45BD-A91A-A2C8A692EDE8}" type="pres">
      <dgm:prSet presAssocID="{9783B4B3-6CAB-480B-9E76-38F06A2D525A}" presName="sibTrans" presStyleLbl="sibTrans2D1" presStyleIdx="1" presStyleCnt="5"/>
      <dgm:spPr/>
      <dgm:t>
        <a:bodyPr/>
        <a:lstStyle/>
        <a:p>
          <a:endParaRPr lang="en-NZ"/>
        </a:p>
      </dgm:t>
    </dgm:pt>
    <dgm:pt modelId="{53A141FB-1830-43D8-AA6E-7BCEDCA0D9C5}" type="pres">
      <dgm:prSet presAssocID="{9783B4B3-6CAB-480B-9E76-38F06A2D525A}" presName="connectorText" presStyleLbl="sibTrans2D1" presStyleIdx="1" presStyleCnt="5"/>
      <dgm:spPr/>
      <dgm:t>
        <a:bodyPr/>
        <a:lstStyle/>
        <a:p>
          <a:endParaRPr lang="en-NZ"/>
        </a:p>
      </dgm:t>
    </dgm:pt>
    <dgm:pt modelId="{3363D160-2DF9-4711-91E3-BFBFCCB0A872}" type="pres">
      <dgm:prSet presAssocID="{93A98550-17B5-40ED-BE70-2BAE2DB2BED2}" presName="node" presStyleLbl="node1" presStyleIdx="2" presStyleCnt="5" custScaleX="119009" custScaleY="121711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90ADA2C5-AFFE-4978-8201-C3A97CF3F7D1}" type="pres">
      <dgm:prSet presAssocID="{06ABCB8D-E75E-4EE6-B1AE-A0280B110362}" presName="sibTrans" presStyleLbl="sibTrans2D1" presStyleIdx="2" presStyleCnt="5"/>
      <dgm:spPr/>
      <dgm:t>
        <a:bodyPr/>
        <a:lstStyle/>
        <a:p>
          <a:endParaRPr lang="en-NZ"/>
        </a:p>
      </dgm:t>
    </dgm:pt>
    <dgm:pt modelId="{00F6782B-C6AF-41C6-900C-71C8DA89DE92}" type="pres">
      <dgm:prSet presAssocID="{06ABCB8D-E75E-4EE6-B1AE-A0280B110362}" presName="connectorText" presStyleLbl="sibTrans2D1" presStyleIdx="2" presStyleCnt="5"/>
      <dgm:spPr/>
      <dgm:t>
        <a:bodyPr/>
        <a:lstStyle/>
        <a:p>
          <a:endParaRPr lang="en-NZ"/>
        </a:p>
      </dgm:t>
    </dgm:pt>
    <dgm:pt modelId="{F765F0C8-7904-47CF-804E-D954C1C62748}" type="pres">
      <dgm:prSet presAssocID="{1B9B46E9-56B5-4796-8376-7705DEB810C8}" presName="node" presStyleLbl="node1" presStyleIdx="3" presStyleCnt="5" custScaleX="119009" custScaleY="121711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AFE39D83-DE58-4AE0-96E8-0C7FA1044F91}" type="pres">
      <dgm:prSet presAssocID="{32C0B618-E5ED-4495-A631-EC7A08D2E277}" presName="sibTrans" presStyleLbl="sibTrans2D1" presStyleIdx="3" presStyleCnt="5"/>
      <dgm:spPr/>
      <dgm:t>
        <a:bodyPr/>
        <a:lstStyle/>
        <a:p>
          <a:endParaRPr lang="en-NZ"/>
        </a:p>
      </dgm:t>
    </dgm:pt>
    <dgm:pt modelId="{AF64E078-2D2B-4B52-811C-954EFF34742E}" type="pres">
      <dgm:prSet presAssocID="{32C0B618-E5ED-4495-A631-EC7A08D2E277}" presName="connectorText" presStyleLbl="sibTrans2D1" presStyleIdx="3" presStyleCnt="5"/>
      <dgm:spPr/>
      <dgm:t>
        <a:bodyPr/>
        <a:lstStyle/>
        <a:p>
          <a:endParaRPr lang="en-NZ"/>
        </a:p>
      </dgm:t>
    </dgm:pt>
    <dgm:pt modelId="{92EBF0B5-1264-4D56-A2A1-5BC46D99C7D5}" type="pres">
      <dgm:prSet presAssocID="{2990341E-F3F1-4F98-A37A-252C3A3B391D}" presName="node" presStyleLbl="node1" presStyleIdx="4" presStyleCnt="5" custScaleX="119009" custScaleY="121711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D3720837-CD77-4D99-8D0F-D99F365C1114}" type="pres">
      <dgm:prSet presAssocID="{240E6EE6-9F08-4FD5-AB94-9606793D75CD}" presName="sibTrans" presStyleLbl="sibTrans2D1" presStyleIdx="4" presStyleCnt="5"/>
      <dgm:spPr/>
      <dgm:t>
        <a:bodyPr/>
        <a:lstStyle/>
        <a:p>
          <a:endParaRPr lang="en-NZ"/>
        </a:p>
      </dgm:t>
    </dgm:pt>
    <dgm:pt modelId="{4A36EDD6-D218-4A48-AC5F-38BD89E94D22}" type="pres">
      <dgm:prSet presAssocID="{240E6EE6-9F08-4FD5-AB94-9606793D75CD}" presName="connectorText" presStyleLbl="sibTrans2D1" presStyleIdx="4" presStyleCnt="5"/>
      <dgm:spPr/>
      <dgm:t>
        <a:bodyPr/>
        <a:lstStyle/>
        <a:p>
          <a:endParaRPr lang="en-NZ"/>
        </a:p>
      </dgm:t>
    </dgm:pt>
  </dgm:ptLst>
  <dgm:cxnLst>
    <dgm:cxn modelId="{B95F1299-6D50-409C-BE35-37ECEF6EDD1A}" type="presOf" srcId="{06ABCB8D-E75E-4EE6-B1AE-A0280B110362}" destId="{90ADA2C5-AFFE-4978-8201-C3A97CF3F7D1}" srcOrd="0" destOrd="0" presId="urn:microsoft.com/office/officeart/2005/8/layout/cycle2"/>
    <dgm:cxn modelId="{68347C68-7D15-4B4B-BA53-690C6CE35B49}" type="presOf" srcId="{32C0B618-E5ED-4495-A631-EC7A08D2E277}" destId="{AF64E078-2D2B-4B52-811C-954EFF34742E}" srcOrd="1" destOrd="0" presId="urn:microsoft.com/office/officeart/2005/8/layout/cycle2"/>
    <dgm:cxn modelId="{045742D2-A4E9-4A88-B7E9-292EFD9C587D}" type="presOf" srcId="{06ABCB8D-E75E-4EE6-B1AE-A0280B110362}" destId="{00F6782B-C6AF-41C6-900C-71C8DA89DE92}" srcOrd="1" destOrd="0" presId="urn:microsoft.com/office/officeart/2005/8/layout/cycle2"/>
    <dgm:cxn modelId="{6154D691-1B5F-4A79-B7D7-49030E7E3D9A}" type="presOf" srcId="{9783B4B3-6CAB-480B-9E76-38F06A2D525A}" destId="{53A141FB-1830-43D8-AA6E-7BCEDCA0D9C5}" srcOrd="1" destOrd="0" presId="urn:microsoft.com/office/officeart/2005/8/layout/cycle2"/>
    <dgm:cxn modelId="{5C28BF9C-C5DF-42FD-86A0-EFEC44052B23}" type="presOf" srcId="{9783B4B3-6CAB-480B-9E76-38F06A2D525A}" destId="{CC873494-817F-45BD-A91A-A2C8A692EDE8}" srcOrd="0" destOrd="0" presId="urn:microsoft.com/office/officeart/2005/8/layout/cycle2"/>
    <dgm:cxn modelId="{1DF7F4B4-B151-4526-8863-C3B79732C1A5}" type="presOf" srcId="{240E6EE6-9F08-4FD5-AB94-9606793D75CD}" destId="{4A36EDD6-D218-4A48-AC5F-38BD89E94D22}" srcOrd="1" destOrd="0" presId="urn:microsoft.com/office/officeart/2005/8/layout/cycle2"/>
    <dgm:cxn modelId="{9264CC21-0696-4301-8CAD-BCE0D340459F}" type="presOf" srcId="{32C0B618-E5ED-4495-A631-EC7A08D2E277}" destId="{AFE39D83-DE58-4AE0-96E8-0C7FA1044F91}" srcOrd="0" destOrd="0" presId="urn:microsoft.com/office/officeart/2005/8/layout/cycle2"/>
    <dgm:cxn modelId="{B2E66F67-C142-42DB-9AF7-B1D9AA8389B0}" type="presOf" srcId="{2990341E-F3F1-4F98-A37A-252C3A3B391D}" destId="{92EBF0B5-1264-4D56-A2A1-5BC46D99C7D5}" srcOrd="0" destOrd="0" presId="urn:microsoft.com/office/officeart/2005/8/layout/cycle2"/>
    <dgm:cxn modelId="{133873E0-19DD-4055-A3FC-EF8A3F3E0ACE}" type="presOf" srcId="{93A98550-17B5-40ED-BE70-2BAE2DB2BED2}" destId="{3363D160-2DF9-4711-91E3-BFBFCCB0A872}" srcOrd="0" destOrd="0" presId="urn:microsoft.com/office/officeart/2005/8/layout/cycle2"/>
    <dgm:cxn modelId="{0B0B5771-B2C1-4D98-91BD-0AC247A3036A}" srcId="{C87E2786-2171-4F12-84F7-471C3FE5E348}" destId="{3D6EE567-EF14-4F92-BD9B-7CD6BA0DF5DA}" srcOrd="1" destOrd="0" parTransId="{205AE7F5-89D6-4F7B-AE01-CCB151900767}" sibTransId="{9783B4B3-6CAB-480B-9E76-38F06A2D525A}"/>
    <dgm:cxn modelId="{58B7A444-1A0D-4673-BFC9-DB6CB46D2200}" type="presOf" srcId="{D6D506F6-2E58-4711-8B66-472511345929}" destId="{1A9E2E12-0D0E-4C3D-A8E8-9A85EFDD57C0}" srcOrd="0" destOrd="0" presId="urn:microsoft.com/office/officeart/2005/8/layout/cycle2"/>
    <dgm:cxn modelId="{406265DC-06FC-4AE5-AEA2-3B39C01377FC}" srcId="{C87E2786-2171-4F12-84F7-471C3FE5E348}" destId="{D6D506F6-2E58-4711-8B66-472511345929}" srcOrd="0" destOrd="0" parTransId="{2A9A78AE-0683-452E-8273-3B8A57AA1E9B}" sibTransId="{F7A08638-A3EB-4E7D-B300-458EE80BA7B2}"/>
    <dgm:cxn modelId="{5FEE2655-0A11-4922-ACE1-772E159F4F7E}" type="presOf" srcId="{3D6EE567-EF14-4F92-BD9B-7CD6BA0DF5DA}" destId="{1F92EC9F-D277-4E36-A842-CD6EB41946F8}" srcOrd="0" destOrd="0" presId="urn:microsoft.com/office/officeart/2005/8/layout/cycle2"/>
    <dgm:cxn modelId="{EF66D6C6-F17A-4CB9-80A7-0297065BE876}" srcId="{C87E2786-2171-4F12-84F7-471C3FE5E348}" destId="{1B9B46E9-56B5-4796-8376-7705DEB810C8}" srcOrd="3" destOrd="0" parTransId="{38A8AAB9-7E5D-48D9-AC8D-450CE8AD9838}" sibTransId="{32C0B618-E5ED-4495-A631-EC7A08D2E277}"/>
    <dgm:cxn modelId="{07D17E13-1A29-44D1-999E-A148C5A3B351}" type="presOf" srcId="{1B9B46E9-56B5-4796-8376-7705DEB810C8}" destId="{F765F0C8-7904-47CF-804E-D954C1C62748}" srcOrd="0" destOrd="0" presId="urn:microsoft.com/office/officeart/2005/8/layout/cycle2"/>
    <dgm:cxn modelId="{F3EEB1DA-ACB5-4EFD-89E5-155F6647A01B}" type="presOf" srcId="{F7A08638-A3EB-4E7D-B300-458EE80BA7B2}" destId="{189FBBB7-3C2B-465E-9F2E-0929A8BF963C}" srcOrd="0" destOrd="0" presId="urn:microsoft.com/office/officeart/2005/8/layout/cycle2"/>
    <dgm:cxn modelId="{ADF6C25B-ED83-48EA-8C11-127AF5EE4AA1}" srcId="{C87E2786-2171-4F12-84F7-471C3FE5E348}" destId="{93A98550-17B5-40ED-BE70-2BAE2DB2BED2}" srcOrd="2" destOrd="0" parTransId="{247A9BE3-0B8F-4CC8-A7BB-EC333E83467E}" sibTransId="{06ABCB8D-E75E-4EE6-B1AE-A0280B110362}"/>
    <dgm:cxn modelId="{B4101018-25F2-4D79-9DD6-AF561BD9D2C7}" type="presOf" srcId="{F7A08638-A3EB-4E7D-B300-458EE80BA7B2}" destId="{43888D01-825F-4DDC-9235-3DBA5D2ED11F}" srcOrd="1" destOrd="0" presId="urn:microsoft.com/office/officeart/2005/8/layout/cycle2"/>
    <dgm:cxn modelId="{7C1E49C2-9537-45FE-98C6-03005C2246DE}" type="presOf" srcId="{C87E2786-2171-4F12-84F7-471C3FE5E348}" destId="{58127499-5BEA-48D5-93E1-0D998B81AC6D}" srcOrd="0" destOrd="0" presId="urn:microsoft.com/office/officeart/2005/8/layout/cycle2"/>
    <dgm:cxn modelId="{765988FC-B67E-4706-B89A-58D25BEE8DDD}" type="presOf" srcId="{240E6EE6-9F08-4FD5-AB94-9606793D75CD}" destId="{D3720837-CD77-4D99-8D0F-D99F365C1114}" srcOrd="0" destOrd="0" presId="urn:microsoft.com/office/officeart/2005/8/layout/cycle2"/>
    <dgm:cxn modelId="{80665C99-2E25-4E33-8D77-42320DD5522F}" srcId="{C87E2786-2171-4F12-84F7-471C3FE5E348}" destId="{2990341E-F3F1-4F98-A37A-252C3A3B391D}" srcOrd="4" destOrd="0" parTransId="{AC65B643-3283-4E88-B812-3B0A2744638C}" sibTransId="{240E6EE6-9F08-4FD5-AB94-9606793D75CD}"/>
    <dgm:cxn modelId="{9D476698-CB3C-4FF9-9133-D49A4E72A2BC}" type="presParOf" srcId="{58127499-5BEA-48D5-93E1-0D998B81AC6D}" destId="{1A9E2E12-0D0E-4C3D-A8E8-9A85EFDD57C0}" srcOrd="0" destOrd="0" presId="urn:microsoft.com/office/officeart/2005/8/layout/cycle2"/>
    <dgm:cxn modelId="{8CCCB982-B515-46A8-9811-A9C47E37DCB4}" type="presParOf" srcId="{58127499-5BEA-48D5-93E1-0D998B81AC6D}" destId="{189FBBB7-3C2B-465E-9F2E-0929A8BF963C}" srcOrd="1" destOrd="0" presId="urn:microsoft.com/office/officeart/2005/8/layout/cycle2"/>
    <dgm:cxn modelId="{BCA706B8-839E-4F0D-A31C-018A27EB1B99}" type="presParOf" srcId="{189FBBB7-3C2B-465E-9F2E-0929A8BF963C}" destId="{43888D01-825F-4DDC-9235-3DBA5D2ED11F}" srcOrd="0" destOrd="0" presId="urn:microsoft.com/office/officeart/2005/8/layout/cycle2"/>
    <dgm:cxn modelId="{73EDA5D4-9A73-4D33-9595-F01A45190C68}" type="presParOf" srcId="{58127499-5BEA-48D5-93E1-0D998B81AC6D}" destId="{1F92EC9F-D277-4E36-A842-CD6EB41946F8}" srcOrd="2" destOrd="0" presId="urn:microsoft.com/office/officeart/2005/8/layout/cycle2"/>
    <dgm:cxn modelId="{0F24CEB4-93FE-4B09-89E9-C7FA96A9768D}" type="presParOf" srcId="{58127499-5BEA-48D5-93E1-0D998B81AC6D}" destId="{CC873494-817F-45BD-A91A-A2C8A692EDE8}" srcOrd="3" destOrd="0" presId="urn:microsoft.com/office/officeart/2005/8/layout/cycle2"/>
    <dgm:cxn modelId="{BB6C4AB3-77A4-43E2-81EE-C569926EFECC}" type="presParOf" srcId="{CC873494-817F-45BD-A91A-A2C8A692EDE8}" destId="{53A141FB-1830-43D8-AA6E-7BCEDCA0D9C5}" srcOrd="0" destOrd="0" presId="urn:microsoft.com/office/officeart/2005/8/layout/cycle2"/>
    <dgm:cxn modelId="{05C141F8-D638-4B70-89DF-CC1AB2798191}" type="presParOf" srcId="{58127499-5BEA-48D5-93E1-0D998B81AC6D}" destId="{3363D160-2DF9-4711-91E3-BFBFCCB0A872}" srcOrd="4" destOrd="0" presId="urn:microsoft.com/office/officeart/2005/8/layout/cycle2"/>
    <dgm:cxn modelId="{03D239CD-E19F-43CD-9E25-610C609A6425}" type="presParOf" srcId="{58127499-5BEA-48D5-93E1-0D998B81AC6D}" destId="{90ADA2C5-AFFE-4978-8201-C3A97CF3F7D1}" srcOrd="5" destOrd="0" presId="urn:microsoft.com/office/officeart/2005/8/layout/cycle2"/>
    <dgm:cxn modelId="{F1DED6ED-01CD-4077-934B-8A0CE692D110}" type="presParOf" srcId="{90ADA2C5-AFFE-4978-8201-C3A97CF3F7D1}" destId="{00F6782B-C6AF-41C6-900C-71C8DA89DE92}" srcOrd="0" destOrd="0" presId="urn:microsoft.com/office/officeart/2005/8/layout/cycle2"/>
    <dgm:cxn modelId="{9DDD0161-B87B-47DD-848E-980A6251EA41}" type="presParOf" srcId="{58127499-5BEA-48D5-93E1-0D998B81AC6D}" destId="{F765F0C8-7904-47CF-804E-D954C1C62748}" srcOrd="6" destOrd="0" presId="urn:microsoft.com/office/officeart/2005/8/layout/cycle2"/>
    <dgm:cxn modelId="{E5CA9E19-20AE-422B-B389-4CB222901449}" type="presParOf" srcId="{58127499-5BEA-48D5-93E1-0D998B81AC6D}" destId="{AFE39D83-DE58-4AE0-96E8-0C7FA1044F91}" srcOrd="7" destOrd="0" presId="urn:microsoft.com/office/officeart/2005/8/layout/cycle2"/>
    <dgm:cxn modelId="{E1E38B5C-288A-4B3A-9C2C-1183E3DFC212}" type="presParOf" srcId="{AFE39D83-DE58-4AE0-96E8-0C7FA1044F91}" destId="{AF64E078-2D2B-4B52-811C-954EFF34742E}" srcOrd="0" destOrd="0" presId="urn:microsoft.com/office/officeart/2005/8/layout/cycle2"/>
    <dgm:cxn modelId="{6D964D4E-6ADD-4D86-A373-71F8A02AC450}" type="presParOf" srcId="{58127499-5BEA-48D5-93E1-0D998B81AC6D}" destId="{92EBF0B5-1264-4D56-A2A1-5BC46D99C7D5}" srcOrd="8" destOrd="0" presId="urn:microsoft.com/office/officeart/2005/8/layout/cycle2"/>
    <dgm:cxn modelId="{0018E335-9DDE-4543-B248-06553A17BEBC}" type="presParOf" srcId="{58127499-5BEA-48D5-93E1-0D998B81AC6D}" destId="{D3720837-CD77-4D99-8D0F-D99F365C1114}" srcOrd="9" destOrd="0" presId="urn:microsoft.com/office/officeart/2005/8/layout/cycle2"/>
    <dgm:cxn modelId="{809EC62D-69E8-4AF6-B194-943F60E43D07}" type="presParOf" srcId="{D3720837-CD77-4D99-8D0F-D99F365C1114}" destId="{4A36EDD6-D218-4A48-AC5F-38BD89E94D2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9E2E12-0D0E-4C3D-A8E8-9A85EFDD57C0}">
      <dsp:nvSpPr>
        <dsp:cNvPr id="0" name=""/>
        <dsp:cNvSpPr/>
      </dsp:nvSpPr>
      <dsp:spPr>
        <a:xfrm>
          <a:off x="3507321" y="-159608"/>
          <a:ext cx="1758650" cy="179857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1400" b="1" kern="1200" dirty="0" smtClean="0">
              <a:solidFill>
                <a:srgbClr val="FF3300"/>
              </a:solidFill>
            </a:rPr>
            <a:t>Module Development</a:t>
          </a:r>
          <a:endParaRPr lang="en-NZ" sz="1400" b="1" kern="1200" dirty="0">
            <a:solidFill>
              <a:srgbClr val="FF3300"/>
            </a:solidFill>
          </a:endParaRPr>
        </a:p>
      </dsp:txBody>
      <dsp:txXfrm>
        <a:off x="3764869" y="103788"/>
        <a:ext cx="1243554" cy="1271787"/>
      </dsp:txXfrm>
    </dsp:sp>
    <dsp:sp modelId="{189FBBB7-3C2B-465E-9F2E-0929A8BF963C}">
      <dsp:nvSpPr>
        <dsp:cNvPr id="0" name=""/>
        <dsp:cNvSpPr/>
      </dsp:nvSpPr>
      <dsp:spPr>
        <a:xfrm rot="2160000">
          <a:off x="5159309" y="1136051"/>
          <a:ext cx="232244" cy="4987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1200" kern="1200"/>
        </a:p>
      </dsp:txBody>
      <dsp:txXfrm>
        <a:off x="5165962" y="1215323"/>
        <a:ext cx="162571" cy="299243"/>
      </dsp:txXfrm>
    </dsp:sp>
    <dsp:sp modelId="{1F92EC9F-D277-4E36-A842-CD6EB41946F8}">
      <dsp:nvSpPr>
        <dsp:cNvPr id="0" name=""/>
        <dsp:cNvSpPr/>
      </dsp:nvSpPr>
      <dsp:spPr>
        <a:xfrm>
          <a:off x="5292158" y="1138190"/>
          <a:ext cx="1782014" cy="181347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1200" b="1" kern="1200" dirty="0" smtClean="0">
              <a:solidFill>
                <a:srgbClr val="FF3300"/>
              </a:solidFill>
            </a:rPr>
            <a:t>Module Implementation</a:t>
          </a:r>
          <a:endParaRPr lang="en-NZ" sz="1200" b="1" kern="1200" dirty="0">
            <a:solidFill>
              <a:srgbClr val="FF3300"/>
            </a:solidFill>
          </a:endParaRPr>
        </a:p>
      </dsp:txBody>
      <dsp:txXfrm>
        <a:off x="5553128" y="1403767"/>
        <a:ext cx="1260074" cy="1282321"/>
      </dsp:txXfrm>
    </dsp:sp>
    <dsp:sp modelId="{CC873494-817F-45BD-A91A-A2C8A692EDE8}">
      <dsp:nvSpPr>
        <dsp:cNvPr id="0" name=""/>
        <dsp:cNvSpPr/>
      </dsp:nvSpPr>
      <dsp:spPr>
        <a:xfrm rot="6480000">
          <a:off x="5729987" y="2849306"/>
          <a:ext cx="221590" cy="4987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1200" kern="1200"/>
        </a:p>
      </dsp:txBody>
      <dsp:txXfrm rot="10800000">
        <a:off x="5773497" y="2917442"/>
        <a:ext cx="155113" cy="299243"/>
      </dsp:txXfrm>
    </dsp:sp>
    <dsp:sp modelId="{3363D160-2DF9-4711-91E3-BFBFCCB0A872}">
      <dsp:nvSpPr>
        <dsp:cNvPr id="0" name=""/>
        <dsp:cNvSpPr/>
      </dsp:nvSpPr>
      <dsp:spPr>
        <a:xfrm>
          <a:off x="4617631" y="3257572"/>
          <a:ext cx="1758650" cy="179857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1500" b="1" kern="1200" dirty="0" smtClean="0">
              <a:solidFill>
                <a:srgbClr val="FF3300"/>
              </a:solidFill>
            </a:rPr>
            <a:t>Module Deployment</a:t>
          </a:r>
          <a:endParaRPr lang="en-NZ" sz="1500" b="1" kern="1200" dirty="0">
            <a:solidFill>
              <a:srgbClr val="FF3300"/>
            </a:solidFill>
          </a:endParaRPr>
        </a:p>
      </dsp:txBody>
      <dsp:txXfrm>
        <a:off x="4875179" y="3520968"/>
        <a:ext cx="1243554" cy="1271787"/>
      </dsp:txXfrm>
    </dsp:sp>
    <dsp:sp modelId="{90ADA2C5-AFFE-4978-8201-C3A97CF3F7D1}">
      <dsp:nvSpPr>
        <dsp:cNvPr id="0" name=""/>
        <dsp:cNvSpPr/>
      </dsp:nvSpPr>
      <dsp:spPr>
        <a:xfrm rot="10800000">
          <a:off x="4271155" y="3907492"/>
          <a:ext cx="244842" cy="4987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1200" kern="1200"/>
        </a:p>
      </dsp:txBody>
      <dsp:txXfrm rot="10800000">
        <a:off x="4344608" y="4007240"/>
        <a:ext cx="171389" cy="299243"/>
      </dsp:txXfrm>
    </dsp:sp>
    <dsp:sp modelId="{F765F0C8-7904-47CF-804E-D954C1C62748}">
      <dsp:nvSpPr>
        <dsp:cNvPr id="0" name=""/>
        <dsp:cNvSpPr/>
      </dsp:nvSpPr>
      <dsp:spPr>
        <a:xfrm>
          <a:off x="2397012" y="3257572"/>
          <a:ext cx="1758650" cy="179857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1500" b="1" i="0" kern="1200" dirty="0" smtClean="0">
              <a:solidFill>
                <a:srgbClr val="FF3300"/>
              </a:solidFill>
            </a:rPr>
            <a:t>Module Testing</a:t>
          </a:r>
          <a:endParaRPr lang="en-NZ" sz="1500" b="1" i="0" kern="1200" dirty="0">
            <a:solidFill>
              <a:srgbClr val="FF3300"/>
            </a:solidFill>
          </a:endParaRPr>
        </a:p>
      </dsp:txBody>
      <dsp:txXfrm>
        <a:off x="2654560" y="3520968"/>
        <a:ext cx="1243554" cy="1271787"/>
      </dsp:txXfrm>
    </dsp:sp>
    <dsp:sp modelId="{AFE39D83-DE58-4AE0-96E8-0C7FA1044F91}">
      <dsp:nvSpPr>
        <dsp:cNvPr id="0" name=""/>
        <dsp:cNvSpPr/>
      </dsp:nvSpPr>
      <dsp:spPr>
        <a:xfrm rot="15120000">
          <a:off x="2822325" y="2857602"/>
          <a:ext cx="225763" cy="4987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1200" kern="1200"/>
        </a:p>
      </dsp:txBody>
      <dsp:txXfrm rot="10800000">
        <a:off x="2866654" y="2989557"/>
        <a:ext cx="158034" cy="299243"/>
      </dsp:txXfrm>
    </dsp:sp>
    <dsp:sp modelId="{92EBF0B5-1264-4D56-A2A1-5BC46D99C7D5}">
      <dsp:nvSpPr>
        <dsp:cNvPr id="0" name=""/>
        <dsp:cNvSpPr/>
      </dsp:nvSpPr>
      <dsp:spPr>
        <a:xfrm>
          <a:off x="1710803" y="1145638"/>
          <a:ext cx="1758650" cy="179857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1600" b="1" kern="1200" dirty="0" smtClean="0">
              <a:solidFill>
                <a:srgbClr val="FF3300"/>
              </a:solidFill>
            </a:rPr>
            <a:t>Module Patching</a:t>
          </a:r>
          <a:endParaRPr lang="en-NZ" sz="1600" b="1" kern="1200" dirty="0">
            <a:solidFill>
              <a:srgbClr val="FF3300"/>
            </a:solidFill>
          </a:endParaRPr>
        </a:p>
      </dsp:txBody>
      <dsp:txXfrm>
        <a:off x="1968351" y="1409034"/>
        <a:ext cx="1243554" cy="1271787"/>
      </dsp:txXfrm>
    </dsp:sp>
    <dsp:sp modelId="{D3720837-CD77-4D99-8D0F-D99F365C1114}">
      <dsp:nvSpPr>
        <dsp:cNvPr id="0" name=""/>
        <dsp:cNvSpPr/>
      </dsp:nvSpPr>
      <dsp:spPr>
        <a:xfrm rot="19440000">
          <a:off x="3364099" y="1146889"/>
          <a:ext cx="237691" cy="4987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1200" kern="1200"/>
        </a:p>
      </dsp:txBody>
      <dsp:txXfrm>
        <a:off x="3370908" y="1267594"/>
        <a:ext cx="166384" cy="2992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84D0C0-2C5D-49F0-A4DE-F8A0510CE586}" type="datetimeFigureOut">
              <a:rPr lang="en-NZ" smtClean="0"/>
              <a:t>22/04/2015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EE4AEC-C793-413F-A18F-7826CE75697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64992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E4AEC-C793-413F-A18F-7826CE75697B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55358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 smtClean="0"/>
              <a:t>Company</a:t>
            </a:r>
            <a:r>
              <a:rPr lang="en-NZ" baseline="0" dirty="0" smtClean="0"/>
              <a:t> background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baseline="0" dirty="0" smtClean="0"/>
              <a:t>Supercars / Experience / Parties – different path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baseline="0" dirty="0" smtClean="0"/>
              <a:t>Personal development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baseline="0" dirty="0" smtClean="0"/>
              <a:t>Tangible platform with accountability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E4AEC-C793-413F-A18F-7826CE75697B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72223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 smtClean="0"/>
              <a:t>PHP Based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 smtClean="0"/>
              <a:t>Alternatives: </a:t>
            </a:r>
            <a:r>
              <a:rPr lang="en-NZ" dirty="0" err="1" smtClean="0"/>
              <a:t>Boonex</a:t>
            </a:r>
            <a:r>
              <a:rPr lang="en-NZ" dirty="0" smtClean="0"/>
              <a:t>, </a:t>
            </a:r>
            <a:r>
              <a:rPr lang="en-NZ" dirty="0" err="1" smtClean="0"/>
              <a:t>Oxwall</a:t>
            </a:r>
            <a:r>
              <a:rPr lang="en-NZ" dirty="0" smtClean="0"/>
              <a:t>, </a:t>
            </a:r>
            <a:r>
              <a:rPr lang="en-NZ" dirty="0" err="1" smtClean="0"/>
              <a:t>SocialEngine</a:t>
            </a:r>
            <a:endParaRPr lang="en-NZ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 smtClean="0"/>
              <a:t>Uses Smarty template engine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 smtClean="0"/>
              <a:t>Stable,</a:t>
            </a:r>
            <a:r>
              <a:rPr lang="en-NZ" baseline="0" dirty="0" smtClean="0"/>
              <a:t> scalable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baseline="0" dirty="0" smtClean="0"/>
              <a:t>Decided before I joined project</a:t>
            </a:r>
            <a:endParaRPr lang="en-NZ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E4AEC-C793-413F-A18F-7826CE75697B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1447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 smtClean="0"/>
              <a:t>Only</a:t>
            </a:r>
            <a:r>
              <a:rPr lang="en-NZ" baseline="0" dirty="0" smtClean="0"/>
              <a:t> in intro phase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baseline="0" dirty="0" smtClean="0"/>
              <a:t>Meeting with developers on team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baseline="0" dirty="0" smtClean="0"/>
              <a:t>Personal development environment, setup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baseline="0" dirty="0" smtClean="0"/>
              <a:t>Git setup – multi-file access/change at the same 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baseline="0" dirty="0" smtClean="0"/>
              <a:t>Develop and test and implement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E4AEC-C793-413F-A18F-7826CE75697B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31730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dirty="0" smtClean="0"/>
              <a:t>Dev</a:t>
            </a:r>
            <a:r>
              <a:rPr lang="en-NZ" baseline="0" dirty="0" smtClean="0"/>
              <a:t> – prioritise and build module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baseline="0" dirty="0" smtClean="0"/>
              <a:t>Implement – testing environment, make sure installs and works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baseline="0" dirty="0" smtClean="0"/>
              <a:t>Deploy to staging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baseline="0" dirty="0" smtClean="0"/>
              <a:t>Test in staging environment with beta users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baseline="0" dirty="0" smtClean="0"/>
              <a:t>Patch/fix bugs found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baseline="0" dirty="0" smtClean="0"/>
              <a:t>Deploy to production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NZ" baseline="0" dirty="0" smtClean="0"/>
              <a:t>Onto the next one….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E4AEC-C793-413F-A18F-7826CE75697B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973911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E4AEC-C793-413F-A18F-7826CE75697B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88056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247935F-0969-492B-B4F2-71C12D45F7E3}" type="datetimeFigureOut">
              <a:rPr lang="en-NZ" smtClean="0"/>
              <a:t>22/04/2015</a:t>
            </a:fld>
            <a:endParaRPr lang="en-NZ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NZ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53CA9CA-9240-4D4A-B0AD-F90976AA02F3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935F-0969-492B-B4F2-71C12D45F7E3}" type="datetimeFigureOut">
              <a:rPr lang="en-NZ" smtClean="0"/>
              <a:t>22/04/2015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CA9CA-9240-4D4A-B0AD-F90976AA02F3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935F-0969-492B-B4F2-71C12D45F7E3}" type="datetimeFigureOut">
              <a:rPr lang="en-NZ" smtClean="0"/>
              <a:t>22/04/2015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CA9CA-9240-4D4A-B0AD-F90976AA02F3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247935F-0969-492B-B4F2-71C12D45F7E3}" type="datetimeFigureOut">
              <a:rPr lang="en-NZ" smtClean="0"/>
              <a:t>22/04/2015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CA9CA-9240-4D4A-B0AD-F90976AA02F3}" type="slidenum">
              <a:rPr lang="en-NZ" smtClean="0"/>
              <a:t>‹#›</a:t>
            </a:fld>
            <a:endParaRPr lang="en-NZ" dirty="0"/>
          </a:p>
        </p:txBody>
      </p:sp>
      <p:pic>
        <p:nvPicPr>
          <p:cNvPr id="7" name="Picture 2" descr="http://beta.freedawn.com/theme/frontend/freedawn/style/default/image/custom/logo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055"/>
          <a:stretch/>
        </p:blipFill>
        <p:spPr bwMode="auto">
          <a:xfrm>
            <a:off x="521101" y="728872"/>
            <a:ext cx="280411" cy="611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618"/>
          <a:stretch/>
        </p:blipFill>
        <p:spPr bwMode="auto">
          <a:xfrm>
            <a:off x="0" y="-27384"/>
            <a:ext cx="9144000" cy="341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16" r="23480" b="17618"/>
          <a:stretch/>
        </p:blipFill>
        <p:spPr bwMode="auto">
          <a:xfrm>
            <a:off x="3923928" y="-27384"/>
            <a:ext cx="2194861" cy="341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247935F-0969-492B-B4F2-71C12D45F7E3}" type="datetimeFigureOut">
              <a:rPr lang="en-NZ" smtClean="0"/>
              <a:t>22/04/2015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53CA9CA-9240-4D4A-B0AD-F90976AA02F3}" type="slidenum">
              <a:rPr lang="en-NZ" smtClean="0"/>
              <a:t>‹#›</a:t>
            </a:fld>
            <a:endParaRPr lang="en-NZ" dirty="0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247935F-0969-492B-B4F2-71C12D45F7E3}" type="datetimeFigureOut">
              <a:rPr lang="en-NZ" smtClean="0"/>
              <a:t>22/04/2015</a:t>
            </a:fld>
            <a:endParaRPr lang="en-N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53CA9CA-9240-4D4A-B0AD-F90976AA02F3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247935F-0969-492B-B4F2-71C12D45F7E3}" type="datetimeFigureOut">
              <a:rPr lang="en-NZ" smtClean="0"/>
              <a:t>22/04/2015</a:t>
            </a:fld>
            <a:endParaRPr lang="en-N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N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53CA9CA-9240-4D4A-B0AD-F90976AA02F3}" type="slidenum">
              <a:rPr lang="en-NZ" smtClean="0"/>
              <a:t>‹#›</a:t>
            </a:fld>
            <a:endParaRPr lang="en-N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7935F-0969-492B-B4F2-71C12D45F7E3}" type="datetimeFigureOut">
              <a:rPr lang="en-NZ" smtClean="0"/>
              <a:t>22/04/2015</a:t>
            </a:fld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CA9CA-9240-4D4A-B0AD-F90976AA02F3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247935F-0969-492B-B4F2-71C12D45F7E3}" type="datetimeFigureOut">
              <a:rPr lang="en-NZ" smtClean="0"/>
              <a:t>22/04/2015</a:t>
            </a:fld>
            <a:endParaRPr lang="en-N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53CA9CA-9240-4D4A-B0AD-F90976AA02F3}" type="slidenum">
              <a:rPr lang="en-NZ" smtClean="0"/>
              <a:t>‹#›</a:t>
            </a:fld>
            <a:endParaRPr lang="en-N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247935F-0969-492B-B4F2-71C12D45F7E3}" type="datetimeFigureOut">
              <a:rPr lang="en-NZ" smtClean="0"/>
              <a:t>22/04/2015</a:t>
            </a:fld>
            <a:endParaRPr lang="en-N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53CA9CA-9240-4D4A-B0AD-F90976AA02F3}" type="slidenum">
              <a:rPr lang="en-NZ" smtClean="0"/>
              <a:t>‹#›</a:t>
            </a:fld>
            <a:endParaRPr lang="en-N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247935F-0969-492B-B4F2-71C12D45F7E3}" type="datetimeFigureOut">
              <a:rPr lang="en-NZ" smtClean="0"/>
              <a:t>22/04/2015</a:t>
            </a:fld>
            <a:endParaRPr lang="en-N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53CA9CA-9240-4D4A-B0AD-F90976AA02F3}" type="slidenum">
              <a:rPr lang="en-NZ" smtClean="0"/>
              <a:t>‹#›</a:t>
            </a:fld>
            <a:endParaRPr lang="en-N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247935F-0969-492B-B4F2-71C12D45F7E3}" type="datetimeFigureOut">
              <a:rPr lang="en-NZ" smtClean="0"/>
              <a:t>22/04/2015</a:t>
            </a:fld>
            <a:endParaRPr lang="en-N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NZ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53CA9CA-9240-4D4A-B0AD-F90976AA02F3}" type="slidenum">
              <a:rPr lang="en-NZ" smtClean="0"/>
              <a:t>‹#›</a:t>
            </a:fld>
            <a:endParaRPr lang="en-NZ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08520" y="2852936"/>
            <a:ext cx="8062912" cy="1470025"/>
          </a:xfrm>
        </p:spPr>
        <p:txBody>
          <a:bodyPr/>
          <a:lstStyle/>
          <a:p>
            <a:r>
              <a:rPr lang="en-NZ" dirty="0" smtClean="0"/>
              <a:t>Introductory Seminar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08520" y="4326928"/>
            <a:ext cx="8062912" cy="1752600"/>
          </a:xfrm>
        </p:spPr>
        <p:txBody>
          <a:bodyPr>
            <a:normAutofit/>
          </a:bodyPr>
          <a:lstStyle/>
          <a:p>
            <a:r>
              <a:rPr lang="en-NZ" sz="1800" dirty="0" smtClean="0">
                <a:ln w="3175">
                  <a:solidFill>
                    <a:schemeClr val="tx1">
                      <a:lumMod val="50000"/>
                    </a:schemeClr>
                  </a:solidFill>
                </a:ln>
              </a:rPr>
              <a:t>Shane Singh</a:t>
            </a:r>
          </a:p>
          <a:p>
            <a:r>
              <a:rPr lang="en-NZ" sz="1800" dirty="0" smtClean="0">
                <a:ln w="3175">
                  <a:solidFill>
                    <a:schemeClr val="tx1">
                      <a:lumMod val="50000"/>
                    </a:schemeClr>
                  </a:solidFill>
                </a:ln>
              </a:rPr>
              <a:t>Academic </a:t>
            </a:r>
            <a:r>
              <a:rPr lang="en-NZ" sz="1800" dirty="0" smtClean="0">
                <a:ln w="3175">
                  <a:solidFill>
                    <a:schemeClr val="tx1">
                      <a:lumMod val="50000"/>
                    </a:schemeClr>
                  </a:solidFill>
                </a:ln>
                <a:solidFill>
                  <a:srgbClr val="FF3300"/>
                </a:solidFill>
              </a:rPr>
              <a:t>Supervisor</a:t>
            </a:r>
            <a:r>
              <a:rPr lang="en-NZ" sz="1800" dirty="0" smtClean="0">
                <a:ln w="3175">
                  <a:solidFill>
                    <a:schemeClr val="tx1">
                      <a:lumMod val="50000"/>
                    </a:schemeClr>
                  </a:solidFill>
                </a:ln>
              </a:rPr>
              <a:t>: Ulrich </a:t>
            </a:r>
            <a:r>
              <a:rPr lang="en-NZ" sz="1800" dirty="0" err="1" smtClean="0">
                <a:ln w="3175">
                  <a:solidFill>
                    <a:schemeClr val="tx1">
                      <a:lumMod val="50000"/>
                    </a:schemeClr>
                  </a:solidFill>
                </a:ln>
              </a:rPr>
              <a:t>Speidel</a:t>
            </a:r>
            <a:endParaRPr lang="en-NZ" sz="1800" dirty="0" smtClean="0">
              <a:ln w="3175">
                <a:solidFill>
                  <a:schemeClr val="tx1">
                    <a:lumMod val="50000"/>
                  </a:schemeClr>
                </a:solidFill>
              </a:ln>
            </a:endParaRPr>
          </a:p>
          <a:p>
            <a:r>
              <a:rPr lang="en-NZ" sz="1800" dirty="0" err="1" smtClean="0">
                <a:ln w="3175">
                  <a:solidFill>
                    <a:schemeClr val="tx1">
                      <a:lumMod val="50000"/>
                    </a:schemeClr>
                  </a:solidFill>
                </a:ln>
              </a:rPr>
              <a:t>Freedawn</a:t>
            </a:r>
            <a:r>
              <a:rPr lang="en-NZ" sz="1800" dirty="0" smtClean="0">
                <a:ln w="3175">
                  <a:solidFill>
                    <a:schemeClr val="tx1">
                      <a:lumMod val="50000"/>
                    </a:schemeClr>
                  </a:solidFill>
                </a:ln>
              </a:rPr>
              <a:t> </a:t>
            </a:r>
            <a:r>
              <a:rPr lang="en-NZ" sz="1800" dirty="0" smtClean="0">
                <a:ln w="3175">
                  <a:solidFill>
                    <a:schemeClr val="tx1">
                      <a:lumMod val="50000"/>
                    </a:schemeClr>
                  </a:solidFill>
                </a:ln>
                <a:solidFill>
                  <a:srgbClr val="FF3300"/>
                </a:solidFill>
              </a:rPr>
              <a:t>Mentors</a:t>
            </a:r>
            <a:r>
              <a:rPr lang="en-NZ" sz="1800" dirty="0" smtClean="0">
                <a:ln w="3175">
                  <a:solidFill>
                    <a:schemeClr val="tx1">
                      <a:lumMod val="50000"/>
                    </a:schemeClr>
                  </a:solidFill>
                </a:ln>
              </a:rPr>
              <a:t>: Eddie Freeman &amp; David Noble</a:t>
            </a:r>
            <a:endParaRPr lang="en-NZ" sz="1800" dirty="0">
              <a:ln w="3175">
                <a:solidFill>
                  <a:schemeClr val="tx1">
                    <a:lumMod val="50000"/>
                  </a:schemeClr>
                </a:solidFill>
              </a:ln>
            </a:endParaRPr>
          </a:p>
        </p:txBody>
      </p:sp>
      <p:pic>
        <p:nvPicPr>
          <p:cNvPr id="1026" name="Picture 2" descr="http://beta.freedawn.com/theme/frontend/freedawn/style/default/image/custom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021" y="744166"/>
            <a:ext cx="6481592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20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 smtClean="0"/>
              <a:t>Freedawn</a:t>
            </a:r>
            <a:r>
              <a:rPr lang="en-NZ" dirty="0" smtClean="0"/>
              <a:t> – The Company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A start-up focussing on a new niche social platform</a:t>
            </a:r>
          </a:p>
          <a:p>
            <a:r>
              <a:rPr lang="en-NZ" dirty="0" smtClean="0"/>
              <a:t>A platform allowing everyone to </a:t>
            </a:r>
            <a:r>
              <a:rPr lang="en-NZ" dirty="0" smtClean="0">
                <a:solidFill>
                  <a:srgbClr val="FF3300"/>
                </a:solidFill>
              </a:rPr>
              <a:t>communicate with experts </a:t>
            </a:r>
            <a:r>
              <a:rPr lang="en-NZ" dirty="0" smtClean="0"/>
              <a:t>in fields they wish to learn about</a:t>
            </a:r>
          </a:p>
          <a:p>
            <a:r>
              <a:rPr lang="en-NZ" dirty="0" smtClean="0"/>
              <a:t>A platform allowing people to </a:t>
            </a:r>
            <a:r>
              <a:rPr lang="en-NZ" dirty="0" smtClean="0">
                <a:solidFill>
                  <a:srgbClr val="FF3300"/>
                </a:solidFill>
              </a:rPr>
              <a:t>achieve goals</a:t>
            </a:r>
            <a:r>
              <a:rPr lang="en-NZ" dirty="0" smtClean="0"/>
              <a:t> they thought they would never be able to</a:t>
            </a:r>
          </a:p>
        </p:txBody>
      </p:sp>
    </p:spTree>
    <p:extLst>
      <p:ext uri="{BB962C8B-B14F-4D97-AF65-F5344CB8AC3E}">
        <p14:creationId xmlns:p14="http://schemas.microsoft.com/office/powerpoint/2010/main" val="103721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err="1" smtClean="0"/>
              <a:t>Freedawn</a:t>
            </a:r>
            <a:r>
              <a:rPr lang="en-NZ" dirty="0" smtClean="0"/>
              <a:t> – The Platform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err="1" smtClean="0"/>
              <a:t>Freedawn</a:t>
            </a:r>
            <a:r>
              <a:rPr lang="en-NZ" dirty="0" smtClean="0"/>
              <a:t> is based on </a:t>
            </a:r>
            <a:r>
              <a:rPr lang="en-NZ" dirty="0" err="1" smtClean="0">
                <a:solidFill>
                  <a:srgbClr val="FF3300"/>
                </a:solidFill>
              </a:rPr>
              <a:t>phpFox</a:t>
            </a:r>
            <a:endParaRPr lang="en-NZ" dirty="0" smtClean="0">
              <a:solidFill>
                <a:srgbClr val="FF3300"/>
              </a:solidFill>
            </a:endParaRPr>
          </a:p>
          <a:p>
            <a:r>
              <a:rPr lang="en-NZ" dirty="0" smtClean="0"/>
              <a:t>PHP based using Smarty</a:t>
            </a:r>
          </a:p>
          <a:p>
            <a:r>
              <a:rPr lang="en-NZ" dirty="0" smtClean="0"/>
              <a:t>Multiple modules custom-built</a:t>
            </a:r>
          </a:p>
          <a:p>
            <a:r>
              <a:rPr lang="en-NZ" dirty="0" smtClean="0"/>
              <a:t>Stable and scalable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801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Project Work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Currently at the </a:t>
            </a:r>
            <a:r>
              <a:rPr lang="en-NZ" dirty="0" smtClean="0">
                <a:solidFill>
                  <a:srgbClr val="FF3300"/>
                </a:solidFill>
              </a:rPr>
              <a:t>introductory</a:t>
            </a:r>
            <a:r>
              <a:rPr lang="en-NZ" dirty="0" smtClean="0"/>
              <a:t> stages</a:t>
            </a:r>
          </a:p>
          <a:p>
            <a:r>
              <a:rPr lang="en-NZ" dirty="0" smtClean="0"/>
              <a:t>Setup </a:t>
            </a:r>
            <a:r>
              <a:rPr lang="en-NZ" dirty="0" smtClean="0">
                <a:solidFill>
                  <a:srgbClr val="FF3300"/>
                </a:solidFill>
              </a:rPr>
              <a:t>development</a:t>
            </a:r>
            <a:r>
              <a:rPr lang="en-NZ" dirty="0" smtClean="0"/>
              <a:t> environments</a:t>
            </a:r>
          </a:p>
          <a:p>
            <a:r>
              <a:rPr lang="en-NZ" dirty="0" smtClean="0"/>
              <a:t>Working on Module </a:t>
            </a:r>
            <a:r>
              <a:rPr lang="en-NZ" dirty="0" smtClean="0">
                <a:solidFill>
                  <a:srgbClr val="FF3300"/>
                </a:solidFill>
              </a:rPr>
              <a:t>Integration</a:t>
            </a:r>
          </a:p>
          <a:p>
            <a:r>
              <a:rPr lang="en-NZ" dirty="0" smtClean="0"/>
              <a:t>Look at methods to seamlessly merge external modules with existing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6236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Project Cycle</a:t>
            </a:r>
            <a:endParaRPr lang="en-NZ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2986034"/>
              </p:ext>
            </p:extLst>
          </p:nvPr>
        </p:nvGraphicFramePr>
        <p:xfrm>
          <a:off x="-36512" y="1628800"/>
          <a:ext cx="8784976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3149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08520" y="2852936"/>
            <a:ext cx="8062912" cy="1470025"/>
          </a:xfrm>
        </p:spPr>
        <p:txBody>
          <a:bodyPr/>
          <a:lstStyle/>
          <a:p>
            <a:r>
              <a:rPr lang="en-NZ" dirty="0" smtClean="0"/>
              <a:t>Questions?</a:t>
            </a:r>
            <a:endParaRPr lang="en-NZ" dirty="0"/>
          </a:p>
        </p:txBody>
      </p:sp>
      <p:pic>
        <p:nvPicPr>
          <p:cNvPr id="1026" name="Picture 2" descr="http://beta.freedawn.com/theme/frontend/freedawn/style/default/image/custom/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021" y="744166"/>
            <a:ext cx="6481592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-108520" y="4326928"/>
            <a:ext cx="8062912" cy="1752600"/>
          </a:xfrm>
        </p:spPr>
        <p:txBody>
          <a:bodyPr>
            <a:normAutofit/>
          </a:bodyPr>
          <a:lstStyle/>
          <a:p>
            <a:r>
              <a:rPr lang="en-NZ" sz="1800" dirty="0" smtClean="0">
                <a:ln w="3175">
                  <a:solidFill>
                    <a:schemeClr val="tx1">
                      <a:lumMod val="50000"/>
                    </a:schemeClr>
                  </a:solidFill>
                </a:ln>
              </a:rPr>
              <a:t>Shane Singh</a:t>
            </a:r>
          </a:p>
          <a:p>
            <a:r>
              <a:rPr lang="en-NZ" sz="1800" dirty="0" smtClean="0">
                <a:ln w="3175">
                  <a:solidFill>
                    <a:schemeClr val="tx1">
                      <a:lumMod val="50000"/>
                    </a:schemeClr>
                  </a:solidFill>
                </a:ln>
              </a:rPr>
              <a:t>shane@freedawn.com</a:t>
            </a:r>
            <a:endParaRPr lang="en-NZ" sz="1800" dirty="0">
              <a:ln w="3175">
                <a:solidFill>
                  <a:schemeClr val="tx1">
                    <a:lumMod val="5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08637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108</TotalTime>
  <Words>228</Words>
  <Application>Microsoft Office PowerPoint</Application>
  <PresentationFormat>On-screen Show (4:3)</PresentationFormat>
  <Paragraphs>54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Verve</vt:lpstr>
      <vt:lpstr>Introductory Seminar</vt:lpstr>
      <vt:lpstr>Freedawn – The Company</vt:lpstr>
      <vt:lpstr>Freedawn – The Platform</vt:lpstr>
      <vt:lpstr>Project Work</vt:lpstr>
      <vt:lpstr>Project Cycle</vt:lpstr>
      <vt:lpstr>Questions?</vt:lpstr>
    </vt:vector>
  </TitlesOfParts>
  <Company>The University of Auckland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Seminar</dc:title>
  <dc:creator>Shane Singh</dc:creator>
  <cp:lastModifiedBy>Shane Singh</cp:lastModifiedBy>
  <cp:revision>11</cp:revision>
  <dcterms:created xsi:type="dcterms:W3CDTF">2015-04-21T02:11:47Z</dcterms:created>
  <dcterms:modified xsi:type="dcterms:W3CDTF">2015-04-21T23:41:18Z</dcterms:modified>
</cp:coreProperties>
</file>