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4" r:id="rId7"/>
    <p:sldId id="261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4/21/2015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HazApp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The geospacial hazard management system</a:t>
            </a:r>
            <a:br>
              <a:rPr lang="en-NZ" dirty="0" smtClean="0"/>
            </a:br>
            <a:endParaRPr lang="en-NZ" dirty="0" smtClean="0"/>
          </a:p>
          <a:p>
            <a:r>
              <a:rPr lang="en-NZ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Rowan Carmichael</a:t>
            </a:r>
            <a:endParaRPr lang="en-N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zgbc.org.nz/images/stories/Op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4091384"/>
            <a:ext cx="4442182" cy="210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Company – Opus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International multidisciplinary infrastructure consultancy company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Team of over 3,000 engineers, designers, planners, researchers and advisors across 5 countries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Services transport asset development, building design, water and other infrastructure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214707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Project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Reduce reliance on paper-based hazard reporting through an on-site map-based hazard management system using smartphones, tablets and desktops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Increase safety and business practices </a:t>
            </a:r>
            <a:r>
              <a:rPr lang="en-NZ" sz="2400" smtClean="0"/>
              <a:t>by </a:t>
            </a:r>
            <a:r>
              <a:rPr lang="en-NZ" sz="2400" smtClean="0"/>
              <a:t>offering </a:t>
            </a:r>
            <a:r>
              <a:rPr lang="en-NZ" sz="2400" dirty="0" smtClean="0"/>
              <a:t>advice and mitigation devices to best handle reported hazards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 smtClean="0"/>
              <a:t>Utilising a single centralised database for real-time reporting and managing of hazards</a:t>
            </a:r>
          </a:p>
          <a:p>
            <a:pPr>
              <a:buFont typeface="Arial" panose="020B0604020202020204" pitchFamily="34" charset="0"/>
              <a:buChar char="•"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9199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Technologies – HTML5</a:t>
            </a:r>
            <a:endParaRPr lang="en-NZ" dirty="0"/>
          </a:p>
        </p:txBody>
      </p:sp>
      <p:pic>
        <p:nvPicPr>
          <p:cNvPr id="2050" name="Picture 2" descr="http://www.w3.org/html/logo/downloads/HTML5_Logo_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3870292"/>
            <a:ext cx="1892166" cy="1892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data:image/jpeg;base64,/9j/4AAQSkZJRgABAQAAAQABAAD/2wCEAAkGBxQTEhUUEhQVFhQVGBUUGRgYFBQbFxYaFRoXGBoXGRcYHCgjGRonGxcdITEhJSorLi8uHR8zODMsQygtLisBCgoKDg0OGxAQGy8kICQsLDQ0LCwsLCwsNCwsLCwsLCwsLCwsLCwsLCwsLCwsLCwsLCwsLCwsLCwsLCwsLCwsLP/AABEIAJ8BPgMBEQACEQEDEQH/xAAcAAEAAgMBAQEAAAAAAAAAAAAABgcDBAUIAgH/xABMEAACAQMABQcFCwoFAwUAAAABAgMABBEFBhIhMQcTQVFhcYEiMlKRoRQjQlNyc5KTsbLRFRczNENUYoLB0hYkNaLhRLPCCGOU0/H/xAAaAQEAAwEBAQAAAAAAAAAAAAAAAwQFAgEG/8QANhEAAgIBAgMFBwMEAwEBAQAAAAECAxEEEiExUQUTMkFhFCIzcYGRoRVCUiM0sdHB8PHhYiT/2gAMAwEAAhEDEQA/ALxoBQCgFAKAUAoBQCgPwmgMMl5GvF1HiK6UZPyPMo1pNMwji/qBP9K6VM35HPeRNWTWeAdLHuU/1qRaabOXdEwPrjbD0/of8117JYed/ELrpadMhHej/hT2O3oPaIdTLHrdZH/qIx8o7P3sVy9Lcv2s97+vqdK20jDJ+jljf5Lq32GoZQlHmjtST5M2q5OhQCgFAKAUAoBQCgFAKAUAoBQCgFAKAUAoBQCgFAKAUAoBQCgFAKAwzXSJ5zAdnT6hXSi3yPG0jSudMKoycKOtiB7KkjTKTwjh2JHFu9b4hwdm+QpA9bYq5Ds+x81j5kEtVBHFutbS3mx/Scn2CrcOzkucvsiGWqfkjnS6dmPojuX8asR0dSInfNmq+kJDxc+z+lSLT1ryOHZLqYTO3pH1mu+7h0PN0up8lj117sj0PNzPgoDxFNsegyzC9oh4j2mvdqGTWk0Qh3gsD4V44phPBlga8h3wXco7C7Y+ixI9lVp6SEvJEsbpLzOra8oekYP00KTqOkDZb1pkf7ao2dnryyvyWIap+ZJdDcq9lLhZtu3bh5YymflruHe2Koz0048uJZjdFk4tblJFDxsrqd4ZSCD4iq7WCUy0AoBQCgI5rDrtaWbiOaQ7ZGSqKWKj+LHDNSwplPiiGy+EHhmxoHWy0u/0EylvQbyXH8rb/VXMq5R5o6hbCfJnbrgkFAKAUAoBQCgFAKAUAoBQCgFAKAUAoDU0hpKOEZc7zwUece4V3CuU+RzKSjzIrpPWw7wDsj0V3t4norQp0Llx/wDCtPUJEduNOyHOz5A6xvb1mtGGjrj4uJVlfJ8uBzJHLHLEk9ZOT7atJJLCIW88z5r08FAKA2tHqm0WkGY40klcZx5MaM2M94Aqvq7XVS5LmS0wU5pMgP50m/cbT13H/wBtYft2o/kaPs9XQnC3Alt7aYxpE80XOsqF9gBmYJjbJOdkddavZ9tlkG5vPEpamEYSSiY6vlYUAoBQCgNa80fHL56A9vA+sb64lXGXNHSk1yOZb6NubR+c0fcNGc5KEjZbsIxst4jxqjdod3hLFeoxzJnqzyvDbEGk4+Yk4c6AebPaykkr3jI7qyLaJQeC9CxSRaMEyuoZGDKwyGUggg9II4ioCQyUAoCm9V9FQTaVvYb9NuVnkMYYnBwxO7B3nYK47AauSk41xcShWoytkp8zoax8ko/SWEjK43iN23ZHoSDep7899eQ1T5SOp6RLjA52g+Uu4stq30hE8jR7gcgSjsba3MOpvtrqVEZ8YM4hqZQ4TRJNHcrllIcSLLF2lQy+JQk+yopaaaJo6uDeGTfR2kIp0EkMiyIfhKwI9nA1A01wZZUk+RtV4eigFAKAUAoBQCgFAKAUAoBQEc1k1mWDMceGl6epO/rPZVrT6Z2cXyILblHguZArrSDuSSxJPFjxP4VuVaaMVxM+drZp1ZIjatNHyygmNCwG4kYxnqyaisvrr4TeDuNcpeFGf8h3HxTetfxqP2yj+SO+4s6D8h3HxTetfxp7ZR/JHncWdD4k0POBkwyeC5+7muo6qmXKSPHTYuaNIipyM1tPXHNaOvpOkxJAO+dwD/tVqy+1J4hGPVlzRx95spNEJIA3knA7zWIaB6MvNBSrsRxxkpFFDCpBXBEaKCePXmtzRaimulRlLiZ19U5TbSNZtC3A/Yv4DP2VbWrofKSIXTYvI0nQg4YEEdBBBHganTTWURtY5ma0s5JSRGhbG84xuz1k1xZbCtZm8HsYSl4UbP5DuPim9a/jUXtlH8kSdxZ0H5DuPim9a/jT2yj+SHcWdD5bQtwP2L+Az9ma9WrpfKSPHTYvI0nUg4III6CCCPA1OmmsoiawamkLCOZdiVQw6OsdoPEGubK42LEkdRm4vKOXoXTl3oRwUJnsGPlxnimelfQbtHknpA41havRyq95cV/3maNN6nwfMvfV7TkN7As9u4eNvWp6VYdDDqqgWTpUBXvKfqu7gX1rlbmDBOzxdV6R/EvtGRViixL3ZcmVdRVn3480SLUfWVb+1WXcJB5Ei+iw6e4jeO+o7a9ksEtNm+OTd0zJaooa65kKx2QZQmCeryq5jufI6m4LxHN0tqRY3K+VAinG54vIO/pBXcR35FdRtnHzOJUwn5FeaT1QvtFObixkaSMb2AHlY44kj4OvaN/dVlWwt4SRVdNlXGD4E11G1/ivgI3xFcY8zPkv2oTx+TxHbUNtDhx8ixTqFPg+ZM6gLAoBQCgFAKAUAoBQCgFAR/XHT/uWLC/pZMqnZ1uR2faRVnS0d7LjyRDdbsXqVnknJJJJ3kniSek9tfRV1qKMuUsipDkUBF+Vm42bWyh9Np7g+tY19itXz3aM917XTBp6WOKyt7a1eRtmNGduOyqlju7BVEsm22gbobzbTgfMyfhQGC1vZYT73JJGwPwXZSD4Eb6AsPU7Xxp5EttINt7ZCR3JHviOdyiRh58ZOASd445q1ptVOmXDl0IbaY2L1N7lTcxaPjhbc8l05Ydlumzju2nPqqftG1TnHHLH+SPSwcYvPUqeKMsQqgsTwABJPgKzi0bP5Km+Jl+rf8KAxxTyRN5LPGwPQzKQfDhQFhcn+uc008dneOZo5TzccjnMsLnzMOd5QtgFTndwxip9PqJUyyuXQjtqU1hnR5SpjHo1U4NNdYI61gQ5HdtyD1Vc7TnunFLp/kg0ccRb9SqIIGdgqKzMdwVQST3AcazC2bx0Bdfu1x9TJ+FAa0U0sLHZaSNxxwWVh6sGgJvqryiyBkh0gxntzhedbfPBncGWQ72UdKtndwqanUTpeYv6EdlUZrDJ7e2xjdkJBx0jgwO8MOwgg19LVYrIKa8zJnBwk4s13QEEEAgjBB4EHoNSNJrDOU8Ee0JpZ9B3qyKWaxuDsyJx2D1gekvEHpGR2189rdL3Msrk/wDuDU0929YfM9FwTK6qykFWAYEcCDvBHhVEsH2aAqnVX/I6cuLUeTFOCyDoyQHTAzu4uvqq3P36lLoUq/6dzj1LD1j0LHd27wygEMNx6VYeawPQQarQk4vKLVkFOODT1E0VLa2UUM7BpE2s4OQoJJCg9QFdWyUpNo8qi4xwzv1GSFZ8oXJ4HzdWS7Ey+U0abg5G/bTHmydPb31apvx7suRTv0+fejzNvk21891AW1ycXKjyWO4TAfY46R08evHN1O3iuR1p79/uy5lg1XLQoBQCgFAKAUAoBQCgKd1k0gbi+lbOUjPNr3Ice1to19Foqdla+5l6ie6bNWrpXFADQEB5X5836xfu8EEJ79nbb/c5r5W+e+yUurZs1x2wSN7kchKveXAJBjgESkbiGndRkHrCo1SaOtTuimcXy21tk8/Ks/x0v1j/AI19D7PV/FfYzO8n1ZwuUOIXGjpppgGmt3hKSEDb2ZGKNGzDzl4Hf0isjtGiFbjKCxkvaWyUsqRTYNZhbLF5adJmWazQ8VtIZG+cnG2+fALTINbkdhPuuab4i2mYHqd8Rr4+WT4VNp4b7YxfUjtltg2WN+V5/jpfrG/Gvo/Zqf4r7GX3s+rIdywS7dvZySeVMzzgOR5RjTYGGPThicZ7awtfCELsQWOBo6aUpQzIiHJ3ac7pOzXqmR/CM84fYtUyckfLNe7UtrEOAhac/KuJHb7qrVjVP+q10wvsRUr3F6mjyPwZvzL+7wTzA9TbOwvjlxXFMN9kY9WdWS2wbLKGlJ/jpfrH/Gvpe4q/ivsZPeT6s0dZk912V0tx5bQwtPG7AF42jI3B+OyQSCDWZ2jp64QU4rDyW9LbKUtrZRlZBeL2tZC1pYs3nNaRA54nYLoD9FRW92W81Nepm6te/wDQ/K0SqaWmtHieB4j8IbuxhvU+uob6lbW4s7rnskmS3kE04Z9HmBz5dq5j38dhssnq8pf5a+WNksygK05XLNoZLXSEQ8qB1VsdWdpc9mcr/NVrTtNOD8ynqU4tTXkWDoy+SeJJYzlJFDA9/R39FVmsPDLUZKSyjarw6FAKAqjlV1UMTDSFqCrKwaXZ+CRjZmA6MEb/AF9dW6LM+5Io6mlr34ky1C1oF/bBzgTJhJV/ix5wHotx9Y6Khtr2SwWKbVZHJJaiJhQCgFAKAUAoBQH4aAoXRLE7ZPEtk95yT7a+tgklhGIzfro8FAbGj4duWNPSdFPcSM+yo7pbK5S6JnUFmSRTOuF9z99dS5yHnlI+TtEKPBQBXyhtFh8m9vsaMdzxnud3asCY+859VafZcM2OXRFTWP3Ujt1uGccHlNvxDYpbZxLcyLMy9IhjDBCR0bTkkdi1g9o3KdiivL/JpaWtxjl+ZW+gNFtdXMNugy0rqncCd57gMnwrOLR1+Uu9Euk7or5sb8wvdABH/wCOfGgJXyVW+zZXcvTLLDAO6MNI32rWh2bDN2eiK2reK8dSSVvmYQflguP8xbQ/E20eR1NKWkb2MtfMaqe+6T9TXpjtrSPzketSbuWbH6C3lI+XLiJfvmudPHdbFep7a8QZzuVG629J3ABysRW3XsEKhD/uBqOct0nLqdxWEkSLkmt9m1vZvTaC3X1tI/sVfXVzs6G69Ppkg1TxWSivoTLOdrtfi20bJk4kvMQxjpMakNK+PRyFXPWaxu07k2q15cy/o62syZT9vCzsqICzOQqgcSWOAB4mskul96QgEXNwKci3iit89ZjXDH6RNfR6CvZQs+fEytTLdYzVq4QH6KA+eQMYvtJgcMr/ANySvlb1iyWOrNmvwr5F21EdmrpSwS4heGQZSRSp8ekdo416m08o5lFSWGVryV3MsN5c2Ik52CLbIb0WVsHHVnO8dYzVq9JxjPqVNM3GTguRalVC6KAUB8TxB1ZWAKsCpB4EHcRQNZKR0aW0PpjmyfeJCFPbFITzbHtVt3geur0v6tWfNGbHNNuPIvGqJpCgFAKAUAoBQCgFAUdfWvue9uITuG0WXtDeUvsb2GvpdJZvrT9P8GRdHbNoy1aIhQGxaXHNCaf4iCeYd6oQv+5hVLtCe2h+uCxpVmxFBV86ahN9BcoZt7aK29yQSLFt4ZmmDHnGLEnZYD/8qaq+yrOx4ycTrjPxIz3HKlNj3i1tYW6H2HkYdo5xiM+FdT1d01hyZzGmuPFIhl1cTXUxdy800rbzvZ3Y7gABx6gBVclLk5NdWBo1hNcY91lHcruItYkUuwbo51gMfwgnrqzDTvunbLl5erIZWreoLmUrd3Bkd5G852Zz3sST9tViYuPVS35vRdovAyGe4P8AM+wp+ilbPZUOEpFDWPikdCCIuyoOLEL9I4rUlLbFy6FNLLwVVyjXom0nduvDnSg7ogIx7Er5LOeJtk75ErQLBPM3myTwp/LbK9xJ4ebVjT8N0uif54f8kVvHC6v/AOlU6QujLLJKeMjvIe92LH7arkpKNV9ezZ23uf3LDKpkMuXaUHaIC/AYcAKkqunU8weDidcZ8JI6E3KlJj3qztEb0issmPB3I9lSy1l8lhyZyqK15EN0vpWe7lMs8jSythcnHAbgqqBgDsAxVYlLJ1C1TNls3l0MXJGbeE8YtoEc9KvQcHyVPTvPCruj0jull+Ff9wV77lBYXM75NfRGWflAYry6ESNI3mopY+Fc2TUIuT8jqMXJpI6v/p50URb3F448q5k2V7Vjzkj+dmHhXycnl5NlLCwW5Xh6a2k7rmoZJD+zR3+ipP8ASvUsvBzJ4i2QPkYsv8vNdN59xK2T2KT/AOTMan1L95RXkV9LH3XLqWLVctCgFAKArPlr0HtwpdKN8J2Hx6DkYPg321a008PBT1cMx3LyJRye6c912Ubk5kQc1J17SY3+IwfGorobZYJqJ74JkkqImFAKAUAoBQCgFAQLlQ1eaRFu4RmSEeWBxaMZOe0qd/cTWhodRslsfJ/5Kupq3LciE2dyJF2h4jqNbyeTOaM9enho62XHNaLu2G4yGG3H8zF2H0U9tZPas+EY/Uu6OPFspy3hLuqKMsxCgdZY4A9ZrGL5cl5qHouORozHdMUJUsJ0AJG4kDY3b60q+zZzgpblxKk9WoyawYV1P0WP+nuG7GuQB/tjqRdlPzn+Dn21dDr6PENsMWdvFbkjBdcvMR1c6+WHhirVXZ1UHmXEhnqpy4LgfdtInviyBmSWOSJtltlwJBgkMQd+PtqfVUd9XsTwR02bJbnxOL/gvRXxV3/8iP8AsrN/Sp/yRa9sXQ7Nw6YjSJSscUaQopbJCoMbzgZJOTWlpaO5r25yVbrO8lk+tH3PNypJja2GDYzjOO2pLYb4OOcZOIS2yTONLqfotmLNFdksSSfdEe8neT5lZP6VP+SLvti6HRuXgs9G3K2yukcMUxBdwzGS7KQg5AHAZ9tR36f2eppvLk1+Duu3vZ5xyKKrOLRcQ1B0dEqJMly0vNxNIVmRV23RWIAKHGM1fo7PlbBTzjJWs1KhLbgDU7RY/YXJ77lR9kdTrsqXnL8Eftq6HU0bb21tvtLWKJ/jGzLKPkvJ5vgBVivsyuLzJ5/BFLVzfLgfsjliSxJJ3kk5J7zWgkksIrN54s+a9PBQEX0osmkbpNHWhzlszPxVAvHPYvE9ZwKxe0dUpf0o/X/Rf0tOPfZ6H0LouO1gjgiGI4lCL4cSe0nee01lF03aA4WvZP5Ou8ZzzMnDuqSrxr5kd3w38jmckpH5Lgx1y/8AceutR8Rkel+EjLea7RJpGOxABLZDvncrkZRB1kjj1ZFeKp7N567krNhK6iJxQCgNe/s0mjeKQZR1KsOwjFep4eTySUlhlO8nd82j9JS2Up8iRjF2bY/Rt/Mu7xFXLlvgpoz6G67HBl1VSNEUAoBQCgFAKAUAoCrdc9S3gdrmyXKHLSRAb16ygHFenHEdHZraTW/tn9/9lG/T/uiRyyvVkG7j0jp/5FbCkmUmjmcpcErWVrFFFI/OSzTtsIzY2AsS5wPlVgdpSzdjov8A6aWkjivPUjPJ3q9MdJWplglWNJOdZmjcKBEDJvJGB5tUUsvBZfDiWJJIWJY8WJY95Oa+tjHakuhiN5eT5r08FAKAUAoBQCgOdrtHIdGMsUbu088akIjMQsKlyTgbhtMtYvas/ejH0NDRx4NldaA1XuJbmCN7eYK8saMTE4AUsASSRu3VlFwuLTE+3PKw4F2x3A4HsAr6nTw2VRj6GNa902zTqY4FAKA/GYAZO4DeSeAo3jiwRm40nPfS+49GKXdtzyjcqL0kN0L1t6s1j6vX59yr7/6L1Gm/dP7Fz8nmo0OjINlfLmfBllxvYj4K9SDoHjWQXiWUAoDV0ra87DLF8Yjp9JSP617F4aZzJZTRAORvSIW3uLZzh7eRmI/hOQfUykVY1EfeT6lbSy91x6FYRxTXD3N3G3lQsLknfnypNzDsHHuFWm9sVF+ZSw5Scl5HoPVfTS3lrHOvwh5Q9FxuZfXWfZDZJo1a5qcU0dWuDsUAoCruVzVWR2S9tlYumBIEBLeTvSQAcSOB8OqrWnsS92XIpaqpv34n3q3ysxnEd6jRuPJMiglcj0l85T66T0zXGLye16tcp8Cx7G9jmQPE6uh4MpBB8RVZprgy2pJ8UZ68PRQCgFAKAUAoBQEL1q5P4rgmWA8zPxJA8hz/ABAcD/EPHNXKNZOvg+KK9unU+K4Mg1xd31gebuBKi53OjNsHuI3H2HsrVhZRdxaTf5Kco2V8ORnTTskqkc+7A8VMjcO0E1YjTVnKivsRuc+TbMNTEYoBQCgFAKAUAoDPbXskeebkdAeOyxGfVXE6oT8STOlOUeTMx0tOf20v1jfjXHs9X8V9j3vZ9WaVTHAoATgZO4U5Aj+lNboIjsoTNJwCpvGera4erNUrtfVXwXF+n+yxXppy58Df0NqDpLShDXhNna8djHvjD5B38Dxfh1Vj36uy7ny6F6umMORc2rOrVtYRc1axhF4seLuetmO8n2DoxVUmOvQCgFAKArHXXVm7gumvdHAsZVKyxqATlhgnZPnA8d28EZq1XZFx2zKd1Uoy3w8zPyUapSQQztdR7JnATYbGebAOdodGSTury+1Sawe6apxTcvMwavI+h742shPuO6b3mQ+ar9Ck9Db9k9eFPXSbVscrmhBOme18mWdVYtigFAKA5GmtWbW6GJ4UY+ljDjuZcGuozlHkziVcZc0V9pDVi80TIbjRzNLBnLwnJIHaPhD+IeUO2rCsjYsT5lV1Sqe6HFdCb6n63QX8eYzsyLjbiJ8pe0ekvaKhsqcHxLFVsZrgSGoyUUAoBQCgFAKAUBjnhV1Kuqsp3FWAIPeDxr1Nrig1khWmeTK2kJaBmt26l3x/QPDwIq5XrrI8+JXlpovlwIpf6naSt/MC3CD0T5X0WwfUTV+vtCD58PmVpaWS9TiT6VaI7NxC8bdoI9jYq5DURlyIJVtczNHpaE/Dx3gipFZE52s2UuEPBlPcwrrcjzDMuK9PBigGKAYoD5ZgOJA7zijaQNSfS0CedKg/mBPqFRu6tc2dqEn5HLu9cbZOBZz2Lj2tioJa2uPLiSR082ftpc6Su8e47F9k8HdTs9+0+yv21Tt7Sf7V/wAk8NIvM7+j+R+8uSG0jebK/FxeUfWQFHqNZ1uoss8TLUKox5IsbVfUOxsMGCFecH7V/Kk+kfN/lxUBISagFAKAUAoBQCgFAamldGRXETRTIHRuIPsIPQR0EV7GTTyjmUVJYZoaIklhYW8204A96mxkOo+DIR5soA3ng3Eb8gevD4o5hle6/udquSQUAoDj6zaywWMYecthiVUKpJYgZx1Dd113CDm8IjstjWssgE/K+7vs21mWznAZiWJ+SgNWfZcL3mVXrMvEUcZ4dIXFzHdWujzbTgkl1yiScNzq+AOG/rzXS2KLi5ZOH3jkpRjguqyZzGhkULIVUsoOQrY3gHpAPTVJmgs44mavD0UAoBQCgFAR7WjXK2scCZiZCMiNBlyOs9AG7iakhVKfIisujDmReHlhti2GgmVM+d5BPeVB+zNTPSzxkgWthnBP9G6QjnjWWFw8bjII+zsPZVZpp4ZajJSWUbVeHRjnhVxsuoYHoYAj1GvU2uQI9pXUzRzKzy28SAAlmUmPAG8klCKmjqLVwTIpVw5tFRaZl0QHKwJdkA421dNk9q84CT44q7CdzWXgpTsqTwsmzq9q/Y3j83BezxSnOzHLEmWx1MrAN3DfXktRbDnE7rVc+TJBJyTXHwb71o/9Hrj299H9yX2Yxnkluv34fQk/vp7c/X7j2b/uD7XkekP6S/bHZG39ZK4esk//AE6VCM8PInb/ALS6nbuWNftBqJ6mT8jtVI7FpyR6MTe0Ukny5pMepSBXDukd7ESXRmrFnb/oLaGMjpWNc+vGajcm+Z1g61eA09I6UhgGZpFTqyd57hxNRWXQrXvPB3Cuc3iKycU69Wfpv9W/4VW/UqOv4LPsF3T8j/Hdn6T/AFb/AIU/UaOv4PfYLun5H+O7P0n+rf8ACn6jR1/A9gu6fkyW2ulrI6orOWYhR723E9tex19MpKKZzLRWxi5NcF6kiq6VDkaQ1mtYSQ8q7Q+CvlH1LVa3WU1+Jk9emts8KND/AB3Z+m/1b/hUX6jR1/BL7Bd0/I/x3Z+m/wBW/wCFP1Gjr+D32C/p+T6i14sycc4w7SjAevFF2jQ+GTx6G5LODuWd7HKu1E6uvWpB9fVVuFkJrMXkqyhKDxJYMeldJJbxmSUkICAcAnicDcK8ttjXHdLkdV1yslticyy1wtpZFjRnLOcDyGG/vNV4a6mclFc36E09HbCLk8fc79XCqKA42tmr6X1s0LnBOGRulHXge7oI6ia7rm4SyR2VqccMqbV/TtxoWdre6hzEx2twGT0bcbkeUOw+yrk4K5bo8yjXZKh7ZLgXBoLTsF3Hzlu4deBHBlPUy8VPfVKUXF4ZoQnGayjpVydCgFAKAUAoBQHm3X6Vm0jdbRJxKyjJ4BdwA6gK06PAjH1D/qM5MlkwiSX4Ds6A9TIFJB8GBrtNOW3zI3FqO4sbkT05syyWjHyZBzsY/iXzwO9d/garamGVuLmjsw3BlxVSNAUBWfLVp7YhS1Q4aU7b4+LXo8W9gNWtLDL3dCnq7MR29SpLOxaQSMvmxIZGJ6shQO8k7quuSWMmfGLaZ96FmKXELKcMssZB/mFeTWYs9rbU0epKyTbFAKAUAoBQGO4l2VZvRBPqGa5k8Js9Sy8FHX168zmSQks2/u6lHUK+StslZLMj6WutQioxJpYcnm0itJMQWAOFUbs78ZJ31qw7Kyk5SM2faLTaUTZ/NzH8e/0VqT9Jr/kzj9Sn0Q/NzH8e/wBFafpMP5MfqM+iM9jqEkciSCZyUYNjZXfjoruvsyMJqSfI5s18pxccczLyh6WeGFUjJVpSQSOIUDfg9GcgV12jfKutRjzZ5oalOeZckVzovR7zyrFGBtN18BjeSawqqpXT2x5mvbZGqG6XkTSPk5GPKnOexBj2mtVdkrzkZv6k88In3+blfj2+gPxr39Jj/I8/UpfxNPSnJ+yIzRS7ZUE7JXBOOo541Hb2W4R3QeTuvtDMkpLBGtBaVe3mWRCcZAYdDLneCOndVDT3uqxSX1L2oqVsGmvkWNygtmxc9bRn/cK3O0X/APzv6GToF/XX1IBqj+uQfL/oaxdF8ePzNTV/AkXLX1J88KAUBoaZ0NBdR83cRq68Rnip61PFT2iuoycXlHMoKSwyvrnUW50fL7p0ZIzgefA53uo4rng3ZneOirCuU1tn9yr3Eq3uh9ieauadjvIRLHkEeS6Hc8bjzkYHgRVeUXF4ZZhNTWUdSuTsUAoBQCgFAeatev8AUbv5561KfAjG1HxGSzVjQXuvQc6qMyRzPLH17SIhIHeMjxqCc9lyZYrhvoaIFonSDW80cyedGwcduOI8RkeNWpR3LHUqQltkmenrC7WaNJYzlHUOp7GGayWsPBtxeVlGd2ABJ3Abz4V4enmnXHTfuy8ln+CTsp2Im5fXvPjWpVDZFIxr7N8myWaN0HzOgbmdhh7jYPdGrgL6zk+IqCUt1yS8izGG2hvqQLRn6aL5yP761an4WU6/Ej0ZrveyQ2NxLE2zIibStgHByOg1l1rMkmbFsnGLaKc0fygaQeWJTcHDSRqfIj3gsARw6quz08Em0Z0NTY5JF/1nmqKA1dKSFYZWU4ZUcg9RCkg17HmcyeEzz3/j/SOP1t+HoRf2Vo+zwwZXtNmeZfVqzSWSE+U7wKSetmQdXWTWZauEkvU16n4W/QpYcK+Ow8n1L48i6NE6ZgkiRllTzVBBYAggDIIPTX1VOornBNM+cspnGTTRue74vjI/pr+NS95DqRbX0MkVwjeayt3MD9ldKSfINNGWvTwgXKnwg75PsWsbtb9v1NTs7930OJye/rqfIk+yqvZnx/oyzr/gv5otfFfRYwYR+16DHP5p7j9leS5Hq5lDrXx3mfUclwLU18/UD3xfeFfRdof2z+hh6L+4X1IFqh+uwfL/AKGsbRf3Efmaer+DIuWvqT58UAoBQCgNSHR0azPMow8iqr4O5tnOCRw2hnGeOK9y8YOVFJ5NuvDoUAoBQCgFAeatev8AUbv5561KPAjG1HxGWnyJ/qMnzz/dSqep+IX9J8MrblF0H7kvpFA97k9+TucnK+DZHqq1RPdH5FLU17Jv1LF5F9Oc7bNbMfKgOV38Y33j1HI9VVtTDEsrzLmkszHB0uVfTnueyZFOJJzzS9YXi5+ju8a4ohukd6mzZApPVzRJurmKBc++MASPgqN7HwUGr9k9sWzMqhvmkXjykwKmiZkQYVVjUDqAZQKoUPNiNPULFTRQ2jP00Xzkf31rQn4X9TLh40ehOUb/AE26+bP2is2rxo17/Azz7oj9Yh+di++tac/CzIr8SPU1ZBuCgNPTH6Cb5uT7prqPNHM/Czyx0eFaxh+Z6k0B+q2/zMX3FrJl4mbkPCjiaf1JinYyRtzUh3nAyrHrK9B7qzdR2fC1uS4MvU62da2viiNTcntwD5LRMOvLD2YNUX2VZ5MufqNb/afH5v7rri+k39tc/pdvU9/Ua+jObpbQFxaYZxhScB0bdnwwQar3aa2ji+RPTqKrvdXP1JBqRrTKZVgmJdX3Ix85SBnBPSDjp31e0Gtm5qufHPmVNZpIqLshwx5GflT4Qd8n2LXva37Pr/wedm/u+hxOT39dT5En2VV7M+P9GWdf8F/NFsV9GYQoDHP5rdx+yuZcmex5lDr0V8f5n1Bamvn6g3fF94V9F2h/bfYw9F8f7kC1Q/XYPl/0NY2h+PH5mnq/gyLlr6k+fFAKAUAoBQCgFAKAUAoBQHmrXr/Ubv5561KfAjG1HxGWnyJfqL/Pv91Kp6nxl/R/DPvli0Hz1pz6jy7c7XejYD+rc3gaaaeJY6jV17oZ6FXag6Z9yX0MhOEY80/yZCBnwOD4Vbuhugyjp57Jo3+VPTfum+dQcxwe9L1ZHnnxbd4CudPDbD5neps3T+RK+RHQe6S7YbzmGPuGC7DxwPA1Dqp/sRPo6+DmyV8qX+mXHcn31qLT/ERPqfhsoLRn6aL5yP761oT8L+plV+NHoTlG/wBMuvmz9orNq8aNe/wM8+aJOJ4SeHOxffWtOfJmRX4kep6yDcFAaemP0E3zcn3TXUeaOZ+Fnljo8K1mYfmepNX/ANVt/mYvuLWTLxM3IeFG/XJ0KAUBFeUhwLPGd5dMduDWd2m13Jd0C/rIguqH67B8v/xasjQ/Hiamq+DJkn5Uxug73+xa0O1lwj9Sl2bx3L5HA1DmVb2PaONoOo7yNw9lUuzZKN6yWdcm6X9Cz9JCUxnmCokG8bYJU9hwRjvr6G3fh7OZiQcd3vcvQr+512vY3KSJEGU71KN/d7axZdo3wltkkasdDTKO6MngmGi9YoriB5AdkqpLqTvTdx7R21p06qFte5P5lCzTzrsSf0KgUcK+Z8+B9A+HMtTXwf5Bu+L7wr6HX/2z+hiaL46+pANVZAt5AScDbA9e4Vi6NpXx+ZqapZplguevqj54UAoBQEZ0hpuVpCsGFUOYgxQu0jhSzBFDAAKBvJPGqU9RJvEOXL1yWoUxSzL/AMRm0HptncRzbJLbew6qyhih2XRkYkq6noyc17Re3LbPn5fTn9Ty2jC3R9Pz/wAEgq4VhQCgFAKAUB5w12tZDpC7IjkI5594RyD3HFaVM4qCyzIvhJ2PCLQ5Fo2WycMrKeefcykHzU6DVTUNOfAvaVNQwyeTRB1KsMqwKkdYO4ioCw1lYPN2tWq81lO0bIxjyTHIFJVl6PKHBhwIrTqtU16mRbTKDNLQ+hJ7mRY4Y3ZmOCdk7KjpZm4ACupTjGOcnEKpSeMHpPQejEtoI4E82NQveekntJ31mSlueTZhHbFI4fKgpOjZwASSE3AEk+WvQK7peJoj1CzW0UPo2zk56L3uT9JH+zf0h2VfnKO18TMhXLcng9NX9mk0bxSDaR1KMOsMMVmJtPKNiSysMo/WTkwuoGJgX3RFvIK45wDqZTxPaOPVV+Gpi/EZlmllF5iaMWkNMRAIpvVC7gDG5x2ZKk17tp9DndeupkbTumT8K73f+yf7K921eg33epjl01pgghmu9kg5zE2MY358nhivFCr0HeXY45Im3DwqcrrmemrFiLCMrnIt0IxxzzYxisa7OJY9Tepx7ufQrRdK3+PPufU34V8132q9Tfdem48j9/Kl/wCncepvwp32r9R3em9D9/Kl/wCncepvwp32q/8A0O703oYHtby4YbSTyMNwLBsDxO4VzKGpt5ps6U6K+MWkTXU7VBoHE0+NsA7KjeFz0k9JxurU0WgdT3z5mdqtYrFshyO5rPoQXcOwTssDtI3U3b2HhVvVadXw2lWi51T3FX6R1duYD5cTED4SAsvfkcK+fs0l1b4r7G3Xqq5rg/oz7j03eqMCSfA/hY/atdq7VLzZx3enfHga95NcTkGQSORuBMZzjvC1HZ39njTZJB01+BpfU05YnQ7LKyEjgQQSD2HiN1QuMo81glTjJZXHBINSNCLcS7TuuIyG5vPltjeP5c1d0GmVk8t8vIqa291x2rz8y0NIWazRtG4yrjB/47a+gsgpxcX5mLCTjLcirtLamXMJOwvOp0MnneK8Qe7NfPXdn21v3eK9Daq1tc1iXB+vI1heX6eTtXK43Yw+71iue81ceHvfk7cNM/4n7+VL/wBO49TfhTvtX6/kd3pvQflS/wDTuPU34U77V+o7vTehJtQby5eaQTtKQEBAcEDO0OGRxrQ7PndKT7zP1KWtjUoLZj6GS+tljZYbglIlmkmWTywGWRX3bSea6u3TxFdThtahPkm3n55/OWcRnuW6PNpLHyx+MIzaEtTM1vhcRW223OBWAmdt2QGGeG9j1nia7pi5uPDhH8vr/s5ss2qXWX4XT/RMa0SkKAUAoBQCgFAKAUB+MoO4gEdtAfiIBwAHcMUGD6oBQCgNXSekEt4nmlOzHGNpjgnA7hvNepZeEeSkorLI1+cvRvx5+ql/tqXuJ9CH2mvqPzl6N+PP1Uv9tO4s6D2mvqPzl6N+PP1Uv9tPZ7Og9pr6nL1i5ULLmJFgLSyOjKAEZQCwxli2MDf0V1DTzyskdmqhtaRScFuzsqICzOQigcSTuAq+2ksmak2z1Lou3McMUbcUjRD3qoB+ysmTy2zbisJI2q5wjoV7gCmAKAUAoBQCvMICvcA5GsWgI7tMNucea4G9eztXsqtqdLC+OHz6k9F8qZZX2IJbao30UgeMKGQ7mEg3/wDB6jWPDRamuW6Pkac9ZROOJFiaImmaP3+MJINxwwKtu84Y4dxrcplNx99YZk2KKl7ryjeqUjFAKAUwBQH4RnjXjWQMUwgftegUAoBQCgFAKAUAoBQCgFAKAUBy9aNFm6tJoFYKZUKhiCQM9JArqMtryczjujgq/wDM3P8AvUX1b/jVv2v0KPsPqPzNz/vUX1b/AI09r9B7D6j8zc/71F9W/wCNPa/Qew+pltuRuTPvl0uz/DGc+04rx6voj1aLqyb6raiWtkdtAXlxjnHOWGeOyBuXwqCy6U+ZZqojXxRKKiJhQCgFAKAUAoBQCgFAKAUAoBQCgFAKAUAoBQCgFAf/2Q==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1097280" y="1845734"/>
            <a:ext cx="10058400" cy="168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Geolocation (GPS tracking)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Photo/Video capturing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57739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Technologies – ArcGIS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Mapping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Recording</a:t>
            </a:r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4" descr="http://pegasosdi.uab.es/geoportal/images/ESRI_ARCMAP_transparen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4318242"/>
            <a:ext cx="4240745" cy="1550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54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Technologies – PHP: MySQL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Database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Statistical analysis</a:t>
            </a:r>
            <a:endParaRPr lang="en-NZ" sz="2800" dirty="0"/>
          </a:p>
        </p:txBody>
      </p:sp>
      <p:pic>
        <p:nvPicPr>
          <p:cNvPr id="4" name="Picture 8" descr="http://boldunderline.com/images/uploads/other/phpmysq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4083572"/>
            <a:ext cx="3571043" cy="178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93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Mobile Application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Smartphones and Tablets to be used on-site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Capturing photo/video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GPS locations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6794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Desktop Application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 smtClean="0"/>
              <a:t>Statistical analysis for management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56203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Questions?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0621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408</TotalTime>
  <Words>137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HazApp</vt:lpstr>
      <vt:lpstr>The Company – Opus</vt:lpstr>
      <vt:lpstr>The Project</vt:lpstr>
      <vt:lpstr>Technologies – HTML5</vt:lpstr>
      <vt:lpstr>Technologies – ArcGIS</vt:lpstr>
      <vt:lpstr>Technologies – PHP: MySQL</vt:lpstr>
      <vt:lpstr>Mobile Application</vt:lpstr>
      <vt:lpstr>Desktop Application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HazApp</dc:title>
  <dc:creator>Test</dc:creator>
  <cp:lastModifiedBy>Test</cp:lastModifiedBy>
  <cp:revision>17</cp:revision>
  <dcterms:created xsi:type="dcterms:W3CDTF">2015-03-21T07:30:16Z</dcterms:created>
  <dcterms:modified xsi:type="dcterms:W3CDTF">2015-04-21T10:27:59Z</dcterms:modified>
</cp:coreProperties>
</file>