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6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76056" autoAdjust="0"/>
  </p:normalViewPr>
  <p:slideViewPr>
    <p:cSldViewPr snapToGrid="0">
      <p:cViewPr varScale="1">
        <p:scale>
          <a:sx n="77" d="100"/>
          <a:sy n="77" d="100"/>
        </p:scale>
        <p:origin x="120" y="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300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CDCC3-5095-4F99-8D7A-C8F51915B02A}" type="datetimeFigureOut">
              <a:rPr lang="en-NZ" smtClean="0"/>
              <a:pPr/>
              <a:t>21/04/2015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A4CB62-FF21-425C-87E8-0ABD6DBD0D7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227792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E403B-904E-4220-BF8C-8CA0E62C9E23}" type="datetimeFigureOut">
              <a:rPr lang="en-NZ" smtClean="0"/>
              <a:pPr/>
              <a:t>21/04/2015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1B3B9-5CC2-416B-A39D-FB0E5DCCD67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64542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http://www.opus.co.nz/news-and-publications/news-2009-2011/transport-minister-opens-21st-century-newmarket-train-station/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1B3B9-5CC2-416B-A39D-FB0E5DCCD67A}" type="slidenum">
              <a:rPr lang="en-NZ" smtClean="0"/>
              <a:pPr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42536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err="1" smtClean="0"/>
              <a:t>SiteBook</a:t>
            </a:r>
            <a:r>
              <a:rPr lang="en-NZ" dirty="0" smtClean="0"/>
              <a:t> is to be set</a:t>
            </a:r>
            <a:r>
              <a:rPr lang="en-NZ" baseline="0" dirty="0" smtClean="0"/>
              <a:t> up in collaboration with Microsoft software, Azure Services and </a:t>
            </a:r>
            <a:r>
              <a:rPr lang="en-NZ" baseline="0" dirty="0" err="1" smtClean="0"/>
              <a:t>InTune</a:t>
            </a:r>
            <a:r>
              <a:rPr lang="en-NZ" baseline="0" dirty="0" smtClean="0"/>
              <a:t>.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1B3B9-5CC2-416B-A39D-FB0E5DCCD67A}" type="slidenum">
              <a:rPr lang="en-NZ" smtClean="0"/>
              <a:pPr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08582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pPr/>
              <a:t>21/04/2015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pPr/>
              <a:t>‹#›</a:t>
            </a:fld>
            <a:endParaRPr lang="en-NZ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270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pPr/>
              <a:t>21/04/2015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78243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pPr/>
              <a:t>21/04/2015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38359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pPr/>
              <a:t>21/04/2015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7969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pPr/>
              <a:t>21/04/2015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572997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pPr/>
              <a:t>21/04/2015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4636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pPr/>
              <a:t>21/04/2015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70536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pPr/>
              <a:t>21/04/2015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484468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pPr/>
              <a:t>21/04/2015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35995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48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pPr/>
              <a:t>21/04/2015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75787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pPr/>
              <a:t>21/04/2015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70973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pPr/>
              <a:t>21/04/2015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9037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pPr/>
              <a:t>21/04/2015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04579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pPr/>
              <a:t>21/04/2015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66806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pPr/>
              <a:t>21/04/2015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9514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pPr/>
              <a:t>21/04/2015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47526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pPr/>
              <a:t>21/04/2015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4962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000">
              <a:schemeClr val="accent1">
                <a:lumMod val="40000"/>
                <a:lumOff val="60000"/>
              </a:schemeClr>
            </a:gs>
            <a:gs pos="100000">
              <a:schemeClr val="bg2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82F713A-5EB9-4B7A-B87D-F2B7940161AF}" type="datetimeFigureOut">
              <a:rPr lang="en-NZ" smtClean="0"/>
              <a:pPr/>
              <a:t>21/04/2015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F18C196-3ABE-43C0-9E5E-32D62974A7D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454057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  <p:sldLayoutId id="2147483870" r:id="rId12"/>
    <p:sldLayoutId id="2147483871" r:id="rId13"/>
    <p:sldLayoutId id="2147483872" r:id="rId14"/>
    <p:sldLayoutId id="2147483873" r:id="rId15"/>
    <p:sldLayoutId id="2147483874" r:id="rId16"/>
    <p:sldLayoutId id="214748387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NZ" sz="6600" b="1" cap="none" dirty="0" err="1" smtClean="0"/>
              <a:t>Comms</a:t>
            </a:r>
            <a:endParaRPr lang="en-NZ" sz="6600" b="1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dirty="0" smtClean="0"/>
              <a:t>Btech 451 Introductory Seminar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6253223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OPUS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Infrastructure consultancy</a:t>
            </a:r>
          </a:p>
          <a:p>
            <a:r>
              <a:rPr lang="en-NZ" dirty="0" smtClean="0"/>
              <a:t>Newmarket Train station</a:t>
            </a:r>
          </a:p>
          <a:p>
            <a:r>
              <a:rPr lang="en-NZ" dirty="0" smtClean="0"/>
              <a:t>Buildings, transport and water</a:t>
            </a:r>
          </a:p>
          <a:p>
            <a:r>
              <a:rPr lang="en-NZ" dirty="0" smtClean="0"/>
              <a:t>Offices is NZ, Australia, US, Canada &amp; UK</a:t>
            </a:r>
          </a:p>
          <a:p>
            <a:endParaRPr lang="en-NZ" dirty="0"/>
          </a:p>
        </p:txBody>
      </p:sp>
      <p:pic>
        <p:nvPicPr>
          <p:cNvPr id="9218" name="Picture 2" descr="http://www.opus.co.nz/assets/Uploads/New-Zealand/Projects/Buildings/_resampled/SetWidth1000-Newmarket-Stat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53404" y="3560567"/>
            <a:ext cx="5156653" cy="290319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553404" y="6463763"/>
            <a:ext cx="51566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100" dirty="0"/>
              <a:t>http://www.opus.co.nz/projects/newmarket-rail-station-redevelopment/</a:t>
            </a:r>
          </a:p>
        </p:txBody>
      </p:sp>
    </p:spTree>
    <p:extLst>
      <p:ext uri="{BB962C8B-B14F-4D97-AF65-F5344CB8AC3E}">
        <p14:creationId xmlns:p14="http://schemas.microsoft.com/office/powerpoint/2010/main" val="208386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Current Situation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 smtClean="0"/>
              <a:t>Comms</a:t>
            </a:r>
            <a:r>
              <a:rPr lang="en-NZ" dirty="0" smtClean="0"/>
              <a:t> system</a:t>
            </a:r>
          </a:p>
          <a:p>
            <a:r>
              <a:rPr lang="en-NZ" dirty="0" smtClean="0"/>
              <a:t>External complaints</a:t>
            </a:r>
            <a:endParaRPr lang="en-NZ" dirty="0" smtClean="0"/>
          </a:p>
          <a:p>
            <a:r>
              <a:rPr lang="en-NZ" dirty="0" smtClean="0"/>
              <a:t>Restricted to particular industry usage</a:t>
            </a:r>
            <a:endParaRPr lang="en-NZ" dirty="0" smtClean="0"/>
          </a:p>
          <a:p>
            <a:r>
              <a:rPr lang="en-NZ" dirty="0" smtClean="0"/>
              <a:t>Different internal and external site</a:t>
            </a:r>
          </a:p>
          <a:p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The Vision</a:t>
            </a:r>
            <a:endParaRPr lang="en-NZ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3615267"/>
          </a:xfrm>
        </p:spPr>
        <p:txBody>
          <a:bodyPr/>
          <a:lstStyle/>
          <a:p>
            <a:r>
              <a:rPr lang="en-NZ" dirty="0" smtClean="0"/>
              <a:t>New </a:t>
            </a:r>
            <a:r>
              <a:rPr lang="en-NZ" dirty="0" err="1" smtClean="0"/>
              <a:t>Comms</a:t>
            </a:r>
            <a:r>
              <a:rPr lang="en-NZ" dirty="0" smtClean="0"/>
              <a:t> System</a:t>
            </a:r>
          </a:p>
          <a:p>
            <a:r>
              <a:rPr lang="en-NZ" dirty="0" smtClean="0"/>
              <a:t>Used on any device</a:t>
            </a:r>
          </a:p>
          <a:p>
            <a:r>
              <a:rPr lang="en-NZ" dirty="0" smtClean="0"/>
              <a:t>Extend </a:t>
            </a:r>
            <a:r>
              <a:rPr lang="en-NZ" dirty="0" smtClean="0"/>
              <a:t>industries usages</a:t>
            </a:r>
            <a:r>
              <a:rPr lang="en-NZ" dirty="0" smtClean="0"/>
              <a:t>	</a:t>
            </a:r>
          </a:p>
          <a:p>
            <a:r>
              <a:rPr lang="en-NZ" dirty="0" smtClean="0"/>
              <a:t>Bridge internal and external gap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91569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current research</a:t>
            </a:r>
            <a:endParaRPr lang="en-NZ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3615267"/>
          </a:xfrm>
        </p:spPr>
        <p:txBody>
          <a:bodyPr/>
          <a:lstStyle/>
          <a:p>
            <a:r>
              <a:rPr lang="en-NZ" dirty="0" smtClean="0"/>
              <a:t>Technologies</a:t>
            </a:r>
          </a:p>
          <a:p>
            <a:r>
              <a:rPr lang="en-NZ" dirty="0" smtClean="0"/>
              <a:t>Various job logging systems</a:t>
            </a:r>
          </a:p>
          <a:p>
            <a:r>
              <a:rPr lang="en-NZ" dirty="0" smtClean="0"/>
              <a:t>Databases	</a:t>
            </a:r>
          </a:p>
        </p:txBody>
      </p:sp>
    </p:spTree>
    <p:extLst>
      <p:ext uri="{BB962C8B-B14F-4D97-AF65-F5344CB8AC3E}">
        <p14:creationId xmlns:p14="http://schemas.microsoft.com/office/powerpoint/2010/main" val="2336782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Short-term Goals</a:t>
            </a:r>
            <a:endParaRPr lang="en-NZ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3615267"/>
          </a:xfrm>
        </p:spPr>
        <p:txBody>
          <a:bodyPr/>
          <a:lstStyle/>
          <a:p>
            <a:r>
              <a:rPr lang="en-NZ" dirty="0" smtClean="0"/>
              <a:t>To design Dashboard page</a:t>
            </a:r>
          </a:p>
          <a:p>
            <a:r>
              <a:rPr lang="en-NZ" dirty="0" smtClean="0"/>
              <a:t>Implementation as an MVC project</a:t>
            </a:r>
          </a:p>
          <a:p>
            <a:r>
              <a:rPr lang="en-NZ" dirty="0" smtClean="0"/>
              <a:t>Connection to the database	</a:t>
            </a:r>
          </a:p>
        </p:txBody>
      </p:sp>
    </p:spTree>
    <p:extLst>
      <p:ext uri="{BB962C8B-B14F-4D97-AF65-F5344CB8AC3E}">
        <p14:creationId xmlns:p14="http://schemas.microsoft.com/office/powerpoint/2010/main" val="382152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End achievements</a:t>
            </a:r>
            <a:endParaRPr lang="en-NZ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/>
              <a:defRPr/>
            </a:pPr>
            <a:r>
              <a:rPr kumimoji="0" lang="en-N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Real</a:t>
            </a:r>
            <a:r>
              <a:rPr kumimoji="0" lang="en-NZ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world development experience</a:t>
            </a:r>
            <a:endParaRPr kumimoji="0" lang="en-N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/>
              <a:defRPr/>
            </a:pPr>
            <a:r>
              <a:rPr kumimoji="0" lang="en-N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Develop agile project</a:t>
            </a:r>
            <a:r>
              <a:rPr kumimoji="0" lang="en-NZ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management skills</a:t>
            </a:r>
            <a:endParaRPr kumimoji="0" lang="en-N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/>
              <a:defRPr/>
            </a:pPr>
            <a:r>
              <a:rPr lang="en-NZ" sz="2800" dirty="0" smtClean="0"/>
              <a:t>Improve programming </a:t>
            </a:r>
            <a:r>
              <a:rPr lang="en-NZ" sz="2800" dirty="0" smtClean="0"/>
              <a:t>skills</a:t>
            </a:r>
            <a:endParaRPr kumimoji="0" lang="en-N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299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575</TotalTime>
  <Words>119</Words>
  <Application>Microsoft Office PowerPoint</Application>
  <PresentationFormat>Widescreen</PresentationFormat>
  <Paragraphs>34</Paragraphs>
  <Slides>7</Slides>
  <Notes>2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Century Gothic</vt:lpstr>
      <vt:lpstr>Wingdings 3</vt:lpstr>
      <vt:lpstr>Slice</vt:lpstr>
      <vt:lpstr>Comms</vt:lpstr>
      <vt:lpstr>OPUS</vt:lpstr>
      <vt:lpstr>Current Situation</vt:lpstr>
      <vt:lpstr>The Vision</vt:lpstr>
      <vt:lpstr>current research</vt:lpstr>
      <vt:lpstr>Short-term Goals</vt:lpstr>
      <vt:lpstr>End achievements</vt:lpstr>
    </vt:vector>
  </TitlesOfParts>
  <Company>The University of Auckland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SiteBook</dc:title>
  <dc:creator>Dannii Joanne Brown</dc:creator>
  <cp:lastModifiedBy>Dannii Joanne Brown</cp:lastModifiedBy>
  <cp:revision>35</cp:revision>
  <dcterms:created xsi:type="dcterms:W3CDTF">2015-03-12T21:11:16Z</dcterms:created>
  <dcterms:modified xsi:type="dcterms:W3CDTF">2015-04-20T22:08:50Z</dcterms:modified>
</cp:coreProperties>
</file>