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3E8412-0BA5-462F-8451-CF57A593F827}" type="datetimeFigureOut">
              <a:rPr lang="en-NZ" smtClean="0"/>
              <a:pPr/>
              <a:t>20/07/2015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-69761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‘ASIST’</a:t>
            </a:r>
            <a:endParaRPr lang="en-NZ" sz="60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132856"/>
            <a:ext cx="5472608" cy="4211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67744" y="1412776"/>
            <a:ext cx="6172200" cy="1371600"/>
          </a:xfrm>
        </p:spPr>
        <p:txBody>
          <a:bodyPr>
            <a:normAutofit/>
          </a:bodyPr>
          <a:lstStyle/>
          <a:p>
            <a:r>
              <a:rPr lang="en-NZ" sz="3200" dirty="0" err="1" smtClean="0"/>
              <a:t>ASset</a:t>
            </a:r>
            <a:r>
              <a:rPr lang="en-NZ" sz="3200" dirty="0" smtClean="0"/>
              <a:t> </a:t>
            </a:r>
            <a:r>
              <a:rPr lang="en-NZ" sz="3200" dirty="0" err="1" smtClean="0"/>
              <a:t>hISTory</a:t>
            </a:r>
            <a:r>
              <a:rPr lang="en-NZ" sz="3200" dirty="0" smtClean="0"/>
              <a:t> in real time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Progress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Platform Research and Testing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7809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-Native Android Development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9525" t="11293" r="6879" b="4013"/>
          <a:stretch>
            <a:fillRect/>
          </a:stretch>
        </p:blipFill>
        <p:spPr bwMode="auto">
          <a:xfrm>
            <a:off x="2555776" y="3429000"/>
            <a:ext cx="5400600" cy="30762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Future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Live View Development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1560" y="3048674"/>
          <a:ext cx="7632848" cy="3332654"/>
        </p:xfrm>
        <a:graphic>
          <a:graphicData uri="http://schemas.openxmlformats.org/drawingml/2006/table">
            <a:tbl>
              <a:tblPr/>
              <a:tblGrid>
                <a:gridCol w="4965949"/>
                <a:gridCol w="1551011"/>
                <a:gridCol w="1115888"/>
              </a:tblGrid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Task</a:t>
                      </a:r>
                    </a:p>
                  </a:txBody>
                  <a:tcPr marL="10749" marR="10749" marT="21499" marB="214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Iteration (Week)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Time (Hours)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Application Setup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Camera Preview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GPS Tracking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Accelerometer and Compass Tracking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Layer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3-4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Generate Data and Test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Transform Real Data to Test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Re-evaluate Performance</a:t>
                      </a:r>
                    </a:p>
                  </a:txBody>
                  <a:tcPr marL="10749" marR="10749" marT="21499" marB="214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Compile Documentation of Process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Basic Documentation and Stakeholder Meeting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Testing by Invercargill Team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386"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Report on Outcome</a:t>
                      </a:r>
                    </a:p>
                  </a:txBody>
                  <a:tcPr marL="10749" marR="10749" marT="10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10749" marR="10749" marT="21499" marB="214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Questions?</a:t>
            </a:r>
            <a:endParaRPr lang="en-NZ" sz="60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‘ASIST’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204864"/>
            <a:ext cx="6172200" cy="46531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3200" dirty="0" smtClean="0"/>
              <a:t>Recap of project</a:t>
            </a:r>
            <a:endParaRPr lang="en-NZ" sz="2300" dirty="0" smtClean="0"/>
          </a:p>
          <a:p>
            <a:pPr>
              <a:buFont typeface="Arial" pitchFamily="34" charset="0"/>
              <a:buChar char="•"/>
            </a:pPr>
            <a:endParaRPr lang="en-NZ" sz="3200" dirty="0" smtClean="0"/>
          </a:p>
          <a:p>
            <a:pPr>
              <a:buFont typeface="Arial" pitchFamily="34" charset="0"/>
              <a:buChar char="•"/>
            </a:pPr>
            <a:r>
              <a:rPr lang="en-NZ" sz="3200" dirty="0" smtClean="0"/>
              <a:t>Progress so far</a:t>
            </a:r>
          </a:p>
          <a:p>
            <a:pPr>
              <a:buFont typeface="Arial" pitchFamily="34" charset="0"/>
              <a:buChar char="•"/>
            </a:pPr>
            <a:endParaRPr lang="en-NZ" sz="3200" dirty="0" smtClean="0"/>
          </a:p>
          <a:p>
            <a:pPr>
              <a:buFont typeface="Arial" pitchFamily="34" charset="0"/>
              <a:buChar char="•"/>
            </a:pPr>
            <a:endParaRPr lang="en-NZ" sz="3200" dirty="0" smtClean="0"/>
          </a:p>
          <a:p>
            <a:pPr>
              <a:buFont typeface="Arial" pitchFamily="34" charset="0"/>
              <a:buChar char="•"/>
            </a:pPr>
            <a:endParaRPr lang="en-NZ" sz="3200" dirty="0" smtClean="0"/>
          </a:p>
          <a:p>
            <a:pPr>
              <a:buFont typeface="Arial" pitchFamily="34" charset="0"/>
              <a:buChar char="•"/>
            </a:pPr>
            <a:r>
              <a:rPr lang="en-NZ" sz="3200" dirty="0" smtClean="0"/>
              <a:t>What’s next</a:t>
            </a:r>
            <a:endParaRPr lang="en-NZ" sz="32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746630"/>
            <a:ext cx="219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-What &amp; Why?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389875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-Current Products</a:t>
            </a:r>
          </a:p>
          <a:p>
            <a:r>
              <a:rPr lang="en-NZ" sz="2000" b="1" dirty="0" smtClean="0">
                <a:solidFill>
                  <a:schemeClr val="tx2"/>
                </a:solidFill>
              </a:rPr>
              <a:t>-Development Platforms and Tools</a:t>
            </a:r>
          </a:p>
          <a:p>
            <a:r>
              <a:rPr lang="en-NZ" sz="2000" b="1" dirty="0" smtClean="0">
                <a:solidFill>
                  <a:schemeClr val="tx2"/>
                </a:solidFill>
              </a:rPr>
              <a:t>-Hardware</a:t>
            </a:r>
          </a:p>
          <a:p>
            <a:r>
              <a:rPr lang="en-NZ" sz="2000" b="1" dirty="0" smtClean="0">
                <a:solidFill>
                  <a:schemeClr val="tx2"/>
                </a:solidFill>
              </a:rPr>
              <a:t>-Testing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609329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-6 Week Development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NZ" sz="6000" dirty="0" smtClean="0"/>
              <a:t>Project Recap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492896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Consolidate Asset Database</a:t>
            </a:r>
          </a:p>
          <a:p>
            <a:pPr>
              <a:buFont typeface="Arial" pitchFamily="34" charset="0"/>
              <a:buChar char="•"/>
            </a:pPr>
            <a:endParaRPr lang="en-NZ" sz="2800" dirty="0" smtClean="0"/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Identity + Condition Data</a:t>
            </a:r>
          </a:p>
          <a:p>
            <a:pPr>
              <a:buFont typeface="Arial" pitchFamily="34" charset="0"/>
              <a:buChar char="•"/>
            </a:pPr>
            <a:endParaRPr lang="en-NZ" sz="2800" dirty="0" smtClean="0"/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RAMM – Road Assessment &amp; Maintenance Management Data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NZ" sz="6000" dirty="0" smtClean="0"/>
              <a:t>Project Recap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76872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Motivation?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87" t="24467" r="9771" b="33382"/>
          <a:stretch>
            <a:fillRect/>
          </a:stretch>
        </p:blipFill>
        <p:spPr bwMode="auto">
          <a:xfrm>
            <a:off x="107504" y="3212976"/>
            <a:ext cx="8889731" cy="2376264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NZ" sz="6000" dirty="0" smtClean="0"/>
              <a:t>Project Recap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Outcome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6547"/>
            <a:ext cx="5508104" cy="37134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Progress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Augmented Reality Products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7809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</a:t>
            </a:r>
            <a:r>
              <a:rPr lang="en-NZ" sz="2000" b="1" dirty="0" err="1" smtClean="0">
                <a:solidFill>
                  <a:schemeClr val="tx2"/>
                </a:solidFill>
              </a:rPr>
              <a:t>Wikitude</a:t>
            </a:r>
            <a:r>
              <a:rPr lang="en-NZ" sz="2000" b="1" dirty="0" smtClean="0">
                <a:solidFill>
                  <a:schemeClr val="tx2"/>
                </a:solidFill>
              </a:rPr>
              <a:t> Places &amp; Satellite AR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27513" t="18350" r="16818" b="20007"/>
          <a:stretch>
            <a:fillRect/>
          </a:stretch>
        </p:blipFill>
        <p:spPr bwMode="auto">
          <a:xfrm>
            <a:off x="4788024" y="3806329"/>
            <a:ext cx="3816424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 l="27513" t="20827" r="14285" b="14240"/>
          <a:stretch>
            <a:fillRect/>
          </a:stretch>
        </p:blipFill>
        <p:spPr bwMode="auto">
          <a:xfrm>
            <a:off x="683568" y="3789040"/>
            <a:ext cx="3816424" cy="2393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Progress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Augmented Reality Products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7809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</a:t>
            </a:r>
            <a:r>
              <a:rPr lang="en-NZ" sz="2000" b="1" dirty="0" err="1" smtClean="0">
                <a:solidFill>
                  <a:schemeClr val="tx2"/>
                </a:solidFill>
              </a:rPr>
              <a:t>Augview</a:t>
            </a:r>
            <a:endParaRPr lang="en-NZ" sz="2000" b="1" dirty="0" smtClean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10582" t="15999" r="46738" b="38361"/>
          <a:stretch>
            <a:fillRect/>
          </a:stretch>
        </p:blipFill>
        <p:spPr bwMode="auto">
          <a:xfrm>
            <a:off x="2771800" y="3573016"/>
            <a:ext cx="4553746" cy="27363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Progress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Platform Research and Testing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78092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-Web Development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5256584" cy="30015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Progress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858000" cy="345638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Hardware Research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78092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chemeClr val="tx2"/>
                </a:solidFill>
              </a:rPr>
              <a:t>-Required Specifications</a:t>
            </a:r>
          </a:p>
          <a:p>
            <a:r>
              <a:rPr lang="en-NZ" sz="2000" b="1" dirty="0" smtClean="0">
                <a:solidFill>
                  <a:schemeClr val="tx2"/>
                </a:solidFill>
              </a:rPr>
              <a:t>-GPS Technology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4104456" cy="30723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8749</TotalTime>
  <Words>185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‘ASIST’</vt:lpstr>
      <vt:lpstr>‘ASIST’</vt:lpstr>
      <vt:lpstr>Project Recap</vt:lpstr>
      <vt:lpstr>Project Recap</vt:lpstr>
      <vt:lpstr>Project Recap</vt:lpstr>
      <vt:lpstr>Progress</vt:lpstr>
      <vt:lpstr>Progress</vt:lpstr>
      <vt:lpstr>Progress</vt:lpstr>
      <vt:lpstr>Progress</vt:lpstr>
      <vt:lpstr>Progress</vt:lpstr>
      <vt:lpstr>Future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Peek</dc:creator>
  <cp:lastModifiedBy>Tony Peek</cp:lastModifiedBy>
  <cp:revision>212</cp:revision>
  <dcterms:created xsi:type="dcterms:W3CDTF">2015-03-24T03:19:06Z</dcterms:created>
  <dcterms:modified xsi:type="dcterms:W3CDTF">2015-07-20T02:01:40Z</dcterms:modified>
</cp:coreProperties>
</file>