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2580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C3E8412-0BA5-462F-8451-CF57A593F827}" type="datetimeFigureOut">
              <a:rPr lang="en-NZ" smtClean="0"/>
              <a:pPr/>
              <a:t>10/07/2015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NZ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412-0BA5-462F-8451-CF57A593F827}" type="datetimeFigureOut">
              <a:rPr lang="en-NZ" smtClean="0"/>
              <a:pPr/>
              <a:t>10/07/2015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412-0BA5-462F-8451-CF57A593F827}" type="datetimeFigureOut">
              <a:rPr lang="en-NZ" smtClean="0"/>
              <a:pPr/>
              <a:t>10/07/2015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3E8412-0BA5-462F-8451-CF57A593F827}" type="datetimeFigureOut">
              <a:rPr lang="en-NZ" smtClean="0"/>
              <a:pPr/>
              <a:t>10/07/2015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C3E8412-0BA5-462F-8451-CF57A593F827}" type="datetimeFigureOut">
              <a:rPr lang="en-NZ" smtClean="0"/>
              <a:pPr/>
              <a:t>10/07/2015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NZ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412-0BA5-462F-8451-CF57A593F827}" type="datetimeFigureOut">
              <a:rPr lang="en-NZ" smtClean="0"/>
              <a:pPr/>
              <a:t>10/07/2015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412-0BA5-462F-8451-CF57A593F827}" type="datetimeFigureOut">
              <a:rPr lang="en-NZ" smtClean="0"/>
              <a:pPr/>
              <a:t>10/07/2015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3E8412-0BA5-462F-8451-CF57A593F827}" type="datetimeFigureOut">
              <a:rPr lang="en-NZ" smtClean="0"/>
              <a:pPr/>
              <a:t>10/07/2015</a:t>
            </a:fld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8412-0BA5-462F-8451-CF57A593F827}" type="datetimeFigureOut">
              <a:rPr lang="en-NZ" smtClean="0"/>
              <a:pPr/>
              <a:t>10/07/2015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3E8412-0BA5-462F-8451-CF57A593F827}" type="datetimeFigureOut">
              <a:rPr lang="en-NZ" smtClean="0"/>
              <a:pPr/>
              <a:t>10/07/2015</a:t>
            </a:fld>
            <a:endParaRPr lang="en-N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3E8412-0BA5-462F-8451-CF57A593F827}" type="datetimeFigureOut">
              <a:rPr lang="en-NZ" smtClean="0"/>
              <a:pPr/>
              <a:t>10/07/2015</a:t>
            </a:fld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3E8412-0BA5-462F-8451-CF57A593F827}" type="datetimeFigureOut">
              <a:rPr lang="en-NZ" smtClean="0"/>
              <a:pPr/>
              <a:t>10/07/2015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091220-7D0B-44CA-9274-FC654994BF64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0"/>
            <a:ext cx="6172200" cy="1894362"/>
          </a:xfrm>
        </p:spPr>
        <p:txBody>
          <a:bodyPr>
            <a:normAutofit/>
          </a:bodyPr>
          <a:lstStyle/>
          <a:p>
            <a:r>
              <a:rPr lang="en-NZ" sz="6000" dirty="0" smtClean="0"/>
              <a:t>ASIST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1879122"/>
            <a:ext cx="6172200" cy="1371600"/>
          </a:xfrm>
        </p:spPr>
        <p:txBody>
          <a:bodyPr>
            <a:normAutofit/>
          </a:bodyPr>
          <a:lstStyle/>
          <a:p>
            <a:r>
              <a:rPr lang="en-NZ" sz="3200" dirty="0" err="1" smtClean="0"/>
              <a:t>ASset</a:t>
            </a:r>
            <a:r>
              <a:rPr lang="en-NZ" sz="3200" dirty="0" smtClean="0"/>
              <a:t> </a:t>
            </a:r>
            <a:r>
              <a:rPr lang="en-NZ" sz="3200" dirty="0" err="1" smtClean="0"/>
              <a:t>hISTory</a:t>
            </a:r>
            <a:r>
              <a:rPr lang="en-NZ" sz="3200" dirty="0" smtClean="0"/>
              <a:t> in real time</a:t>
            </a:r>
            <a:endParaRPr lang="en-NZ" sz="3200" dirty="0"/>
          </a:p>
        </p:txBody>
      </p:sp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55776" y="2564904"/>
            <a:ext cx="535164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-17140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NZ" sz="6000" dirty="0" smtClean="0"/>
              <a:t>Goal for </a:t>
            </a:r>
            <a:r>
              <a:rPr lang="en-NZ" sz="6000" dirty="0" err="1" smtClean="0"/>
              <a:t>Asist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1700808"/>
            <a:ext cx="6858000" cy="5157192"/>
          </a:xfrm>
        </p:spPr>
        <p:txBody>
          <a:bodyPr>
            <a:normAutofit/>
          </a:bodyPr>
          <a:lstStyle/>
          <a:p>
            <a:r>
              <a:rPr lang="en-NZ" sz="2800" dirty="0" smtClean="0"/>
              <a:t>To supply on site workers with an:</a:t>
            </a:r>
          </a:p>
          <a:p>
            <a:endParaRPr lang="en-NZ" sz="2800" dirty="0" smtClean="0"/>
          </a:p>
          <a:p>
            <a:pPr>
              <a:buFont typeface="Arial" pitchFamily="34" charset="0"/>
              <a:buChar char="•"/>
            </a:pPr>
            <a:r>
              <a:rPr lang="en-NZ" sz="2800" dirty="0" smtClean="0"/>
              <a:t>Easy to use</a:t>
            </a:r>
          </a:p>
          <a:p>
            <a:pPr>
              <a:buFont typeface="Arial" pitchFamily="34" charset="0"/>
              <a:buChar char="•"/>
            </a:pPr>
            <a:r>
              <a:rPr lang="en-NZ" sz="2800" dirty="0" smtClean="0"/>
              <a:t>Accurate</a:t>
            </a:r>
          </a:p>
          <a:p>
            <a:pPr>
              <a:buFont typeface="Arial" pitchFamily="34" charset="0"/>
              <a:buChar char="•"/>
            </a:pPr>
            <a:r>
              <a:rPr lang="en-NZ" sz="2800" dirty="0" smtClean="0"/>
              <a:t>Intuitive</a:t>
            </a:r>
          </a:p>
          <a:p>
            <a:pPr>
              <a:buFont typeface="Arial" pitchFamily="34" charset="0"/>
              <a:buChar char="•"/>
            </a:pPr>
            <a:r>
              <a:rPr lang="en-NZ" sz="2800" dirty="0" smtClean="0"/>
              <a:t>And Responsive</a:t>
            </a:r>
          </a:p>
          <a:p>
            <a:endParaRPr lang="en-NZ" sz="2800" dirty="0" smtClean="0"/>
          </a:p>
          <a:p>
            <a:r>
              <a:rPr lang="en-NZ" sz="2800" dirty="0" smtClean="0"/>
              <a:t>Mobile application to increase efficiency in the workplace.</a:t>
            </a:r>
          </a:p>
        </p:txBody>
      </p:sp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-171400"/>
            <a:ext cx="6172200" cy="1894362"/>
          </a:xfrm>
        </p:spPr>
        <p:txBody>
          <a:bodyPr>
            <a:normAutofit/>
          </a:bodyPr>
          <a:lstStyle/>
          <a:p>
            <a:r>
              <a:rPr lang="en-NZ" sz="6000" dirty="0" smtClean="0"/>
              <a:t>Technology</a:t>
            </a:r>
            <a:endParaRPr lang="en-NZ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1700808"/>
            <a:ext cx="6552728" cy="453650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NZ" sz="2800" dirty="0" smtClean="0"/>
              <a:t>Augmented Reality</a:t>
            </a:r>
          </a:p>
          <a:p>
            <a:pPr>
              <a:buFont typeface="Arial" pitchFamily="34" charset="0"/>
              <a:buChar char="•"/>
            </a:pPr>
            <a:r>
              <a:rPr lang="en-NZ" sz="2800" dirty="0" smtClean="0"/>
              <a:t>3D Asset Rendering Overlay</a:t>
            </a:r>
          </a:p>
          <a:p>
            <a:pPr>
              <a:buFont typeface="Arial" pitchFamily="34" charset="0"/>
              <a:buChar char="•"/>
            </a:pPr>
            <a:r>
              <a:rPr lang="en-NZ" sz="2800" dirty="0" smtClean="0"/>
              <a:t>GPS Tracking</a:t>
            </a:r>
          </a:p>
          <a:p>
            <a:pPr>
              <a:buFont typeface="Arial" pitchFamily="34" charset="0"/>
              <a:buChar char="•"/>
            </a:pPr>
            <a:r>
              <a:rPr lang="en-NZ" sz="2800" dirty="0" smtClean="0"/>
              <a:t>Accelerometer</a:t>
            </a:r>
          </a:p>
          <a:p>
            <a:pPr>
              <a:buFont typeface="Arial" pitchFamily="34" charset="0"/>
              <a:buChar char="•"/>
            </a:pPr>
            <a:r>
              <a:rPr lang="en-NZ" sz="2800" dirty="0" smtClean="0"/>
              <a:t>Compass</a:t>
            </a:r>
          </a:p>
        </p:txBody>
      </p:sp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  <p:pic>
        <p:nvPicPr>
          <p:cNvPr id="40962" name="Picture 2" descr="http://icons.iconarchive.com/icons/martz90/circle/512/camera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941167"/>
            <a:ext cx="1800200" cy="1800201"/>
          </a:xfrm>
          <a:prstGeom prst="rect">
            <a:avLst/>
          </a:prstGeom>
          <a:noFill/>
        </p:spPr>
      </p:pic>
      <p:pic>
        <p:nvPicPr>
          <p:cNvPr id="40964" name="Picture 4" descr="https://cdn4.iconfinder.com/data/icons/pictype-free-vector-icons/16/location-alt-5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941168"/>
            <a:ext cx="1728192" cy="1728192"/>
          </a:xfrm>
          <a:prstGeom prst="rect">
            <a:avLst/>
          </a:prstGeom>
          <a:noFill/>
        </p:spPr>
      </p:pic>
      <p:pic>
        <p:nvPicPr>
          <p:cNvPr id="40966" name="Picture 6" descr="https://s3.amazonaws.com/technicalmachine-assets/technical-io/modules/accelerome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797152"/>
            <a:ext cx="2016223" cy="2016224"/>
          </a:xfrm>
          <a:prstGeom prst="rect">
            <a:avLst/>
          </a:prstGeom>
          <a:noFill/>
        </p:spPr>
      </p:pic>
      <p:pic>
        <p:nvPicPr>
          <p:cNvPr id="40968" name="Picture 8" descr="http://simpleicon.com/wp-content/uploads/compass-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941167"/>
            <a:ext cx="1800200" cy="180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7544" y="548680"/>
            <a:ext cx="3895328" cy="261942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195736" y="2420888"/>
            <a:ext cx="3854652" cy="259228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786" r="1786"/>
          <a:stretch>
            <a:fillRect/>
          </a:stretch>
        </p:blipFill>
        <p:spPr>
          <a:xfrm>
            <a:off x="4355976" y="4077072"/>
            <a:ext cx="3888432" cy="260378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057900" y="2420888"/>
            <a:ext cx="2330524" cy="1296144"/>
          </a:xfrm>
          <a:prstGeom prst="rect">
            <a:avLst/>
          </a:prstGeom>
        </p:spPr>
        <p:txBody>
          <a:bodyPr vert="horz" anchor="b">
            <a:normAutofit fontScale="4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Inventory Validation</a:t>
            </a:r>
            <a:endParaRPr kumimoji="0" lang="en-NZ" sz="6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35696" y="5589240"/>
            <a:ext cx="2546548" cy="93610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7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 Comparison</a:t>
            </a:r>
            <a:endParaRPr kumimoji="0" lang="en-NZ" sz="27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355976" y="1124744"/>
            <a:ext cx="1728192" cy="1008112"/>
          </a:xfrm>
          <a:prstGeom prst="rect">
            <a:avLst/>
          </a:prstGeom>
        </p:spPr>
        <p:txBody>
          <a:bodyPr vert="horz" anchor="b">
            <a:normAutofit fontScale="4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Asset History</a:t>
            </a:r>
            <a:endParaRPr kumimoji="0" lang="en-NZ" sz="6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635896" y="2564904"/>
            <a:ext cx="4536504" cy="345638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NZ" sz="2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Asset Data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NZ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Condition Data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NZ" sz="2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Maintenance Data</a:t>
            </a:r>
          </a:p>
          <a:p>
            <a:pPr algn="r">
              <a:spcBef>
                <a:spcPct val="0"/>
              </a:spcBef>
            </a:pPr>
            <a:r>
              <a:rPr lang="en-NZ" sz="2000" b="1" cap="small" dirty="0" smtClean="0">
                <a:solidFill>
                  <a:schemeClr val="tx2"/>
                </a:solidFill>
              </a:rPr>
              <a:t>Management Portal</a:t>
            </a:r>
            <a:endParaRPr lang="en-NZ" sz="2000" b="1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NZ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Asset Photo Library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NZ" sz="2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Investigation Assistance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NZ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Asset Additional Information</a:t>
            </a:r>
            <a:endParaRPr kumimoji="0" lang="en-NZ" sz="2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195736" y="260648"/>
            <a:ext cx="4248472" cy="1008112"/>
          </a:xfrm>
          <a:prstGeom prst="rect">
            <a:avLst/>
          </a:prstGeom>
        </p:spPr>
        <p:txBody>
          <a:bodyPr vert="horz" anchor="b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Asset Management</a:t>
            </a:r>
            <a:endParaRPr kumimoji="0" lang="en-NZ" sz="6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20700000">
            <a:off x="2808493" y="1903521"/>
            <a:ext cx="2826444" cy="2174188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20700000">
            <a:off x="703077" y="4238452"/>
            <a:ext cx="2826444" cy="2174188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20700000">
            <a:off x="703077" y="1903520"/>
            <a:ext cx="2826444" cy="2174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548680"/>
            <a:ext cx="5472608" cy="1008112"/>
          </a:xfrm>
        </p:spPr>
        <p:txBody>
          <a:bodyPr>
            <a:noAutofit/>
          </a:bodyPr>
          <a:lstStyle/>
          <a:p>
            <a:r>
              <a:rPr lang="en-NZ" sz="6000" dirty="0" smtClean="0"/>
              <a:t>Schedule</a:t>
            </a:r>
            <a:endParaRPr lang="en-NZ" sz="6000" dirty="0"/>
          </a:p>
        </p:txBody>
      </p:sp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  <p:sp>
        <p:nvSpPr>
          <p:cNvPr id="43016" name="AutoShape 8" descr="data:image/png;base64,iVBORw0KGgoAAAANSUhEUgAAASsAAACpCAMAAABEdevhAAAAilBMVEX///+ZAACTAACWAACRAADixsa0Z2efIiKcBAT9+fnPn5/Lm5vDhYXBgYGqRUWPAADRpKTr19fYs7Pcurrjy8v37u7Wrq7y5eXo0dHHj4/w4OC6cnLfwMDJlJS0Y2OoQUGtT0+xWVmmOjr58vK7dHSgJiatTU2dGRmjMDCyXFybDQ2iLCydFxeHAAD4MGIBAAALXUlEQVR4nO2daWOqOhCGSxJoXVAQFTcsLq22p/f//71LJiEkSKCLirbzfOqBCOFlMplMQs7DA4IgCIIgCIIgCIIgCIIgCIIgCIIgCIIgCIIgCIIgCIIgCPL7mCzG0bQ39/fe+m2z2azXy31/HoxWs7jTdtVuht1slCwH74SRDFqCHyOMvmz8wI3brmmrLKJ56jBQyKmHq8bIcR/M/qCRdcZJShlpFKkkWWZlRz+atF37KzJLtuSrMumCsYO/+gv21Yk8+n2dNANLg99tXp1RmhnUD3VScrHt75XLXZ9NKCXXa9T2U12ASeKcV6hcLuIv2n628xKu2ZeEykOrU+hJgEHZq9v2850P9/nTSoFGWey5nweRO1vEk11HsJvEi9CNpom/3jqEGf0oJY+jtp/xPLjHzynFVXrxkijcNV6yE4+n/Y1DCv9H3qdXeJQLM9uyz1nT0R+FX7z2bhYsD0zqRT7u3M1P3pptKtNpkIy/HVvuVv2j0Itsvyr2LZE0KkXZk+/+OAbfRUvey1Lm3Ws4Hx5Ik1CH5GymMOs7vJO8Tyffr3dU2Uinf+Y2M9sTwtLmruHWiF9qjYqydHWJ246OQ3aRC1+QqDZIp8S/WOYuXP+3v9S1L0Jt+yM0uagLjr3DHbXDTU37oyS5+P3j9d1ED1t7+6PMv0q3PruPAXXnxS4VGdzHM1yJOqloadDWDTjlkCgWh4OrVbk1ahogKfXmk6GY0ypdoQuH2dvVqtwWm5pYgc7NslPRBZCZeXgNlyDnSByEoyBJgug2G36/LgKlz2ZhIcqJhOIo+2kuvRM8M0gOcit9KyUhwr0v+OFNfoBbP64hZulc16NxNBbXOFhv0k83m9duQ006PtPD4WxEZfg/dygmtp0vPd452Vmtila0tlle2jShERymfetd1txW7KeB6em4gbxoYwVX3vvpG095HmzOir4soG7EsIZEJTWNnnAv3JU9h+7RWimhSJV9U1Zcs3WtVtYWuHs4QG2Nvk31mNTTDz8KW7OHrM1apRb7HiqxWtfKphTJjN8HYahWelcoe3qYDuy3adRqXUjFPbs2i0HyZti2VoHlbTLeB63gJNN67wiOPMMjaMM38RS0Z79Pk1ZdVQ9Cl90o6nokP0K3xl3a08rmrCBF0gFz0YOmJeTIQ1JSZk7L6pVp0CrO7VVLkvbyY3kFWtZqZOsExekjVboJ4Nw/cGR64DU4aaxlGrRK5Tujz5rLC/PKyVCkZa0sgxsio0BhL0XUtOCvOgtDwZFpnly4q3XNjeq1CqUJUTNqyyM/Jgy2Xa0Wlk7wnzw/Fg5LZeHAq2QBF9S6GCkKAyjaajjt+/v+VB+lFFq5Pd9PIjOxJwcDJ3G/jGeoyJ61q1Wv3qykwRSivIK7yhwZMdqmcMzyQXd9WPtH+fK0IgbLtZqL1Q1kmGohbic3q9LA6WHMxArUFP7VrlaDaq0KxwN+RLUdIRFvaiCaGmsIs3iEvwN9epFsc/sBreaTJ+Uf6bBwg7nXPI3PNmtgCf9oV6tqz06LwSlYjNlpQ1OD4yqYoMWvSsE3daRYoNXa0d8NUeHYUja1hoxOq1qF1VppQxVRIn/fwqXzpgaOjsiRrejw4VdLmbEhTI6C6Yso44GBOrBWjcnQieSdwUHetyGj06pWlohBbwrCa0vfAs8kekXQIdUvQ7JfjYRqj9PFJHb3YsGC8EFe7r2XbhyH06N4B9KfSVusi884rWqVVLsrPecBrkiGnWA/0nlBs5HJURg4wwAHrsdyDz15hELQCr1S0iJhxZ1iq7syaVUrv1Kr3FwASIPSTfE3GcPfMNiRjRUGzlxPEVIU8XwHRIQOX2jFxupcH4wODCvP82iZst3K1VmBZ2xVq321VnpMKSIw0TG+aba0K2xMDJx5A/qoVBoeTfgr/cpw4JX/lWug2XM4NBZRDnt6uVa08qq1WuplROuA96qZmIz4IUyQA2epKzOcjuou4VZG2rCvYv8KDUq9Du0+VJe7Hha7MrpuMVrmPRQ0lbzvE76O8XQJDIR4OgtyFmYamQfe8GOPmo1MjglAvSq7ujmt+tVaGbMR0MmBqc2VOpyZirWeczW5rNRcw8EVhcAL4quNfmqnwo5cGG0e7fa06po1UjXTy0xYXj1IOryrEyqGF91/puGR//Ey0PnnSA9WMXaGCyTqFtp74INp+YHdzWi1ssRXxtoh6OWyAFR48yKkX8tWJXox3vTkc+nAEe7VuFbEnJV21PWkItq07WIrtE5vRqu4Os1gxs8QWGSPMdKiBM5U+hsxDOLPbJuR5XYKWpkT+x9KK5m9ohUTf+xWtLIk202/AsaXNR89+uTEMpcFkQRoSE/MSjB8kFpFJzcXwZdKd5xUUEwl3YRW1UGDlrB6kAkTehTxUKqdgOToVsbqvO8XJbq9MslDpV0V3WqeRiMnq92D29Eqsjh3I4+0LXLshscRkTe4KzGD825pR5xTfwUeXbbpf/LG7+WfPTo3o1XHkm4n+shMxE+QsdKndETVxXExYORux7A8DY+WdYSfy/ygXFBSjjiK4zegla0RGk8lOjpR0PgxU8dFhmB+Em8+zJ8Hg+d5fqNH/RSY5Yf8h3pJRlgRqtmdW9AqtCTcDQMqcpnma0+V0EKgsTa2lhx4Bpg3PdDKGP8YGddIzW+lRco9UJUztXp/6JQ5myB1WLLIzotWRmlSWrem5mHzMTH8vdVKQBsa8qf3VN5GIjKrSjy1qoIyL1pMJrE7f9dmog2tHFbmv6vsAzGzGJY+gFbhfSnBpGaB8oCsB4ZVtN+xiu1lYy/OgUHr2r2rl0Yhq2qsmSlpdQK7zp4ZtmUyrOi08sHZyXqFk6oKQTbin505K07muT55TjjtodYmJ9Xf6dPDDWk1sRiWWNGgSWBk8QR5niL30A/jITwZO+7n/Y2wDCaWJOWdCGWDfrIX0znE6BcnHxViEU+EwrehlW0AnVVAeSc51cnK+XA5ntTnfYZSknwsSGRbVnMTxany6sqKBVhkLSL3W9HK6t7V1IEKc8q/lHOgusufDo2rDfOODuKr0ZM+d5ie1GRsfjlMGTdk8IG3otXOppXD5JclsViQvTz56RE2KhrqLj9Oh7ndUHZQAcQ6Kzkcd/IPzjP/XbkUfuypjY8I8SF82DrKrpxHC87V9kOyBVncXchH4FRs0LSAE+PSweSVZv042fraiR0vN+Fi8B7fWds/rwyDvrd5W/bG1hKtMrKKRR+/98bqosMrRY6XomcXi/2Bz0a+xty+xp08/+3N0U6pEYuy8lKfS3EvX1sGdrEc4lxjg45OcC9a1Sx052odLr5BR+I1l7kZFo410AK1LmpbvWHTxzq3Rcf26YJUiyYXaiRxn9G7+dg5p9uwlQV7u8CuVauUDe+p/eUs6nezOP/GH6HPPyi5t50sJI1b71D21J81X+czjH2+nQxb3m0gH6eNm19l1rWe/jBCjadvkPsk/84kfDu4TXsVgVzsfTn95jfJYZCNoMVq0vJX+vfH1GlWCxIrdNAfhV9oQrvZ1N+qbeiusZ3IFQg+pZYj9jV83/jBKqz7LrwTw87cjj7nQOj8bh1VidHj5/cWBcUYcY6pt58n3WA64kyDbm/uLzfbdyp3ztRt0un+FqU47uZrG4w6cpVMaWfRigkayrZ3vqnhKfH8AhvX/sJtayWud9YNkbP+c/PrTEojOpdcmVDp9G4SL9/F9T/Yz/TK3Bj1ot/kzmuIpxBAfkcwHoil3bvLJPyMOBKR5JeCCXbwgj+mk2IRzd8eSf1/ZSIiB+YM/GD26x1UI/F4muw3xydY/2PAGP14Xve7n9l8+4/RmSzCmeuuoihy3fEsjHd/xIEjCIIgCIIgCIIgCIIgCIIgCIIgCIIgCIIgCIIgCIIgCIIgJf4HxHiKEsJL6FYAAAAASUVORK5CYII="/>
          <p:cNvSpPr>
            <a:spLocks noChangeAspect="1" noChangeArrowheads="1"/>
          </p:cNvSpPr>
          <p:nvPr/>
        </p:nvSpPr>
        <p:spPr bwMode="auto">
          <a:xfrm>
            <a:off x="155575" y="-1881188"/>
            <a:ext cx="693420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3018" name="AutoShape 10" descr="data:image/png;base64,iVBORw0KGgoAAAANSUhEUgAAASsAAACpCAMAAABEdevhAAAAilBMVEX///+ZAACTAACWAACRAADixsa0Z2efIiKcBAT9+fnPn5/Lm5vDhYXBgYGqRUWPAADRpKTr19fYs7Pcurrjy8v37u7Wrq7y5eXo0dHHj4/w4OC6cnLfwMDJlJS0Y2OoQUGtT0+xWVmmOjr58vK7dHSgJiatTU2dGRmjMDCyXFybDQ2iLCydFxeHAAD4MGIBAAALXUlEQVR4nO2daWOqOhCGSxJoXVAQFTcsLq22p/f//71LJiEkSKCLirbzfOqBCOFlMplMQs7DA4IgCIIgCIIgCIIgCIIgCIIgCIIgCIIgCIIgCIIgCIIgCPL7mCzG0bQ39/fe+m2z2azXy31/HoxWs7jTdtVuht1slCwH74SRDFqCHyOMvmz8wI3brmmrLKJ56jBQyKmHq8bIcR/M/qCRdcZJShlpFKkkWWZlRz+atF37KzJLtuSrMumCsYO/+gv21Yk8+n2dNANLg99tXp1RmhnUD3VScrHt75XLXZ9NKCXXa9T2U12ASeKcV6hcLuIv2n628xKu2ZeEykOrU+hJgEHZq9v2850P9/nTSoFGWey5nweRO1vEk11HsJvEi9CNpom/3jqEGf0oJY+jtp/xPLjHzynFVXrxkijcNV6yE4+n/Y1DCv9H3qdXeJQLM9uyz1nT0R+FX7z2bhYsD0zqRT7u3M1P3pptKtNpkIy/HVvuVv2j0Itsvyr2LZE0KkXZk+/+OAbfRUvey1Lm3Ws4Hx5Ik1CH5GymMOs7vJO8Tyffr3dU2Uinf+Y2M9sTwtLmruHWiF9qjYqydHWJ246OQ3aRC1+QqDZIp8S/WOYuXP+3v9S1L0Jt+yM0uagLjr3DHbXDTU37oyS5+P3j9d1ED1t7+6PMv0q3PruPAXXnxS4VGdzHM1yJOqloadDWDTjlkCgWh4OrVbk1ahogKfXmk6GY0ypdoQuH2dvVqtwWm5pYgc7NslPRBZCZeXgNlyDnSByEoyBJgug2G36/LgKlz2ZhIcqJhOIo+2kuvRM8M0gOcit9KyUhwr0v+OFNfoBbP64hZulc16NxNBbXOFhv0k83m9duQ006PtPD4WxEZfg/dygmtp0vPd452Vmtila0tlle2jShERymfetd1txW7KeB6em4gbxoYwVX3vvpG095HmzOir4soG7EsIZEJTWNnnAv3JU9h+7RWimhSJV9U1Zcs3WtVtYWuHs4QG2Nvk31mNTTDz8KW7OHrM1apRb7HiqxWtfKphTJjN8HYahWelcoe3qYDuy3adRqXUjFPbs2i0HyZti2VoHlbTLeB63gJNN67wiOPMMjaMM38RS0Z79Pk1ZdVQ9Cl90o6nokP0K3xl3a08rmrCBF0gFz0YOmJeTIQ1JSZk7L6pVp0CrO7VVLkvbyY3kFWtZqZOsExekjVboJ4Nw/cGR64DU4aaxlGrRK5Tujz5rLC/PKyVCkZa0sgxsio0BhL0XUtOCvOgtDwZFpnly4q3XNjeq1CqUJUTNqyyM/Jgy2Xa0Wlk7wnzw/Fg5LZeHAq2QBF9S6GCkKAyjaajjt+/v+VB+lFFq5Pd9PIjOxJwcDJ3G/jGeoyJ61q1Wv3qykwRSivIK7yhwZMdqmcMzyQXd9WPtH+fK0IgbLtZqL1Q1kmGohbic3q9LA6WHMxArUFP7VrlaDaq0KxwN+RLUdIRFvaiCaGmsIs3iEvwN9epFsc/sBreaTJ+Uf6bBwg7nXPI3PNmtgCf9oV6tqz06LwSlYjNlpQ1OD4yqYoMWvSsE3daRYoNXa0d8NUeHYUja1hoxOq1qF1VppQxVRIn/fwqXzpgaOjsiRrejw4VdLmbEhTI6C6Yso44GBOrBWjcnQieSdwUHetyGj06pWlohBbwrCa0vfAs8kekXQIdUvQ7JfjYRqj9PFJHb3YsGC8EFe7r2XbhyH06N4B9KfSVusi884rWqVVLsrPecBrkiGnWA/0nlBs5HJURg4wwAHrsdyDz15hELQCr1S0iJhxZ1iq7syaVUrv1Kr3FwASIPSTfE3GcPfMNiRjRUGzlxPEVIU8XwHRIQOX2jFxupcH4wODCvP82iZst3K1VmBZ2xVq321VnpMKSIw0TG+aba0K2xMDJx5A/qoVBoeTfgr/cpw4JX/lWug2XM4NBZRDnt6uVa08qq1WuplROuA96qZmIz4IUyQA2epKzOcjuou4VZG2rCvYv8KDUq9Du0+VJe7Hha7MrpuMVrmPRQ0lbzvE76O8XQJDIR4OgtyFmYamQfe8GOPmo1MjglAvSq7ujmt+tVaGbMR0MmBqc2VOpyZirWeczW5rNRcw8EVhcAL4quNfmqnwo5cGG0e7fa06po1UjXTy0xYXj1IOryrEyqGF91/puGR//Ey0PnnSA9WMXaGCyTqFtp74INp+YHdzWi1ssRXxtoh6OWyAFR48yKkX8tWJXox3vTkc+nAEe7VuFbEnJV21PWkItq07WIrtE5vRqu4Os1gxs8QWGSPMdKiBM5U+hsxDOLPbJuR5XYKWpkT+x9KK5m9ohUTf+xWtLIk202/AsaXNR89+uTEMpcFkQRoSE/MSjB8kFpFJzcXwZdKd5xUUEwl3YRW1UGDlrB6kAkTehTxUKqdgOToVsbqvO8XJbq9MslDpV0V3WqeRiMnq92D29Eqsjh3I4+0LXLshscRkTe4KzGD825pR5xTfwUeXbbpf/LG7+WfPTo3o1XHkm4n+shMxE+QsdKndETVxXExYORux7A8DY+WdYSfy/ygXFBSjjiK4zegla0RGk8lOjpR0PgxU8dFhmB+Em8+zJ8Hg+d5fqNH/RSY5Yf8h3pJRlgRqtmdW9AqtCTcDQMqcpnma0+V0EKgsTa2lhx4Bpg3PdDKGP8YGddIzW+lRco9UJUztXp/6JQ5myB1WLLIzotWRmlSWrem5mHzMTH8vdVKQBsa8qf3VN5GIjKrSjy1qoIyL1pMJrE7f9dmog2tHFbmv6vsAzGzGJY+gFbhfSnBpGaB8oCsB4ZVtN+xiu1lYy/OgUHr2r2rl0Yhq2qsmSlpdQK7zp4ZtmUyrOi08sHZyXqFk6oKQTbin505K07muT55TjjtodYmJ9Xf6dPDDWk1sRiWWNGgSWBk8QR5niL30A/jITwZO+7n/Y2wDCaWJOWdCGWDfrIX0znE6BcnHxViEU+EwrehlW0AnVVAeSc51cnK+XA5ntTnfYZSknwsSGRbVnMTxany6sqKBVhkLSL3W9HK6t7V1IEKc8q/lHOgusufDo2rDfOODuKr0ZM+d5ie1GRsfjlMGTdk8IG3otXOppXD5JclsViQvTz56RE2KhrqLj9Oh7ndUHZQAcQ6Kzkcd/IPzjP/XbkUfuypjY8I8SF82DrKrpxHC87V9kOyBVncXchH4FRs0LSAE+PSweSVZv042fraiR0vN+Fi8B7fWds/rwyDvrd5W/bG1hKtMrKKRR+/98bqosMrRY6XomcXi/2Bz0a+xty+xp08/+3N0U6pEYuy8lKfS3EvX1sGdrEc4lxjg45OcC9a1Sx052odLr5BR+I1l7kZFo410AK1LmpbvWHTxzq3Rcf26YJUiyYXaiRxn9G7+dg5p9uwlQV7u8CuVauUDe+p/eUs6nezOP/GH6HPPyi5t50sJI1b71D21J81X+czjH2+nQxb3m0gH6eNm19l1rWe/jBCjadvkPsk/84kfDu4TXsVgVzsfTn95jfJYZCNoMVq0vJX+vfH1GlWCxIrdNAfhV9oQrvZ1N+qbeiusZ3IFQg+pZYj9jV83/jBKqz7LrwTw87cjj7nQOj8bh1VidHj5/cWBcUYcY6pt58n3WA64kyDbm/uLzfbdyp3ztRt0un+FqU47uZrG4w6cpVMaWfRigkayrZ3vqnhKfH8AhvX/sJtayWud9YNkbP+c/PrTEojOpdcmVDp9G4SL9/F9T/Yz/TK3Bj1ot/kzmuIpxBAfkcwHoil3bvLJPyMOBKR5JeCCXbwgj+mk2IRzd8eSf1/ZSIiB+YM/GD26x1UI/F4muw3xydY/2PAGP14Xve7n9l8+4/RmSzCmeuuoihy3fEsjHd/xIEjCIIgCIIgCIIgCIIgCIIgCIIgCIIgCIIgCIIgCIIgCIIgJf4HxHiKEsJL6FYAAAAASUVORK5CYII="/>
          <p:cNvSpPr>
            <a:spLocks noChangeAspect="1" noChangeArrowheads="1"/>
          </p:cNvSpPr>
          <p:nvPr/>
        </p:nvSpPr>
        <p:spPr bwMode="auto">
          <a:xfrm>
            <a:off x="155575" y="-1881188"/>
            <a:ext cx="693420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3022" name="AutoShape 14" descr="data:image/png;base64,iVBORw0KGgoAAAANSUhEUgAAAM8AAADzCAMAAAAW57K7AAAAdVBMVEWkxjn///+hxC7M3pf3+vD9/vqhxCmuzE7E2YedwhyixTO10GjO36GgxCyjxTWewyPx9uLe6r6nyD681XXr8te+1nrj7cjp8dLI3JDb6LfT46mty0/z9+e502/Y5rGpyUWwzVi00GLv9d3R4qDh68PJ3ZTC2IN+++vhAAAJKElEQVR4nO2da5uyKhSGidSSBuicYydr6v3/P3FrmXkABwRGZ/Z6PuxrX2/IcCuwOCwWaPS3hPougGUBz7AFPBWtN192ypHra7M2y8CMxwsxj8wKUFHEcegZ5WDGswsRCg9GWZR1yLLbGWVhWN8QQ2RllkVJK5LmZ5aF4eMLjlBg9kbf2gUI8YVZHqb924Ugkhjm8VKS5nUxzMOUZx2av9Nc2bcODbs3c/tzTOv82TfNJZV/Ttvi0TQXY545TVvQh2kuqT7S1kON+0rz8UGEESPmH8gnDGFzW2bO46cfiE6Ns5lm2Zi/Fgvjty8bFeVgqdpa4MkaMjY1qpkpPZuXxcr4epHZQbOOdp3ZZRvdvpX5QiI2qr63/oyj42WCGKWUocnlGMWLtSdoJZIc9GWFZ9d8u4ft/TgJeEAxIYwxhFD6X0IwTf9tcrxvq+3t8YWtDJvszOdWFaPqb6MzDjDJKERiJP31HG3fD5ytDWvt8MzT9xvEj//1FhvKsQylBIU53iyek504e3xupSSW5tvT3KjuViQg37K8lKZd7XJTam7BHrLE4+HMup8mXB0mR+KT02OEYTYtLWRrPSRO7SGh31ezphhN3wGNLZXDFs+8C0oJyk7rscYzlnZmijxkbKcgVngWqFNNqwDRpZVZoQUe78hNaR5E/GihTzDnOYW6fZpMhJ965/Fn3BJNJj4znQEZ8mwJtoiDECaGozgznthKyymLcTNLZMSzsVnXXuKbnnj8GXWAk44VTBpRdx5vb7fpvIX33TvuzjzexFY3bRWoK493doeTWqJzV6COPC6/zgNo0rENdePxE1dt5yWcdAPqxnN007OVRbstzXfiiUQ4rLtpFT4a3H+K51NgRilfLnm3SoizRwVvKPz8GZ5sMaf+goPxwffn0y7jBR7Nff8wDprfqMuSjz6P3+zaGLk+f7vpfyF8ez56bc5wyV6/T9DnETSe99rol25HQQt/jEXzs1P9/SBtnszloCa2f/+sW+P4+9F9s8bpOyNo8wj+Kvn3/jnR6+VYaRH+X9NEl9+UG56xoELhUs961Bs3lFetI0HjC3TdgzR5vGZtqxbqrPl9SntYwlfBNQdymjwbUQfGUPFH5yLeNoVFn+wh0avAmrM7PZ5rsw96/NFiMX2mvX49ez06Fff1wdUhj6x1BM+O1V/pj+vo6mlkIvGr0nWx0OK5SmsTnYy3t2jZZcCDl9FtO55I30SoNUrQ4tnIaxPDQaCwi9XhUaLVgnR4Dm7ncFIgHd8GHZ4P97MekaiODdLhWdpePFQTW7rh2blYPVSRzk6+Bs8/12sGMuF/3xdOn8fvqbohLX9BdZ6dxOD9gDQ8btV5xn1Vt7TCqW+uqvNozmxsqjxLssXj99W7ZeLKDUiZZ9srz9Y6T9zP4OApdfcRZR7NibRdqTuTKfNM+usO0g5hYptHPBv+MR6k2iGo8sz7sz6ZsOqkTpVn3Wf3lo4QVN2HVXm2/Y12HjyqHbYqz6nP7jrlUd07UeXp1fxoGCBVHtE670/yqI5IVXmmYdCnQtUpnSqP7/Ur2/bnt6jJ41/Xa3tHZN3psF5fm1+txrObopBzHoaXkyUHbyfyTrPwUU40rU3FKzy7pDh5QAJmyYPYgcbsdaiAYZ5UiEo8/qrirc8oK6X8Ok/61Lm0RrpjFe9owle+iMdL6iaGlazymLI+VbI/nw1PBZp4TR5f5AAWFhvxPa7uZHqv8CwEezb47Y1V8MyEO4nF7thQeK4CP5L051md5yQeP5PzwHgk+83Bqcrjy85TvBIOhCeWTFsY8ys80q0dllfNYfD40lWM1wActX5GVGxWDINHvgj4WjF58szls4Hc+WMYPHd5Kei8xCPwbXopd6EZBo/Aeeil3MfrydM2WwsGxNOyiJHvsj55RK5AL4UD4mnxpsljJzx5JL4mD4X+YHj8Np4p8PQn4JEKeBwIeKQCHgcCHqmAx4GARyrgcSDgkQp4HAh4pAIeBwIeqYDHgYBHKuBxIOCRCngcCHikAh4HAh6pgMeBgEcq4HEg4JEKeBwIeKQCHgcCHqmAx4GARyrgcSDgkQp4HAh4pAIeBwIeqYDHgTR5/tp5jLbS/pbzMuMSz187zyQIOV7kFA2Ip6VdBOXzZm3nAbcD4mk5D5gflP1l5zWl7712XtOTXeiV32I4EB75eVrsVXhkCdnQzjtLglLWzzuPRhdhgYtrWofCI447hS+jOo/whpUBxgv4FNhUIogXkAI14jmE7/vTBsMzOoWNeA4TQTyHR7yNSkq6LMXbGA7PaLesvHgmibeR6rbnedwARmhwL0eDGRDPyL9zWpST7yuhx+rxajZnzDkPUBJX49UMiSdtG3GCgrSc+Lxpi1fz0GG9Xl8bwXeGxZMhXdNiNuMeKccXGxqPRMADPMADPP93nr8W3/L2x+KptkTo+QlZj9+re/GSXZWvcbLE02uHoBxOVZ3noHuTlE2FygE31eOP9nbdB9K58EOdx5OFiHMuRtRjh2rEh932VeNC5dsK9OLdfvUTo5x/aJRRK37vR2Npxb1YqHVhul484pvl6+q/F2Y3rRJqxlf2Nl1vMesihoON2/sOUzsU7XlAKS7UioebagcoRGnA93ftQM8d4l/7h0X88VbLnhli5YRPxW3J9+WEiy5Rq83jebdc2ciYIH3LPdDvyxw7yy0PEaRvMcvA0xDw1AU8wKMu4KkLeIBHXcBTF/AAj7qApy7gAR51AU9dwAM86gKeuoAHeNQFPHUBz+/l+Wv7C6LcWy4mHwTPqoVH5HbT4gikfk29VOY8LWc9yVGQvuV75mcuTWTO03KWkH4J0kuPgqXpF4L0ejLnOci9LLjolvZdS3rze37NeUaJrALlRz3rkm4gk8S8MBZ4brIXHog9O6SuqFzPdUIoCzyji/gDsaUkveQMHLlYKIsNnrn4A3GZW5TkFClX9RFtkw2e0aeogFzUuT31IUz/KU2vISs8o5g3qhCPWtJHDSDGtdyopLLDM1rQahsikr7gpTiopbdgeh6yxDM6HMN3CQlPrt+kXyely75JeLR1w7wtntROrnCQuV3RAM9UHCS3lyL9SmR3u8kez2jk7eL7NIq3qi5r3jaOpvd453+fVFk2eYYg4Bm2gGfY+g9rmM1gLsqQQwAAAABJRU5ErkJggg=="/>
          <p:cNvSpPr>
            <a:spLocks noChangeAspect="1" noChangeArrowheads="1"/>
          </p:cNvSpPr>
          <p:nvPr/>
        </p:nvSpPr>
        <p:spPr bwMode="auto">
          <a:xfrm>
            <a:off x="155575" y="-1881188"/>
            <a:ext cx="3343275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8" name="Rectangle 17"/>
          <p:cNvSpPr/>
          <p:nvPr/>
        </p:nvSpPr>
        <p:spPr>
          <a:xfrm>
            <a:off x="2213992" y="1772816"/>
            <a:ext cx="71105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NZ" sz="2800" b="1" dirty="0" smtClean="0">
                <a:solidFill>
                  <a:schemeClr val="tx2"/>
                </a:solidFill>
              </a:rPr>
              <a:t>Research 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NZ" sz="2200" b="1" dirty="0" smtClean="0">
                <a:solidFill>
                  <a:schemeClr val="tx2"/>
                </a:solidFill>
              </a:rPr>
              <a:t>Hardware Requirements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NZ" sz="2200" b="1" dirty="0" smtClean="0">
                <a:solidFill>
                  <a:schemeClr val="tx2"/>
                </a:solidFill>
              </a:rPr>
              <a:t>Current Solutions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NZ" sz="2200" b="1" dirty="0" smtClean="0">
                <a:solidFill>
                  <a:schemeClr val="tx2"/>
                </a:solidFill>
              </a:rPr>
              <a:t>Most Appropriate Platform &amp; Languages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NZ" sz="2200" b="1" dirty="0" smtClean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5736" y="3713837"/>
            <a:ext cx="63367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NZ" sz="2800" b="1" dirty="0" smtClean="0">
                <a:solidFill>
                  <a:schemeClr val="tx2"/>
                </a:solidFill>
              </a:rPr>
              <a:t>Development Milestones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NZ" sz="2200" b="1" dirty="0" smtClean="0">
                <a:solidFill>
                  <a:schemeClr val="tx2"/>
                </a:solidFill>
              </a:rPr>
              <a:t>Basic Augmented Reality with Test Scenario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NZ" sz="2200" b="1" dirty="0" smtClean="0">
                <a:solidFill>
                  <a:schemeClr val="tx2"/>
                </a:solidFill>
              </a:rPr>
              <a:t>Increase Accuracy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NZ" sz="2200" b="1" dirty="0" smtClean="0">
                <a:solidFill>
                  <a:schemeClr val="tx2"/>
                </a:solidFill>
              </a:rPr>
              <a:t>Expand Database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NZ" b="1" dirty="0" smtClean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67744" y="6011614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NZ" sz="2800" b="1" dirty="0" smtClean="0">
                <a:solidFill>
                  <a:schemeClr val="tx2"/>
                </a:solidFill>
              </a:rPr>
              <a:t>Iterate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NZ" sz="22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548680"/>
            <a:ext cx="6264696" cy="1008112"/>
          </a:xfrm>
        </p:spPr>
        <p:txBody>
          <a:bodyPr>
            <a:noAutofit/>
          </a:bodyPr>
          <a:lstStyle/>
          <a:p>
            <a:r>
              <a:rPr lang="en-NZ" sz="4000" dirty="0" smtClean="0"/>
              <a:t>Learning Objectives</a:t>
            </a:r>
            <a:endParaRPr lang="en-NZ" sz="4000" dirty="0"/>
          </a:p>
        </p:txBody>
      </p:sp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411760" y="1916832"/>
            <a:ext cx="5616624" cy="3744416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NZ" sz="6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016" name="AutoShape 8" descr="data:image/png;base64,iVBORw0KGgoAAAANSUhEUgAAASsAAACpCAMAAABEdevhAAAAilBMVEX///+ZAACTAACWAACRAADixsa0Z2efIiKcBAT9+fnPn5/Lm5vDhYXBgYGqRUWPAADRpKTr19fYs7Pcurrjy8v37u7Wrq7y5eXo0dHHj4/w4OC6cnLfwMDJlJS0Y2OoQUGtT0+xWVmmOjr58vK7dHSgJiatTU2dGRmjMDCyXFybDQ2iLCydFxeHAAD4MGIBAAALXUlEQVR4nO2daWOqOhCGSxJoXVAQFTcsLq22p/f//71LJiEkSKCLirbzfOqBCOFlMplMQs7DA4IgCIIgCIIgCIIgCIIgCIIgCIIgCIIgCIIgCIIgCIIgCPL7mCzG0bQ39/fe+m2z2azXy31/HoxWs7jTdtVuht1slCwH74SRDFqCHyOMvmz8wI3brmmrLKJ56jBQyKmHq8bIcR/M/qCRdcZJShlpFKkkWWZlRz+atF37KzJLtuSrMumCsYO/+gv21Yk8+n2dNANLg99tXp1RmhnUD3VScrHt75XLXZ9NKCXXa9T2U12ASeKcV6hcLuIv2n628xKu2ZeEykOrU+hJgEHZq9v2850P9/nTSoFGWey5nweRO1vEk11HsJvEi9CNpom/3jqEGf0oJY+jtp/xPLjHzynFVXrxkijcNV6yE4+n/Y1DCv9H3qdXeJQLM9uyz1nT0R+FX7z2bhYsD0zqRT7u3M1P3pptKtNpkIy/HVvuVv2j0Itsvyr2LZE0KkXZk+/+OAbfRUvey1Lm3Ws4Hx5Ik1CH5GymMOs7vJO8Tyffr3dU2Uinf+Y2M9sTwtLmruHWiF9qjYqydHWJ246OQ3aRC1+QqDZIp8S/WOYuXP+3v9S1L0Jt+yM0uagLjr3DHbXDTU37oyS5+P3j9d1ED1t7+6PMv0q3PruPAXXnxS4VGdzHM1yJOqloadDWDTjlkCgWh4OrVbk1ahogKfXmk6GY0ypdoQuH2dvVqtwWm5pYgc7NslPRBZCZeXgNlyDnSByEoyBJgug2G36/LgKlz2ZhIcqJhOIo+2kuvRM8M0gOcit9KyUhwr0v+OFNfoBbP64hZulc16NxNBbXOFhv0k83m9duQ006PtPD4WxEZfg/dygmtp0vPd452Vmtila0tlle2jShERymfetd1txW7KeB6em4gbxoYwVX3vvpG095HmzOir4soG7EsIZEJTWNnnAv3JU9h+7RWimhSJV9U1Zcs3WtVtYWuHs4QG2Nvk31mNTTDz8KW7OHrM1apRb7HiqxWtfKphTJjN8HYahWelcoe3qYDuy3adRqXUjFPbs2i0HyZti2VoHlbTLeB63gJNN67wiOPMMjaMM38RS0Z79Pk1ZdVQ9Cl90o6nokP0K3xl3a08rmrCBF0gFz0YOmJeTIQ1JSZk7L6pVp0CrO7VVLkvbyY3kFWtZqZOsExekjVboJ4Nw/cGR64DU4aaxlGrRK5Tujz5rLC/PKyVCkZa0sgxsio0BhL0XUtOCvOgtDwZFpnly4q3XNjeq1CqUJUTNqyyM/Jgy2Xa0Wlk7wnzw/Fg5LZeHAq2QBF9S6GCkKAyjaajjt+/v+VB+lFFq5Pd9PIjOxJwcDJ3G/jGeoyJ61q1Wv3qykwRSivIK7yhwZMdqmcMzyQXd9WPtH+fK0IgbLtZqL1Q1kmGohbic3q9LA6WHMxArUFP7VrlaDaq0KxwN+RLUdIRFvaiCaGmsIs3iEvwN9epFsc/sBreaTJ+Uf6bBwg7nXPI3PNmtgCf9oV6tqz06LwSlYjNlpQ1OD4yqYoMWvSsE3daRYoNXa0d8NUeHYUja1hoxOq1qF1VppQxVRIn/fwqXzpgaOjsiRrejw4VdLmbEhTI6C6Yso44GBOrBWjcnQieSdwUHetyGj06pWlohBbwrCa0vfAs8kekXQIdUvQ7JfjYRqj9PFJHb3YsGC8EFe7r2XbhyH06N4B9KfSVusi884rWqVVLsrPecBrkiGnWA/0nlBs5HJURg4wwAHrsdyDz15hELQCr1S0iJhxZ1iq7syaVUrv1Kr3FwASIPSTfE3GcPfMNiRjRUGzlxPEVIU8XwHRIQOX2jFxupcH4wODCvP82iZst3K1VmBZ2xVq321VnpMKSIw0TG+aba0K2xMDJx5A/qoVBoeTfgr/cpw4JX/lWug2XM4NBZRDnt6uVa08qq1WuplROuA96qZmIz4IUyQA2epKzOcjuou4VZG2rCvYv8KDUq9Du0+VJe7Hha7MrpuMVrmPRQ0lbzvE76O8XQJDIR4OgtyFmYamQfe8GOPmo1MjglAvSq7ujmt+tVaGbMR0MmBqc2VOpyZirWeczW5rNRcw8EVhcAL4quNfmqnwo5cGG0e7fa06po1UjXTy0xYXj1IOryrEyqGF91/puGR//Ey0PnnSA9WMXaGCyTqFtp74INp+YHdzWi1ssRXxtoh6OWyAFR48yKkX8tWJXox3vTkc+nAEe7VuFbEnJV21PWkItq07WIrtE5vRqu4Os1gxs8QWGSPMdKiBM5U+hsxDOLPbJuR5XYKWpkT+x9KK5m9ohUTf+xWtLIk202/AsaXNR89+uTEMpcFkQRoSE/MSjB8kFpFJzcXwZdKd5xUUEwl3YRW1UGDlrB6kAkTehTxUKqdgOToVsbqvO8XJbq9MslDpV0V3WqeRiMnq92D29Eqsjh3I4+0LXLshscRkTe4KzGD825pR5xTfwUeXbbpf/LG7+WfPTo3o1XHkm4n+shMxE+QsdKndETVxXExYORux7A8DY+WdYSfy/ygXFBSjjiK4zegla0RGk8lOjpR0PgxU8dFhmB+Em8+zJ8Hg+d5fqNH/RSY5Yf8h3pJRlgRqtmdW9AqtCTcDQMqcpnma0+V0EKgsTa2lhx4Bpg3PdDKGP8YGddIzW+lRco9UJUztXp/6JQ5myB1WLLIzotWRmlSWrem5mHzMTH8vdVKQBsa8qf3VN5GIjKrSjy1qoIyL1pMJrE7f9dmog2tHFbmv6vsAzGzGJY+gFbhfSnBpGaB8oCsB4ZVtN+xiu1lYy/OgUHr2r2rl0Yhq2qsmSlpdQK7zp4ZtmUyrOi08sHZyXqFk6oKQTbin505K07muT55TjjtodYmJ9Xf6dPDDWk1sRiWWNGgSWBk8QR5niL30A/jITwZO+7n/Y2wDCaWJOWdCGWDfrIX0znE6BcnHxViEU+EwrehlW0AnVVAeSc51cnK+XA5ntTnfYZSknwsSGRbVnMTxany6sqKBVhkLSL3W9HK6t7V1IEKc8q/lHOgusufDo2rDfOODuKr0ZM+d5ie1GRsfjlMGTdk8IG3otXOppXD5JclsViQvTz56RE2KhrqLj9Oh7ndUHZQAcQ6Kzkcd/IPzjP/XbkUfuypjY8I8SF82DrKrpxHC87V9kOyBVncXchH4FRs0LSAE+PSweSVZv042fraiR0vN+Fi8B7fWds/rwyDvrd5W/bG1hKtMrKKRR+/98bqosMrRY6XomcXi/2Bz0a+xty+xp08/+3N0U6pEYuy8lKfS3EvX1sGdrEc4lxjg45OcC9a1Sx052odLr5BR+I1l7kZFo410AK1LmpbvWHTxzq3Rcf26YJUiyYXaiRxn9G7+dg5p9uwlQV7u8CuVauUDe+p/eUs6nezOP/GH6HPPyi5t50sJI1b71D21J81X+czjH2+nQxb3m0gH6eNm19l1rWe/jBCjadvkPsk/84kfDu4TXsVgVzsfTn95jfJYZCNoMVq0vJX+vfH1GlWCxIrdNAfhV9oQrvZ1N+qbeiusZ3IFQg+pZYj9jV83/jBKqz7LrwTw87cjj7nQOj8bh1VidHj5/cWBcUYcY6pt58n3WA64kyDbm/uLzfbdyp3ztRt0un+FqU47uZrG4w6cpVMaWfRigkayrZ3vqnhKfH8AhvX/sJtayWud9YNkbP+c/PrTEojOpdcmVDp9G4SL9/F9T/Yz/TK3Bj1ot/kzmuIpxBAfkcwHoil3bvLJPyMOBKR5JeCCXbwgj+mk2IRzd8eSf1/ZSIiB+YM/GD26x1UI/F4muw3xydY/2PAGP14Xve7n9l8+4/RmSzCmeuuoihy3fEsjHd/xIEjCIIgCIIgCIIgCIIgCIIgCIIgCIIgCIIgCIIgCIIgCIIgJf4HxHiKEsJL6FYAAAAASUVORK5CYII="/>
          <p:cNvSpPr>
            <a:spLocks noChangeAspect="1" noChangeArrowheads="1"/>
          </p:cNvSpPr>
          <p:nvPr/>
        </p:nvSpPr>
        <p:spPr bwMode="auto">
          <a:xfrm>
            <a:off x="155575" y="-1881188"/>
            <a:ext cx="693420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3018" name="AutoShape 10" descr="data:image/png;base64,iVBORw0KGgoAAAANSUhEUgAAASsAAACpCAMAAABEdevhAAAAilBMVEX///+ZAACTAACWAACRAADixsa0Z2efIiKcBAT9+fnPn5/Lm5vDhYXBgYGqRUWPAADRpKTr19fYs7Pcurrjy8v37u7Wrq7y5eXo0dHHj4/w4OC6cnLfwMDJlJS0Y2OoQUGtT0+xWVmmOjr58vK7dHSgJiatTU2dGRmjMDCyXFybDQ2iLCydFxeHAAD4MGIBAAALXUlEQVR4nO2daWOqOhCGSxJoXVAQFTcsLq22p/f//71LJiEkSKCLirbzfOqBCOFlMplMQs7DA4IgCIIgCIIgCIIgCIIgCIIgCIIgCIIgCIIgCIIgCIIgCPL7mCzG0bQ39/fe+m2z2azXy31/HoxWs7jTdtVuht1slCwH74SRDFqCHyOMvmz8wI3brmmrLKJ56jBQyKmHq8bIcR/M/qCRdcZJShlpFKkkWWZlRz+atF37KzJLtuSrMumCsYO/+gv21Yk8+n2dNANLg99tXp1RmhnUD3VScrHt75XLXZ9NKCXXa9T2U12ASeKcV6hcLuIv2n628xKu2ZeEykOrU+hJgEHZq9v2850P9/nTSoFGWey5nweRO1vEk11HsJvEi9CNpom/3jqEGf0oJY+jtp/xPLjHzynFVXrxkijcNV6yE4+n/Y1DCv9H3qdXeJQLM9uyz1nT0R+FX7z2bhYsD0zqRT7u3M1P3pptKtNpkIy/HVvuVv2j0Itsvyr2LZE0KkXZk+/+OAbfRUvey1Lm3Ws4Hx5Ik1CH5GymMOs7vJO8Tyffr3dU2Uinf+Y2M9sTwtLmruHWiF9qjYqydHWJ246OQ3aRC1+QqDZIp8S/WOYuXP+3v9S1L0Jt+yM0uagLjr3DHbXDTU37oyS5+P3j9d1ED1t7+6PMv0q3PruPAXXnxS4VGdzHM1yJOqloadDWDTjlkCgWh4OrVbk1ahogKfXmk6GY0ypdoQuH2dvVqtwWm5pYgc7NslPRBZCZeXgNlyDnSByEoyBJgug2G36/LgKlz2ZhIcqJhOIo+2kuvRM8M0gOcit9KyUhwr0v+OFNfoBbP64hZulc16NxNBbXOFhv0k83m9duQ006PtPD4WxEZfg/dygmtp0vPd452Vmtila0tlle2jShERymfetd1txW7KeB6em4gbxoYwVX3vvpG095HmzOir4soG7EsIZEJTWNnnAv3JU9h+7RWimhSJV9U1Zcs3WtVtYWuHs4QG2Nvk31mNTTDz8KW7OHrM1apRb7HiqxWtfKphTJjN8HYahWelcoe3qYDuy3adRqXUjFPbs2i0HyZti2VoHlbTLeB63gJNN67wiOPMMjaMM38RS0Z79Pk1ZdVQ9Cl90o6nokP0K3xl3a08rmrCBF0gFz0YOmJeTIQ1JSZk7L6pVp0CrO7VVLkvbyY3kFWtZqZOsExekjVboJ4Nw/cGR64DU4aaxlGrRK5Tujz5rLC/PKyVCkZa0sgxsio0BhL0XUtOCvOgtDwZFpnly4q3XNjeq1CqUJUTNqyyM/Jgy2Xa0Wlk7wnzw/Fg5LZeHAq2QBF9S6GCkKAyjaajjt+/v+VB+lFFq5Pd9PIjOxJwcDJ3G/jGeoyJ61q1Wv3qykwRSivIK7yhwZMdqmcMzyQXd9WPtH+fK0IgbLtZqL1Q1kmGohbic3q9LA6WHMxArUFP7VrlaDaq0KxwN+RLUdIRFvaiCaGmsIs3iEvwN9epFsc/sBreaTJ+Uf6bBwg7nXPI3PNmtgCf9oV6tqz06LwSlYjNlpQ1OD4yqYoMWvSsE3daRYoNXa0d8NUeHYUja1hoxOq1qF1VppQxVRIn/fwqXzpgaOjsiRrejw4VdLmbEhTI6C6Yso44GBOrBWjcnQieSdwUHetyGj06pWlohBbwrCa0vfAs8kekXQIdUvQ7JfjYRqj9PFJHb3YsGC8EFe7r2XbhyH06N4B9KfSVusi884rWqVVLsrPecBrkiGnWA/0nlBs5HJURg4wwAHrsdyDz15hELQCr1S0iJhxZ1iq7syaVUrv1Kr3FwASIPSTfE3GcPfMNiRjRUGzlxPEVIU8XwHRIQOX2jFxupcH4wODCvP82iZst3K1VmBZ2xVq321VnpMKSIw0TG+aba0K2xMDJx5A/qoVBoeTfgr/cpw4JX/lWug2XM4NBZRDnt6uVa08qq1WuplROuA96qZmIz4IUyQA2epKzOcjuou4VZG2rCvYv8KDUq9Du0+VJe7Hha7MrpuMVrmPRQ0lbzvE76O8XQJDIR4OgtyFmYamQfe8GOPmo1MjglAvSq7ujmt+tVaGbMR0MmBqc2VOpyZirWeczW5rNRcw8EVhcAL4quNfmqnwo5cGG0e7fa06po1UjXTy0xYXj1IOryrEyqGF91/puGR//Ey0PnnSA9WMXaGCyTqFtp74INp+YHdzWi1ssRXxtoh6OWyAFR48yKkX8tWJXox3vTkc+nAEe7VuFbEnJV21PWkItq07WIrtE5vRqu4Os1gxs8QWGSPMdKiBM5U+hsxDOLPbJuR5XYKWpkT+x9KK5m9ohUTf+xWtLIk202/AsaXNR89+uTEMpcFkQRoSE/MSjB8kFpFJzcXwZdKd5xUUEwl3YRW1UGDlrB6kAkTehTxUKqdgOToVsbqvO8XJbq9MslDpV0V3WqeRiMnq92D29Eqsjh3I4+0LXLshscRkTe4KzGD825pR5xTfwUeXbbpf/LG7+WfPTo3o1XHkm4n+shMxE+QsdKndETVxXExYORux7A8DY+WdYSfy/ygXFBSjjiK4zegla0RGk8lOjpR0PgxU8dFhmB+Em8+zJ8Hg+d5fqNH/RSY5Yf8h3pJRlgRqtmdW9AqtCTcDQMqcpnma0+V0EKgsTa2lhx4Bpg3PdDKGP8YGddIzW+lRco9UJUztXp/6JQ5myB1WLLIzotWRmlSWrem5mHzMTH8vdVKQBsa8qf3VN5GIjKrSjy1qoIyL1pMJrE7f9dmog2tHFbmv6vsAzGzGJY+gFbhfSnBpGaB8oCsB4ZVtN+xiu1lYy/OgUHr2r2rl0Yhq2qsmSlpdQK7zp4ZtmUyrOi08sHZyXqFk6oKQTbin505K07muT55TjjtodYmJ9Xf6dPDDWk1sRiWWNGgSWBk8QR5niL30A/jITwZO+7n/Y2wDCaWJOWdCGWDfrIX0znE6BcnHxViEU+EwrehlW0AnVVAeSc51cnK+XA5ntTnfYZSknwsSGRbVnMTxany6sqKBVhkLSL3W9HK6t7V1IEKc8q/lHOgusufDo2rDfOODuKr0ZM+d5ie1GRsfjlMGTdk8IG3otXOppXD5JclsViQvTz56RE2KhrqLj9Oh7ndUHZQAcQ6Kzkcd/IPzjP/XbkUfuypjY8I8SF82DrKrpxHC87V9kOyBVncXchH4FRs0LSAE+PSweSVZv042fraiR0vN+Fi8B7fWds/rwyDvrd5W/bG1hKtMrKKRR+/98bqosMrRY6XomcXi/2Bz0a+xty+xp08/+3N0U6pEYuy8lKfS3EvX1sGdrEc4lxjg45OcC9a1Sx052odLr5BR+I1l7kZFo410AK1LmpbvWHTxzq3Rcf26YJUiyYXaiRxn9G7+dg5p9uwlQV7u8CuVauUDe+p/eUs6nezOP/GH6HPPyi5t50sJI1b71D21J81X+czjH2+nQxb3m0gH6eNm19l1rWe/jBCjadvkPsk/84kfDu4TXsVgVzsfTn95jfJYZCNoMVq0vJX+vfH1GlWCxIrdNAfhV9oQrvZ1N+qbeiusZ3IFQg+pZYj9jV83/jBKqz7LrwTw87cjj7nQOj8bh1VidHj5/cWBcUYcY6pt58n3WA64kyDbm/uLzfbdyp3ztRt0un+FqU47uZrG4w6cpVMaWfRigkayrZ3vqnhKfH8AhvX/sJtayWud9YNkbP+c/PrTEojOpdcmVDp9G4SL9/F9T/Yz/TK3Bj1ot/kzmuIpxBAfkcwHoil3bvLJPyMOBKR5JeCCXbwgj+mk2IRzd8eSf1/ZSIiB+YM/GD26x1UI/F4muw3xydY/2PAGP14Xve7n9l8+4/RmSzCmeuuoihy3fEsjHd/xIEjCIIgCIIgCIIgCIIgCIIgCIIgCIIgCIIgCIIgCIIgCIIgJf4HxHiKEsJL6FYAAAAASUVORK5CYII="/>
          <p:cNvSpPr>
            <a:spLocks noChangeAspect="1" noChangeArrowheads="1"/>
          </p:cNvSpPr>
          <p:nvPr/>
        </p:nvSpPr>
        <p:spPr bwMode="auto">
          <a:xfrm>
            <a:off x="155575" y="-1881188"/>
            <a:ext cx="693420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3022" name="AutoShape 14" descr="data:image/png;base64,iVBORw0KGgoAAAANSUhEUgAAAM8AAADzCAMAAAAW57K7AAAAdVBMVEWkxjn///+hxC7M3pf3+vD9/vqhxCmuzE7E2YedwhyixTO10GjO36GgxCyjxTWewyPx9uLe6r6nyD681XXr8te+1nrj7cjp8dLI3JDb6LfT46mty0/z9+e502/Y5rGpyUWwzVi00GLv9d3R4qDh68PJ3ZTC2IN+++vhAAAJKElEQVR4nO2da5uyKhSGidSSBuicYydr6v3/P3FrmXkABwRGZ/Z6PuxrX2/IcCuwOCwWaPS3hPougGUBz7AFPBWtN192ypHra7M2y8CMxwsxj8wKUFHEcegZ5WDGswsRCg9GWZR1yLLbGWVhWN8QQ2RllkVJK5LmZ5aF4eMLjlBg9kbf2gUI8YVZHqb924Ugkhjm8VKS5nUxzMOUZx2av9Nc2bcODbs3c/tzTOv82TfNJZV/Ttvi0TQXY545TVvQh2kuqT7S1kON+0rz8UGEESPmH8gnDGFzW2bO46cfiE6Ns5lm2Zi/Fgvjty8bFeVgqdpa4MkaMjY1qpkpPZuXxcr4epHZQbOOdp3ZZRvdvpX5QiI2qr63/oyj42WCGKWUocnlGMWLtSdoJZIc9GWFZ9d8u4ft/TgJeEAxIYwxhFD6X0IwTf9tcrxvq+3t8YWtDJvszOdWFaPqb6MzDjDJKERiJP31HG3fD5ytDWvt8MzT9xvEj//1FhvKsQylBIU53iyek504e3xupSSW5tvT3KjuViQg37K8lKZd7XJTam7BHrLE4+HMup8mXB0mR+KT02OEYTYtLWRrPSRO7SGh31ezphhN3wGNLZXDFs+8C0oJyk7rscYzlnZmijxkbKcgVngWqFNNqwDRpZVZoQUe78hNaR5E/GihTzDnOYW6fZpMhJ965/Fn3BJNJj4znQEZ8mwJtoiDECaGozgznthKyymLcTNLZMSzsVnXXuKbnnj8GXWAk44VTBpRdx5vb7fpvIX33TvuzjzexFY3bRWoK493doeTWqJzV6COPC6/zgNo0rENdePxE1dt5yWcdAPqxnN007OVRbstzXfiiUQ4rLtpFT4a3H+K51NgRilfLnm3SoizRwVvKPz8GZ5sMaf+goPxwffn0y7jBR7Nff8wDprfqMuSjz6P3+zaGLk+f7vpfyF8ez56bc5wyV6/T9DnETSe99rol25HQQt/jEXzs1P9/SBtnszloCa2f/+sW+P4+9F9s8bpOyNo8wj+Kvn3/jnR6+VYaRH+X9NEl9+UG56xoELhUs961Bs3lFetI0HjC3TdgzR5vGZtqxbqrPl9SntYwlfBNQdymjwbUQfGUPFH5yLeNoVFn+wh0avAmrM7PZ5rsw96/NFiMX2mvX49ez06Fff1wdUhj6x1BM+O1V/pj+vo6mlkIvGr0nWx0OK5SmsTnYy3t2jZZcCDl9FtO55I30SoNUrQ4tnIaxPDQaCwi9XhUaLVgnR4Dm7ncFIgHd8GHZ4P97MekaiODdLhWdpePFQTW7rh2blYPVSRzk6+Bs8/12sGMuF/3xdOn8fvqbohLX9BdZ6dxOD9gDQ8btV5xn1Vt7TCqW+uqvNozmxsqjxLssXj99W7ZeLKDUiZZ9srz9Y6T9zP4OApdfcRZR7NibRdqTuTKfNM+usO0g5hYptHPBv+MR6k2iGo8sz7sz6ZsOqkTpVn3Wf3lo4QVN2HVXm2/Y12HjyqHbYqz6nP7jrlUd07UeXp1fxoGCBVHtE670/yqI5IVXmmYdCnQtUpnSqP7/Ur2/bnt6jJ41/Xa3tHZN3psF5fm1+txrObopBzHoaXkyUHbyfyTrPwUU40rU3FKzy7pDh5QAJmyYPYgcbsdaiAYZ5UiEo8/qrirc8oK6X8Ok/61Lm0RrpjFe9owle+iMdL6iaGlazymLI+VbI/nw1PBZp4TR5f5AAWFhvxPa7uZHqv8CwEezb47Y1V8MyEO4nF7thQeK4CP5L051md5yQeP5PzwHgk+83Bqcrjy85TvBIOhCeWTFsY8ys80q0dllfNYfD40lWM1wActX5GVGxWDINHvgj4WjF58szls4Hc+WMYPHd5Kei8xCPwbXopd6EZBo/Aeeil3MfrydM2WwsGxNOyiJHvsj55RK5AL4UD4mnxpsljJzx5JL4mD4X+YHj8Np4p8PQn4JEKeBwIeKQCHgcCHqmAx4GARyrgcSDgkQp4HAh4pAIeBwIeqYDHgYBHKuBxIOCRCngcCHikAh4HAh6pgMeBgEcq4HEg4JEKeBwIeKQCHgcCHqmAx4GARyrgcSDgkQp4HAh4pAIeBwIeqYDHgTR5/tp5jLbS/pbzMuMSz187zyQIOV7kFA2Ip6VdBOXzZm3nAbcD4mk5D5gflP1l5zWl7712XtOTXeiV32I4EB75eVrsVXhkCdnQzjtLglLWzzuPRhdhgYtrWofCI447hS+jOo/whpUBxgv4FNhUIogXkAI14jmE7/vTBsMzOoWNeA4TQTyHR7yNSkq6LMXbGA7PaLesvHgmibeR6rbnedwARmhwL0eDGRDPyL9zWpST7yuhx+rxajZnzDkPUBJX49UMiSdtG3GCgrSc+Lxpi1fz0GG9Xl8bwXeGxZMhXdNiNuMeKccXGxqPRMADPMADPP93nr8W3/L2x+KptkTo+QlZj9+re/GSXZWvcbLE02uHoBxOVZ3noHuTlE2FygE31eOP9nbdB9K58EOdx5OFiHMuRtRjh2rEh932VeNC5dsK9OLdfvUTo5x/aJRRK37vR2Npxb1YqHVhul484pvl6+q/F2Y3rRJqxlf2Nl1vMesihoON2/sOUzsU7XlAKS7UioebagcoRGnA93ftQM8d4l/7h0X88VbLnhli5YRPxW3J9+WEiy5Rq83jebdc2ciYIH3LPdDvyxw7yy0PEaRvMcvA0xDw1AU8wKMu4KkLeIBHXcBTF/AAj7qApy7gAR51AU9dwAM86gKeuoAHeNQFPHUBz+/l+Wv7C6LcWy4mHwTPqoVH5HbT4gikfk29VOY8LWc9yVGQvuV75mcuTWTO03KWkH4J0kuPgqXpF4L0ejLnOci9LLjolvZdS3rze37NeUaJrALlRz3rkm4gk8S8MBZ4brIXHog9O6SuqFzPdUIoCzyji/gDsaUkveQMHLlYKIsNnrn4A3GZW5TkFClX9RFtkw2e0aeogFzUuT31IUz/KU2vISs8o5g3qhCPWtJHDSDGtdyopLLDM1rQahsikr7gpTiopbdgeh6yxDM6HMN3CQlPrt+kXyely75JeLR1w7wtntROrnCQuV3RAM9UHCS3lyL9SmR3u8kez2jk7eL7NIq3qi5r3jaOpvd453+fVFk2eYYg4Bm2gGfY+g9rmM1gLsqQQwAAAABJRU5ErkJggg=="/>
          <p:cNvSpPr>
            <a:spLocks noChangeAspect="1" noChangeArrowheads="1"/>
          </p:cNvSpPr>
          <p:nvPr/>
        </p:nvSpPr>
        <p:spPr bwMode="auto">
          <a:xfrm>
            <a:off x="155575" y="-1881188"/>
            <a:ext cx="3343275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195736" y="1988840"/>
            <a:ext cx="6858000" cy="5157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N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lif</a:t>
            </a:r>
            <a:r>
              <a:rPr lang="en-NZ" sz="2800" b="1" noProof="0" dirty="0" smtClean="0">
                <a:solidFill>
                  <a:schemeClr val="tx2"/>
                </a:solidFill>
              </a:rPr>
              <a:t>e experience</a:t>
            </a:r>
            <a:r>
              <a:rPr kumimoji="0" lang="en-N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kumimoji="0" lang="en-N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Co-development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NZ" sz="2800" b="1" dirty="0" smtClean="0">
                <a:solidFill>
                  <a:schemeClr val="tx2"/>
                </a:solidFill>
              </a:rPr>
              <a:t>Consultation</a:t>
            </a:r>
            <a:endParaRPr kumimoji="0" lang="en-N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N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N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Technical</a:t>
            </a:r>
            <a:r>
              <a:rPr lang="en-NZ" sz="2800" b="1" dirty="0" smtClean="0">
                <a:solidFill>
                  <a:schemeClr val="tx2"/>
                </a:solidFill>
              </a:rPr>
              <a:t>: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NZ" sz="2800" b="1" dirty="0" smtClean="0">
                <a:solidFill>
                  <a:schemeClr val="tx2"/>
                </a:solidFill>
              </a:rPr>
              <a:t>Device APIs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NZ" sz="2800" b="1" dirty="0" smtClean="0">
                <a:solidFill>
                  <a:schemeClr val="tx2"/>
                </a:solidFill>
              </a:rPr>
              <a:t>New Languages</a:t>
            </a:r>
          </a:p>
          <a:p>
            <a:pPr lvl="1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NZ" sz="2800" b="1" dirty="0" smtClean="0">
                <a:solidFill>
                  <a:schemeClr val="tx2"/>
                </a:solidFill>
              </a:rPr>
              <a:t>Cross Platform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N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abstract0r.files.wordpress.com/2010/02/wallpaper01.jpg"/>
          <p:cNvPicPr>
            <a:picLocks noChangeAspect="1" noChangeArrowheads="1"/>
          </p:cNvPicPr>
          <p:nvPr/>
        </p:nvPicPr>
        <p:blipFill>
          <a:blip r:embed="rId2" cstate="print"/>
          <a:srcRect r="84054" b="29688"/>
          <a:stretch>
            <a:fillRect/>
          </a:stretch>
        </p:blipFill>
        <p:spPr bwMode="auto">
          <a:xfrm>
            <a:off x="0" y="0"/>
            <a:ext cx="2267744" cy="6858000"/>
          </a:xfrm>
          <a:prstGeom prst="rect">
            <a:avLst/>
          </a:prstGeom>
          <a:noFill/>
        </p:spPr>
      </p:pic>
      <p:pic>
        <p:nvPicPr>
          <p:cNvPr id="23560" name="Picture 8" descr="http://www.nzgbc.org.nz/images/stories/Op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2728" y="-243408"/>
            <a:ext cx="2843808" cy="1349075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411760" y="1916832"/>
            <a:ext cx="5616624" cy="3744416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NZ" sz="6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016" name="AutoShape 8" descr="data:image/png;base64,iVBORw0KGgoAAAANSUhEUgAAASsAAACpCAMAAABEdevhAAAAilBMVEX///+ZAACTAACWAACRAADixsa0Z2efIiKcBAT9+fnPn5/Lm5vDhYXBgYGqRUWPAADRpKTr19fYs7Pcurrjy8v37u7Wrq7y5eXo0dHHj4/w4OC6cnLfwMDJlJS0Y2OoQUGtT0+xWVmmOjr58vK7dHSgJiatTU2dGRmjMDCyXFybDQ2iLCydFxeHAAD4MGIBAAALXUlEQVR4nO2daWOqOhCGSxJoXVAQFTcsLq22p/f//71LJiEkSKCLirbzfOqBCOFlMplMQs7DA4IgCIIgCIIgCIIgCIIgCIIgCIIgCIIgCIIgCIIgCIIgCPL7mCzG0bQ39/fe+m2z2azXy31/HoxWs7jTdtVuht1slCwH74SRDFqCHyOMvmz8wI3brmmrLKJ56jBQyKmHq8bIcR/M/qCRdcZJShlpFKkkWWZlRz+atF37KzJLtuSrMumCsYO/+gv21Yk8+n2dNANLg99tXp1RmhnUD3VScrHt75XLXZ9NKCXXa9T2U12ASeKcV6hcLuIv2n628xKu2ZeEykOrU+hJgEHZq9v2850P9/nTSoFGWey5nweRO1vEk11HsJvEi9CNpom/3jqEGf0oJY+jtp/xPLjHzynFVXrxkijcNV6yE4+n/Y1DCv9H3qdXeJQLM9uyz1nT0R+FX7z2bhYsD0zqRT7u3M1P3pptKtNpkIy/HVvuVv2j0Itsvyr2LZE0KkXZk+/+OAbfRUvey1Lm3Ws4Hx5Ik1CH5GymMOs7vJO8Tyffr3dU2Uinf+Y2M9sTwtLmruHWiF9qjYqydHWJ246OQ3aRC1+QqDZIp8S/WOYuXP+3v9S1L0Jt+yM0uagLjr3DHbXDTU37oyS5+P3j9d1ED1t7+6PMv0q3PruPAXXnxS4VGdzHM1yJOqloadDWDTjlkCgWh4OrVbk1ahogKfXmk6GY0ypdoQuH2dvVqtwWm5pYgc7NslPRBZCZeXgNlyDnSByEoyBJgug2G36/LgKlz2ZhIcqJhOIo+2kuvRM8M0gOcit9KyUhwr0v+OFNfoBbP64hZulc16NxNBbXOFhv0k83m9duQ006PtPD4WxEZfg/dygmtp0vPd452Vmtila0tlle2jShERymfetd1txW7KeB6em4gbxoYwVX3vvpG095HmzOir4soG7EsIZEJTWNnnAv3JU9h+7RWimhSJV9U1Zcs3WtVtYWuHs4QG2Nvk31mNTTDz8KW7OHrM1apRb7HiqxWtfKphTJjN8HYahWelcoe3qYDuy3adRqXUjFPbs2i0HyZti2VoHlbTLeB63gJNN67wiOPMMjaMM38RS0Z79Pk1ZdVQ9Cl90o6nokP0K3xl3a08rmrCBF0gFz0YOmJeTIQ1JSZk7L6pVp0CrO7VVLkvbyY3kFWtZqZOsExekjVboJ4Nw/cGR64DU4aaxlGrRK5Tujz5rLC/PKyVCkZa0sgxsio0BhL0XUtOCvOgtDwZFpnly4q3XNjeq1CqUJUTNqyyM/Jgy2Xa0Wlk7wnzw/Fg5LZeHAq2QBF9S6GCkKAyjaajjt+/v+VB+lFFq5Pd9PIjOxJwcDJ3G/jGeoyJ61q1Wv3qykwRSivIK7yhwZMdqmcMzyQXd9WPtH+fK0IgbLtZqL1Q1kmGohbic3q9LA6WHMxArUFP7VrlaDaq0KxwN+RLUdIRFvaiCaGmsIs3iEvwN9epFsc/sBreaTJ+Uf6bBwg7nXPI3PNmtgCf9oV6tqz06LwSlYjNlpQ1OD4yqYoMWvSsE3daRYoNXa0d8NUeHYUja1hoxOq1qF1VppQxVRIn/fwqXzpgaOjsiRrejw4VdLmbEhTI6C6Yso44GBOrBWjcnQieSdwUHetyGj06pWlohBbwrCa0vfAs8kekXQIdUvQ7JfjYRqj9PFJHb3YsGC8EFe7r2XbhyH06N4B9KfSVusi884rWqVVLsrPecBrkiGnWA/0nlBs5HJURg4wwAHrsdyDz15hELQCr1S0iJhxZ1iq7syaVUrv1Kr3FwASIPSTfE3GcPfMNiRjRUGzlxPEVIU8XwHRIQOX2jFxupcH4wODCvP82iZst3K1VmBZ2xVq321VnpMKSIw0TG+aba0K2xMDJx5A/qoVBoeTfgr/cpw4JX/lWug2XM4NBZRDnt6uVa08qq1WuplROuA96qZmIz4IUyQA2epKzOcjuou4VZG2rCvYv8KDUq9Du0+VJe7Hha7MrpuMVrmPRQ0lbzvE76O8XQJDIR4OgtyFmYamQfe8GOPmo1MjglAvSq7ujmt+tVaGbMR0MmBqc2VOpyZirWeczW5rNRcw8EVhcAL4quNfmqnwo5cGG0e7fa06po1UjXTy0xYXj1IOryrEyqGF91/puGR//Ey0PnnSA9WMXaGCyTqFtp74INp+YHdzWi1ssRXxtoh6OWyAFR48yKkX8tWJXox3vTkc+nAEe7VuFbEnJV21PWkItq07WIrtE5vRqu4Os1gxs8QWGSPMdKiBM5U+hsxDOLPbJuR5XYKWpkT+x9KK5m9ohUTf+xWtLIk202/AsaXNR89+uTEMpcFkQRoSE/MSjB8kFpFJzcXwZdKd5xUUEwl3YRW1UGDlrB6kAkTehTxUKqdgOToVsbqvO8XJbq9MslDpV0V3WqeRiMnq92D29Eqsjh3I4+0LXLshscRkTe4KzGD825pR5xTfwUeXbbpf/LG7+WfPTo3o1XHkm4n+shMxE+QsdKndETVxXExYORux7A8DY+WdYSfy/ygXFBSjjiK4zegla0RGk8lOjpR0PgxU8dFhmB+Em8+zJ8Hg+d5fqNH/RSY5Yf8h3pJRlgRqtmdW9AqtCTcDQMqcpnma0+V0EKgsTa2lhx4Bpg3PdDKGP8YGddIzW+lRco9UJUztXp/6JQ5myB1WLLIzotWRmlSWrem5mHzMTH8vdVKQBsa8qf3VN5GIjKrSjy1qoIyL1pMJrE7f9dmog2tHFbmv6vsAzGzGJY+gFbhfSnBpGaB8oCsB4ZVtN+xiu1lYy/OgUHr2r2rl0Yhq2qsmSlpdQK7zp4ZtmUyrOi08sHZyXqFk6oKQTbin505K07muT55TjjtodYmJ9Xf6dPDDWk1sRiWWNGgSWBk8QR5niL30A/jITwZO+7n/Y2wDCaWJOWdCGWDfrIX0znE6BcnHxViEU+EwrehlW0AnVVAeSc51cnK+XA5ntTnfYZSknwsSGRbVnMTxany6sqKBVhkLSL3W9HK6t7V1IEKc8q/lHOgusufDo2rDfOODuKr0ZM+d5ie1GRsfjlMGTdk8IG3otXOppXD5JclsViQvTz56RE2KhrqLj9Oh7ndUHZQAcQ6Kzkcd/IPzjP/XbkUfuypjY8I8SF82DrKrpxHC87V9kOyBVncXchH4FRs0LSAE+PSweSVZv042fraiR0vN+Fi8B7fWds/rwyDvrd5W/bG1hKtMrKKRR+/98bqosMrRY6XomcXi/2Bz0a+xty+xp08/+3N0U6pEYuy8lKfS3EvX1sGdrEc4lxjg45OcC9a1Sx052odLr5BR+I1l7kZFo410AK1LmpbvWHTxzq3Rcf26YJUiyYXaiRxn9G7+dg5p9uwlQV7u8CuVauUDe+p/eUs6nezOP/GH6HPPyi5t50sJI1b71D21J81X+czjH2+nQxb3m0gH6eNm19l1rWe/jBCjadvkPsk/84kfDu4TXsVgVzsfTn95jfJYZCNoMVq0vJX+vfH1GlWCxIrdNAfhV9oQrvZ1N+qbeiusZ3IFQg+pZYj9jV83/jBKqz7LrwTw87cjj7nQOj8bh1VidHj5/cWBcUYcY6pt58n3WA64kyDbm/uLzfbdyp3ztRt0un+FqU47uZrG4w6cpVMaWfRigkayrZ3vqnhKfH8AhvX/sJtayWud9YNkbP+c/PrTEojOpdcmVDp9G4SL9/F9T/Yz/TK3Bj1ot/kzmuIpxBAfkcwHoil3bvLJPyMOBKR5JeCCXbwgj+mk2IRzd8eSf1/ZSIiB+YM/GD26x1UI/F4muw3xydY/2PAGP14Xve7n9l8+4/RmSzCmeuuoihy3fEsjHd/xIEjCIIgCIIgCIIgCIIgCIIgCIIgCIIgCIIgCIIgCIIgCIIgJf4HxHiKEsJL6FYAAAAASUVORK5CYII="/>
          <p:cNvSpPr>
            <a:spLocks noChangeAspect="1" noChangeArrowheads="1"/>
          </p:cNvSpPr>
          <p:nvPr/>
        </p:nvSpPr>
        <p:spPr bwMode="auto">
          <a:xfrm>
            <a:off x="155575" y="-1881188"/>
            <a:ext cx="693420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3018" name="AutoShape 10" descr="data:image/png;base64,iVBORw0KGgoAAAANSUhEUgAAASsAAACpCAMAAABEdevhAAAAilBMVEX///+ZAACTAACWAACRAADixsa0Z2efIiKcBAT9+fnPn5/Lm5vDhYXBgYGqRUWPAADRpKTr19fYs7Pcurrjy8v37u7Wrq7y5eXo0dHHj4/w4OC6cnLfwMDJlJS0Y2OoQUGtT0+xWVmmOjr58vK7dHSgJiatTU2dGRmjMDCyXFybDQ2iLCydFxeHAAD4MGIBAAALXUlEQVR4nO2daWOqOhCGSxJoXVAQFTcsLq22p/f//71LJiEkSKCLirbzfOqBCOFlMplMQs7DA4IgCIIgCIIgCIIgCIIgCIIgCIIgCIIgCIIgCIIgCIIgCPL7mCzG0bQ39/fe+m2z2azXy31/HoxWs7jTdtVuht1slCwH74SRDFqCHyOMvmz8wI3brmmrLKJ56jBQyKmHq8bIcR/M/qCRdcZJShlpFKkkWWZlRz+atF37KzJLtuSrMumCsYO/+gv21Yk8+n2dNANLg99tXp1RmhnUD3VScrHt75XLXZ9NKCXXa9T2U12ASeKcV6hcLuIv2n628xKu2ZeEykOrU+hJgEHZq9v2850P9/nTSoFGWey5nweRO1vEk11HsJvEi9CNpom/3jqEGf0oJY+jtp/xPLjHzynFVXrxkijcNV6yE4+n/Y1DCv9H3qdXeJQLM9uyz1nT0R+FX7z2bhYsD0zqRT7u3M1P3pptKtNpkIy/HVvuVv2j0Itsvyr2LZE0KkXZk+/+OAbfRUvey1Lm3Ws4Hx5Ik1CH5GymMOs7vJO8Tyffr3dU2Uinf+Y2M9sTwtLmruHWiF9qjYqydHWJ246OQ3aRC1+QqDZIp8S/WOYuXP+3v9S1L0Jt+yM0uagLjr3DHbXDTU37oyS5+P3j9d1ED1t7+6PMv0q3PruPAXXnxS4VGdzHM1yJOqloadDWDTjlkCgWh4OrVbk1ahogKfXmk6GY0ypdoQuH2dvVqtwWm5pYgc7NslPRBZCZeXgNlyDnSByEoyBJgug2G36/LgKlz2ZhIcqJhOIo+2kuvRM8M0gOcit9KyUhwr0v+OFNfoBbP64hZulc16NxNBbXOFhv0k83m9duQ006PtPD4WxEZfg/dygmtp0vPd452Vmtila0tlle2jShERymfetd1txW7KeB6em4gbxoYwVX3vvpG095HmzOir4soG7EsIZEJTWNnnAv3JU9h+7RWimhSJV9U1Zcs3WtVtYWuHs4QG2Nvk31mNTTDz8KW7OHrM1apRb7HiqxWtfKphTJjN8HYahWelcoe3qYDuy3adRqXUjFPbs2i0HyZti2VoHlbTLeB63gJNN67wiOPMMjaMM38RS0Z79Pk1ZdVQ9Cl90o6nokP0K3xl3a08rmrCBF0gFz0YOmJeTIQ1JSZk7L6pVp0CrO7VVLkvbyY3kFWtZqZOsExekjVboJ4Nw/cGR64DU4aaxlGrRK5Tujz5rLC/PKyVCkZa0sgxsio0BhL0XUtOCvOgtDwZFpnly4q3XNjeq1CqUJUTNqyyM/Jgy2Xa0Wlk7wnzw/Fg5LZeHAq2QBF9S6GCkKAyjaajjt+/v+VB+lFFq5Pd9PIjOxJwcDJ3G/jGeoyJ61q1Wv3qykwRSivIK7yhwZMdqmcMzyQXd9WPtH+fK0IgbLtZqL1Q1kmGohbic3q9LA6WHMxArUFP7VrlaDaq0KxwN+RLUdIRFvaiCaGmsIs3iEvwN9epFsc/sBreaTJ+Uf6bBwg7nXPI3PNmtgCf9oV6tqz06LwSlYjNlpQ1OD4yqYoMWvSsE3daRYoNXa0d8NUeHYUja1hoxOq1qF1VppQxVRIn/fwqXzpgaOjsiRrejw4VdLmbEhTI6C6Yso44GBOrBWjcnQieSdwUHetyGj06pWlohBbwrCa0vfAs8kekXQIdUvQ7JfjYRqj9PFJHb3YsGC8EFe7r2XbhyH06N4B9KfSVusi884rWqVVLsrPecBrkiGnWA/0nlBs5HJURg4wwAHrsdyDz15hELQCr1S0iJhxZ1iq7syaVUrv1Kr3FwASIPSTfE3GcPfMNiRjRUGzlxPEVIU8XwHRIQOX2jFxupcH4wODCvP82iZst3K1VmBZ2xVq321VnpMKSIw0TG+aba0K2xMDJx5A/qoVBoeTfgr/cpw4JX/lWug2XM4NBZRDnt6uVa08qq1WuplROuA96qZmIz4IUyQA2epKzOcjuou4VZG2rCvYv8KDUq9Du0+VJe7Hha7MrpuMVrmPRQ0lbzvE76O8XQJDIR4OgtyFmYamQfe8GOPmo1MjglAvSq7ujmt+tVaGbMR0MmBqc2VOpyZirWeczW5rNRcw8EVhcAL4quNfmqnwo5cGG0e7fa06po1UjXTy0xYXj1IOryrEyqGF91/puGR//Ey0PnnSA9WMXaGCyTqFtp74INp+YHdzWi1ssRXxtoh6OWyAFR48yKkX8tWJXox3vTkc+nAEe7VuFbEnJV21PWkItq07WIrtE5vRqu4Os1gxs8QWGSPMdKiBM5U+hsxDOLPbJuR5XYKWpkT+x9KK5m9ohUTf+xWtLIk202/AsaXNR89+uTEMpcFkQRoSE/MSjB8kFpFJzcXwZdKd5xUUEwl3YRW1UGDlrB6kAkTehTxUKqdgOToVsbqvO8XJbq9MslDpV0V3WqeRiMnq92D29Eqsjh3I4+0LXLshscRkTe4KzGD825pR5xTfwUeXbbpf/LG7+WfPTo3o1XHkm4n+shMxE+QsdKndETVxXExYORux7A8DY+WdYSfy/ygXFBSjjiK4zegla0RGk8lOjpR0PgxU8dFhmB+Em8+zJ8Hg+d5fqNH/RSY5Yf8h3pJRlgRqtmdW9AqtCTcDQMqcpnma0+V0EKgsTa2lhx4Bpg3PdDKGP8YGddIzW+lRco9UJUztXp/6JQ5myB1WLLIzotWRmlSWrem5mHzMTH8vdVKQBsa8qf3VN5GIjKrSjy1qoIyL1pMJrE7f9dmog2tHFbmv6vsAzGzGJY+gFbhfSnBpGaB8oCsB4ZVtN+xiu1lYy/OgUHr2r2rl0Yhq2qsmSlpdQK7zp4ZtmUyrOi08sHZyXqFk6oKQTbin505K07muT55TjjtodYmJ9Xf6dPDDWk1sRiWWNGgSWBk8QR5niL30A/jITwZO+7n/Y2wDCaWJOWdCGWDfrIX0znE6BcnHxViEU+EwrehlW0AnVVAeSc51cnK+XA5ntTnfYZSknwsSGRbVnMTxany6sqKBVhkLSL3W9HK6t7V1IEKc8q/lHOgusufDo2rDfOODuKr0ZM+d5ie1GRsfjlMGTdk8IG3otXOppXD5JclsViQvTz56RE2KhrqLj9Oh7ndUHZQAcQ6Kzkcd/IPzjP/XbkUfuypjY8I8SF82DrKrpxHC87V9kOyBVncXchH4FRs0LSAE+PSweSVZv042fraiR0vN+Fi8B7fWds/rwyDvrd5W/bG1hKtMrKKRR+/98bqosMrRY6XomcXi/2Bz0a+xty+xp08/+3N0U6pEYuy8lKfS3EvX1sGdrEc4lxjg45OcC9a1Sx052odLr5BR+I1l7kZFo410AK1LmpbvWHTxzq3Rcf26YJUiyYXaiRxn9G7+dg5p9uwlQV7u8CuVauUDe+p/eUs6nezOP/GH6HPPyi5t50sJI1b71D21J81X+czjH2+nQxb3m0gH6eNm19l1rWe/jBCjadvkPsk/84kfDu4TXsVgVzsfTn95jfJYZCNoMVq0vJX+vfH1GlWCxIrdNAfhV9oQrvZ1N+qbeiusZ3IFQg+pZYj9jV83/jBKqz7LrwTw87cjj7nQOj8bh1VidHj5/cWBcUYcY6pt58n3WA64kyDbm/uLzfbdyp3ztRt0un+FqU47uZrG4w6cpVMaWfRigkayrZ3vqnhKfH8AhvX/sJtayWud9YNkbP+c/PrTEojOpdcmVDp9G4SL9/F9T/Yz/TK3Bj1ot/kzmuIpxBAfkcwHoil3bvLJPyMOBKR5JeCCXbwgj+mk2IRzd8eSf1/ZSIiB+YM/GD26x1UI/F4muw3xydY/2PAGP14Xve7n9l8+4/RmSzCmeuuoihy3fEsjHd/xIEjCIIgCIIgCIIgCIIgCIIgCIIgCIIgCIIgCIIgCIIgCIIgJf4HxHiKEsJL6FYAAAAASUVORK5CYII="/>
          <p:cNvSpPr>
            <a:spLocks noChangeAspect="1" noChangeArrowheads="1"/>
          </p:cNvSpPr>
          <p:nvPr/>
        </p:nvSpPr>
        <p:spPr bwMode="auto">
          <a:xfrm>
            <a:off x="155575" y="-1881188"/>
            <a:ext cx="693420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3022" name="AutoShape 14" descr="data:image/png;base64,iVBORw0KGgoAAAANSUhEUgAAAM8AAADzCAMAAAAW57K7AAAAdVBMVEWkxjn///+hxC7M3pf3+vD9/vqhxCmuzE7E2YedwhyixTO10GjO36GgxCyjxTWewyPx9uLe6r6nyD681XXr8te+1nrj7cjp8dLI3JDb6LfT46mty0/z9+e502/Y5rGpyUWwzVi00GLv9d3R4qDh68PJ3ZTC2IN+++vhAAAJKElEQVR4nO2da5uyKhSGidSSBuicYydr6v3/P3FrmXkABwRGZ/Z6PuxrX2/IcCuwOCwWaPS3hPougGUBz7AFPBWtN192ypHra7M2y8CMxwsxj8wKUFHEcegZ5WDGswsRCg9GWZR1yLLbGWVhWN8QQ2RllkVJK5LmZ5aF4eMLjlBg9kbf2gUI8YVZHqb924Ugkhjm8VKS5nUxzMOUZx2av9Nc2bcODbs3c/tzTOv82TfNJZV/Ttvi0TQXY545TVvQh2kuqT7S1kON+0rz8UGEESPmH8gnDGFzW2bO46cfiE6Ns5lm2Zi/Fgvjty8bFeVgqdpa4MkaMjY1qpkpPZuXxcr4epHZQbOOdp3ZZRvdvpX5QiI2qr63/oyj42WCGKWUocnlGMWLtSdoJZIc9GWFZ9d8u4ft/TgJeEAxIYwxhFD6X0IwTf9tcrxvq+3t8YWtDJvszOdWFaPqb6MzDjDJKERiJP31HG3fD5ytDWvt8MzT9xvEj//1FhvKsQylBIU53iyek504e3xupSSW5tvT3KjuViQg37K8lKZd7XJTam7BHrLE4+HMup8mXB0mR+KT02OEYTYtLWRrPSRO7SGh31ezphhN3wGNLZXDFs+8C0oJyk7rscYzlnZmijxkbKcgVngWqFNNqwDRpZVZoQUe78hNaR5E/GihTzDnOYW6fZpMhJ965/Fn3BJNJj4znQEZ8mwJtoiDECaGozgznthKyymLcTNLZMSzsVnXXuKbnnj8GXWAk44VTBpRdx5vb7fpvIX33TvuzjzexFY3bRWoK493doeTWqJzV6COPC6/zgNo0rENdePxE1dt5yWcdAPqxnN007OVRbstzXfiiUQ4rLtpFT4a3H+K51NgRilfLnm3SoizRwVvKPz8GZ5sMaf+goPxwffn0y7jBR7Nff8wDprfqMuSjz6P3+zaGLk+f7vpfyF8ez56bc5wyV6/T9DnETSe99rol25HQQt/jEXzs1P9/SBtnszloCa2f/+sW+P4+9F9s8bpOyNo8wj+Kvn3/jnR6+VYaRH+X9NEl9+UG56xoELhUs961Bs3lFetI0HjC3TdgzR5vGZtqxbqrPl9SntYwlfBNQdymjwbUQfGUPFH5yLeNoVFn+wh0avAmrM7PZ5rsw96/NFiMX2mvX49ez06Fff1wdUhj6x1BM+O1V/pj+vo6mlkIvGr0nWx0OK5SmsTnYy3t2jZZcCDl9FtO55I30SoNUrQ4tnIaxPDQaCwi9XhUaLVgnR4Dm7ncFIgHd8GHZ4P97MekaiODdLhWdpePFQTW7rh2blYPVSRzk6+Bs8/12sGMuF/3xdOn8fvqbohLX9BdZ6dxOD9gDQ8btV5xn1Vt7TCqW+uqvNozmxsqjxLssXj99W7ZeLKDUiZZ9srz9Y6T9zP4OApdfcRZR7NibRdqTuTKfNM+usO0g5hYptHPBv+MR6k2iGo8sz7sz6ZsOqkTpVn3Wf3lo4QVN2HVXm2/Y12HjyqHbYqz6nP7jrlUd07UeXp1fxoGCBVHtE670/yqI5IVXmmYdCnQtUpnSqP7/Ur2/bnt6jJ41/Xa3tHZN3psF5fm1+txrObopBzHoaXkyUHbyfyTrPwUU40rU3FKzy7pDh5QAJmyYPYgcbsdaiAYZ5UiEo8/qrirc8oK6X8Ok/61Lm0RrpjFe9owle+iMdL6iaGlazymLI+VbI/nw1PBZp4TR5f5AAWFhvxPa7uZHqv8CwEezb47Y1V8MyEO4nF7thQeK4CP5L051md5yQeP5PzwHgk+83Bqcrjy85TvBIOhCeWTFsY8ys80q0dllfNYfD40lWM1wActX5GVGxWDINHvgj4WjF58szls4Hc+WMYPHd5Kei8xCPwbXopd6EZBo/Aeeil3MfrydM2WwsGxNOyiJHvsj55RK5AL4UD4mnxpsljJzx5JL4mD4X+YHj8Np4p8PQn4JEKeBwIeKQCHgcCHqmAx4GARyrgcSDgkQp4HAh4pAIeBwIeqYDHgYBHKuBxIOCRCngcCHikAh4HAh6pgMeBgEcq4HEg4JEKeBwIeKQCHgcCHqmAx4GARyrgcSDgkQp4HAh4pAIeBwIeqYDHgTR5/tp5jLbS/pbzMuMSz187zyQIOV7kFA2Ip6VdBOXzZm3nAbcD4mk5D5gflP1l5zWl7712XtOTXeiV32I4EB75eVrsVXhkCdnQzjtLglLWzzuPRhdhgYtrWofCI447hS+jOo/whpUBxgv4FNhUIogXkAI14jmE7/vTBsMzOoWNeA4TQTyHR7yNSkq6LMXbGA7PaLesvHgmibeR6rbnedwARmhwL0eDGRDPyL9zWpST7yuhx+rxajZnzDkPUBJX49UMiSdtG3GCgrSc+Lxpi1fz0GG9Xl8bwXeGxZMhXdNiNuMeKccXGxqPRMADPMADPP93nr8W3/L2x+KptkTo+QlZj9+re/GSXZWvcbLE02uHoBxOVZ3noHuTlE2FygE31eOP9nbdB9K58EOdx5OFiHMuRtRjh2rEh932VeNC5dsK9OLdfvUTo5x/aJRRK37vR2Npxb1YqHVhul484pvl6+q/F2Y3rRJqxlf2Nl1vMesihoON2/sOUzsU7XlAKS7UioebagcoRGnA93ftQM8d4l/7h0X88VbLnhli5YRPxW3J9+WEiy5Rq83jebdc2ciYIH3LPdDvyxw7yy0PEaRvMcvA0xDw1AU8wKMu4KkLeIBHXcBTF/AAj7qApy7gAR51AU9dwAM86gKeuoAHeNQFPHUBz+/l+Wv7C6LcWy4mHwTPqoVH5HbT4gikfk29VOY8LWc9yVGQvuV75mcuTWTO03KWkH4J0kuPgqXpF4L0ejLnOci9LLjolvZdS3rze37NeUaJrALlRz3rkm4gk8S8MBZ4brIXHog9O6SuqFzPdUIoCzyji/gDsaUkveQMHLlYKIsNnrn4A3GZW5TkFClX9RFtkw2e0aeogFzUuT31IUz/KU2vISs8o5g3qhCPWtJHDSDGtdyopLLDM1rQahsikr7gpTiopbdgeh6yxDM6HMN3CQlPrt+kXyely75JeLR1w7wtntROrnCQuV3RAM9UHCS3lyL9SmR3u8kez2jk7eL7NIq3qi5r3jaOpvd453+fVFk2eYYg4Bm2gGfY+g9rmM1gLsqQQwAAAABJRU5ErkJggg=="/>
          <p:cNvSpPr>
            <a:spLocks noChangeAspect="1" noChangeArrowheads="1"/>
          </p:cNvSpPr>
          <p:nvPr/>
        </p:nvSpPr>
        <p:spPr bwMode="auto">
          <a:xfrm>
            <a:off x="155575" y="-1881188"/>
            <a:ext cx="3343275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grpSp>
        <p:nvGrpSpPr>
          <p:cNvPr id="28" name="Group 27"/>
          <p:cNvGrpSpPr/>
          <p:nvPr/>
        </p:nvGrpSpPr>
        <p:grpSpPr>
          <a:xfrm>
            <a:off x="2843808" y="1700808"/>
            <a:ext cx="5286375" cy="3752850"/>
            <a:chOff x="2843808" y="2132856"/>
            <a:chExt cx="5286375" cy="3752850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3808" y="2132856"/>
              <a:ext cx="528637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7917" y="3373735"/>
              <a:ext cx="1362075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4172</TotalTime>
  <Words>109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ASIST</vt:lpstr>
      <vt:lpstr>Goal for Asist</vt:lpstr>
      <vt:lpstr>Technology</vt:lpstr>
      <vt:lpstr>Slide 4</vt:lpstr>
      <vt:lpstr>Slide 5</vt:lpstr>
      <vt:lpstr>Schedule</vt:lpstr>
      <vt:lpstr>Learning Objectives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 Peek</dc:creator>
  <cp:lastModifiedBy>Tony Peek</cp:lastModifiedBy>
  <cp:revision>46</cp:revision>
  <dcterms:created xsi:type="dcterms:W3CDTF">2015-03-24T03:19:06Z</dcterms:created>
  <dcterms:modified xsi:type="dcterms:W3CDTF">2015-07-10T01:43:04Z</dcterms:modified>
</cp:coreProperties>
</file>