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5604" autoAdjust="0"/>
  </p:normalViewPr>
  <p:slideViewPr>
    <p:cSldViewPr snapToGrid="0">
      <p:cViewPr varScale="1">
        <p:scale>
          <a:sx n="52" d="100"/>
          <a:sy n="52" d="100"/>
        </p:scale>
        <p:origin x="14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644BAD-1C93-405D-9737-9952C656663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CF6B5A5-B4A3-4737-8AEA-4680B1C41E52}">
      <dgm:prSet phldrT="[Text]"/>
      <dgm:spPr/>
      <dgm:t>
        <a:bodyPr/>
        <a:lstStyle/>
        <a:p>
          <a:r>
            <a:rPr lang="en-US" dirty="0" smtClean="0"/>
            <a:t>Collect video frames</a:t>
          </a:r>
          <a:endParaRPr lang="en-US" dirty="0"/>
        </a:p>
      </dgm:t>
    </dgm:pt>
    <dgm:pt modelId="{F4FDB651-9378-4C04-8A10-8741E7399048}" type="parTrans" cxnId="{C6627DEC-F1C0-4D96-B9AE-C80273AAFC31}">
      <dgm:prSet/>
      <dgm:spPr/>
      <dgm:t>
        <a:bodyPr/>
        <a:lstStyle/>
        <a:p>
          <a:endParaRPr lang="en-US"/>
        </a:p>
      </dgm:t>
    </dgm:pt>
    <dgm:pt modelId="{DF3C1230-39A2-4522-974D-F3D499E032AD}" type="sibTrans" cxnId="{C6627DEC-F1C0-4D96-B9AE-C80273AAFC31}">
      <dgm:prSet/>
      <dgm:spPr/>
      <dgm:t>
        <a:bodyPr/>
        <a:lstStyle/>
        <a:p>
          <a:endParaRPr lang="en-US"/>
        </a:p>
      </dgm:t>
    </dgm:pt>
    <dgm:pt modelId="{2136B259-FA30-4160-B9B4-6BFFAD467F54}">
      <dgm:prSet phldrT="[Text]"/>
      <dgm:spPr/>
      <dgm:t>
        <a:bodyPr/>
        <a:lstStyle/>
        <a:p>
          <a:r>
            <a:rPr lang="en-US" dirty="0" smtClean="0"/>
            <a:t>Localize license plate in frames </a:t>
          </a:r>
          <a:endParaRPr lang="en-US" dirty="0"/>
        </a:p>
      </dgm:t>
    </dgm:pt>
    <dgm:pt modelId="{93695FDD-5666-424A-8AAC-BC1EE0823BEC}" type="parTrans" cxnId="{64609412-578E-4F06-98B1-2E2E3F49DAD2}">
      <dgm:prSet/>
      <dgm:spPr/>
      <dgm:t>
        <a:bodyPr/>
        <a:lstStyle/>
        <a:p>
          <a:endParaRPr lang="en-US"/>
        </a:p>
      </dgm:t>
    </dgm:pt>
    <dgm:pt modelId="{91ED02E4-20A2-4D17-9228-D64015A65BBB}" type="sibTrans" cxnId="{64609412-578E-4F06-98B1-2E2E3F49DAD2}">
      <dgm:prSet/>
      <dgm:spPr/>
      <dgm:t>
        <a:bodyPr/>
        <a:lstStyle/>
        <a:p>
          <a:endParaRPr lang="en-US"/>
        </a:p>
      </dgm:t>
    </dgm:pt>
    <dgm:pt modelId="{3200AA10-D58D-4716-BA39-3B45F3750D4E}">
      <dgm:prSet/>
      <dgm:spPr/>
      <dgm:t>
        <a:bodyPr/>
        <a:lstStyle/>
        <a:p>
          <a:r>
            <a:rPr lang="en-US" dirty="0" smtClean="0"/>
            <a:t>Carry out segmentation to get each character</a:t>
          </a:r>
          <a:endParaRPr lang="en-US" dirty="0"/>
        </a:p>
      </dgm:t>
    </dgm:pt>
    <dgm:pt modelId="{6FF44214-00B7-4843-A98E-5AB9676C4708}" type="sibTrans" cxnId="{3D1BA88F-B499-4718-805B-592B79C46CA8}">
      <dgm:prSet/>
      <dgm:spPr/>
      <dgm:t>
        <a:bodyPr/>
        <a:lstStyle/>
        <a:p>
          <a:endParaRPr lang="en-US"/>
        </a:p>
      </dgm:t>
    </dgm:pt>
    <dgm:pt modelId="{B9BAE8F5-D1B8-456F-8DC5-FF79461FA258}" type="parTrans" cxnId="{3D1BA88F-B499-4718-805B-592B79C46CA8}">
      <dgm:prSet/>
      <dgm:spPr/>
      <dgm:t>
        <a:bodyPr/>
        <a:lstStyle/>
        <a:p>
          <a:endParaRPr lang="en-US"/>
        </a:p>
      </dgm:t>
    </dgm:pt>
    <dgm:pt modelId="{F125236E-B068-43A2-9726-8CC5A12E8F07}">
      <dgm:prSet/>
      <dgm:spPr/>
      <dgm:t>
        <a:bodyPr/>
        <a:lstStyle/>
        <a:p>
          <a:r>
            <a:rPr lang="en-US" dirty="0" smtClean="0"/>
            <a:t>Perform optical character recognition</a:t>
          </a:r>
          <a:endParaRPr lang="en-US" dirty="0"/>
        </a:p>
      </dgm:t>
    </dgm:pt>
    <dgm:pt modelId="{7EFD42ED-3B95-4C52-A34B-1F4314CCA184}" type="parTrans" cxnId="{B2B7247F-1E3A-4774-B6EC-95CE4399C1C6}">
      <dgm:prSet/>
      <dgm:spPr/>
      <dgm:t>
        <a:bodyPr/>
        <a:lstStyle/>
        <a:p>
          <a:endParaRPr lang="en-US"/>
        </a:p>
      </dgm:t>
    </dgm:pt>
    <dgm:pt modelId="{0D842A53-75EA-4E44-97DC-B9DD7304F14C}" type="sibTrans" cxnId="{B2B7247F-1E3A-4774-B6EC-95CE4399C1C6}">
      <dgm:prSet/>
      <dgm:spPr/>
      <dgm:t>
        <a:bodyPr/>
        <a:lstStyle/>
        <a:p>
          <a:endParaRPr lang="en-US"/>
        </a:p>
      </dgm:t>
    </dgm:pt>
    <dgm:pt modelId="{582B1DCB-3E1A-46EB-9DA2-F9DF5FEB2692}">
      <dgm:prSet/>
      <dgm:spPr/>
      <dgm:t>
        <a:bodyPr/>
        <a:lstStyle/>
        <a:p>
          <a:r>
            <a:rPr lang="en-US" dirty="0" smtClean="0"/>
            <a:t>Print out the result</a:t>
          </a:r>
          <a:endParaRPr lang="en-US" dirty="0"/>
        </a:p>
      </dgm:t>
    </dgm:pt>
    <dgm:pt modelId="{D3F1DA2D-64A4-49E9-98A2-E95E6EA80559}" type="parTrans" cxnId="{C5BC9CF2-B9AB-4FF8-A70F-16B36FAB6882}">
      <dgm:prSet/>
      <dgm:spPr/>
      <dgm:t>
        <a:bodyPr/>
        <a:lstStyle/>
        <a:p>
          <a:endParaRPr lang="en-US"/>
        </a:p>
      </dgm:t>
    </dgm:pt>
    <dgm:pt modelId="{E6482048-4034-4384-B294-A5882F8D0035}" type="sibTrans" cxnId="{C5BC9CF2-B9AB-4FF8-A70F-16B36FAB6882}">
      <dgm:prSet/>
      <dgm:spPr/>
      <dgm:t>
        <a:bodyPr/>
        <a:lstStyle/>
        <a:p>
          <a:endParaRPr lang="en-US"/>
        </a:p>
      </dgm:t>
    </dgm:pt>
    <dgm:pt modelId="{9AC907A4-3B44-4540-A2C2-E57D85E57322}" type="pres">
      <dgm:prSet presAssocID="{50644BAD-1C93-405D-9737-9952C6566631}" presName="Name0" presStyleCnt="0">
        <dgm:presLayoutVars>
          <dgm:dir/>
          <dgm:resizeHandles val="exact"/>
        </dgm:presLayoutVars>
      </dgm:prSet>
      <dgm:spPr/>
    </dgm:pt>
    <dgm:pt modelId="{4D2F9680-CFC9-4BCF-80C0-ED1E4BDCDDE1}" type="pres">
      <dgm:prSet presAssocID="{2CF6B5A5-B4A3-4737-8AEA-4680B1C41E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8BBE4C-D98A-492D-B693-3520D8F607B3}" type="pres">
      <dgm:prSet presAssocID="{DF3C1230-39A2-4522-974D-F3D499E032AD}" presName="sibTrans" presStyleLbl="sibTrans2D1" presStyleIdx="0" presStyleCnt="4"/>
      <dgm:spPr/>
      <dgm:t>
        <a:bodyPr/>
        <a:lstStyle/>
        <a:p>
          <a:endParaRPr lang="en-US"/>
        </a:p>
      </dgm:t>
    </dgm:pt>
    <dgm:pt modelId="{8C5F83E6-6A38-4821-A6B1-05973D66762B}" type="pres">
      <dgm:prSet presAssocID="{DF3C1230-39A2-4522-974D-F3D499E032AD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372A4D8-4F4B-468E-A476-4B1C37EFA1A4}" type="pres">
      <dgm:prSet presAssocID="{2136B259-FA30-4160-B9B4-6BFFAD467F5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31B3A7-30B9-4251-A89B-DD6F844B1C8B}" type="pres">
      <dgm:prSet presAssocID="{91ED02E4-20A2-4D17-9228-D64015A65BBB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84D2C0D-B520-4C85-AF4E-AC5627CDC49A}" type="pres">
      <dgm:prSet presAssocID="{91ED02E4-20A2-4D17-9228-D64015A65BBB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A5A72AAD-B3A5-4785-944D-B02F00ED179C}" type="pres">
      <dgm:prSet presAssocID="{3200AA10-D58D-4716-BA39-3B45F3750D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533537-CA2C-4A9C-90D3-8E5FC0EA440C}" type="pres">
      <dgm:prSet presAssocID="{6FF44214-00B7-4843-A98E-5AB9676C470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E71DFD5D-FD71-4ECF-B027-1BCCAE1C3DA5}" type="pres">
      <dgm:prSet presAssocID="{6FF44214-00B7-4843-A98E-5AB9676C4708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9F704ADB-B64C-4567-8885-5F32286C415D}" type="pres">
      <dgm:prSet presAssocID="{F125236E-B068-43A2-9726-8CC5A12E8F0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1C2F85-D9C0-4A20-B82B-94DD67246D49}" type="pres">
      <dgm:prSet presAssocID="{0D842A53-75EA-4E44-97DC-B9DD7304F14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CE7727FE-01EF-4FED-9A1F-6AA6337B3018}" type="pres">
      <dgm:prSet presAssocID="{0D842A53-75EA-4E44-97DC-B9DD7304F14C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3A5B16D9-CE0C-4063-B818-7249608DA04D}" type="pres">
      <dgm:prSet presAssocID="{582B1DCB-3E1A-46EB-9DA2-F9DF5FEB269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90C6F9-1A56-4E2D-AD08-304D0CC8E0AF}" type="presOf" srcId="{F125236E-B068-43A2-9726-8CC5A12E8F07}" destId="{9F704ADB-B64C-4567-8885-5F32286C415D}" srcOrd="0" destOrd="0" presId="urn:microsoft.com/office/officeart/2005/8/layout/process1"/>
    <dgm:cxn modelId="{DDF9E194-9894-495A-9F2E-AE2A5B32BF6B}" type="presOf" srcId="{6FF44214-00B7-4843-A98E-5AB9676C4708}" destId="{6A533537-CA2C-4A9C-90D3-8E5FC0EA440C}" srcOrd="0" destOrd="0" presId="urn:microsoft.com/office/officeart/2005/8/layout/process1"/>
    <dgm:cxn modelId="{8CB0D244-9181-41BA-BFD2-77685D6CE644}" type="presOf" srcId="{6FF44214-00B7-4843-A98E-5AB9676C4708}" destId="{E71DFD5D-FD71-4ECF-B027-1BCCAE1C3DA5}" srcOrd="1" destOrd="0" presId="urn:microsoft.com/office/officeart/2005/8/layout/process1"/>
    <dgm:cxn modelId="{B2B7247F-1E3A-4774-B6EC-95CE4399C1C6}" srcId="{50644BAD-1C93-405D-9737-9952C6566631}" destId="{F125236E-B068-43A2-9726-8CC5A12E8F07}" srcOrd="3" destOrd="0" parTransId="{7EFD42ED-3B95-4C52-A34B-1F4314CCA184}" sibTransId="{0D842A53-75EA-4E44-97DC-B9DD7304F14C}"/>
    <dgm:cxn modelId="{C5BC9CF2-B9AB-4FF8-A70F-16B36FAB6882}" srcId="{50644BAD-1C93-405D-9737-9952C6566631}" destId="{582B1DCB-3E1A-46EB-9DA2-F9DF5FEB2692}" srcOrd="4" destOrd="0" parTransId="{D3F1DA2D-64A4-49E9-98A2-E95E6EA80559}" sibTransId="{E6482048-4034-4384-B294-A5882F8D0035}"/>
    <dgm:cxn modelId="{925F0E8A-D553-4232-AC65-5C1757A466A0}" type="presOf" srcId="{50644BAD-1C93-405D-9737-9952C6566631}" destId="{9AC907A4-3B44-4540-A2C2-E57D85E57322}" srcOrd="0" destOrd="0" presId="urn:microsoft.com/office/officeart/2005/8/layout/process1"/>
    <dgm:cxn modelId="{BB0AA527-A5D9-4EFA-9BC6-4F71D8B34666}" type="presOf" srcId="{DF3C1230-39A2-4522-974D-F3D499E032AD}" destId="{698BBE4C-D98A-492D-B693-3520D8F607B3}" srcOrd="0" destOrd="0" presId="urn:microsoft.com/office/officeart/2005/8/layout/process1"/>
    <dgm:cxn modelId="{205CA541-8216-4320-A3E6-0E3E3A83B198}" type="presOf" srcId="{91ED02E4-20A2-4D17-9228-D64015A65BBB}" destId="{7231B3A7-30B9-4251-A89B-DD6F844B1C8B}" srcOrd="0" destOrd="0" presId="urn:microsoft.com/office/officeart/2005/8/layout/process1"/>
    <dgm:cxn modelId="{855C7B90-0EF3-4B36-9BE2-36158D232874}" type="presOf" srcId="{2CF6B5A5-B4A3-4737-8AEA-4680B1C41E52}" destId="{4D2F9680-CFC9-4BCF-80C0-ED1E4BDCDDE1}" srcOrd="0" destOrd="0" presId="urn:microsoft.com/office/officeart/2005/8/layout/process1"/>
    <dgm:cxn modelId="{463371AB-DA98-4118-92DF-1821C803C9D2}" type="presOf" srcId="{3200AA10-D58D-4716-BA39-3B45F3750D4E}" destId="{A5A72AAD-B3A5-4785-944D-B02F00ED179C}" srcOrd="0" destOrd="0" presId="urn:microsoft.com/office/officeart/2005/8/layout/process1"/>
    <dgm:cxn modelId="{D60342D9-4D51-40FC-9F9F-D82DCBA70B80}" type="presOf" srcId="{0D842A53-75EA-4E44-97DC-B9DD7304F14C}" destId="{CE7727FE-01EF-4FED-9A1F-6AA6337B3018}" srcOrd="1" destOrd="0" presId="urn:microsoft.com/office/officeart/2005/8/layout/process1"/>
    <dgm:cxn modelId="{D84B462B-008E-47B7-B344-725AC85CB0E2}" type="presOf" srcId="{2136B259-FA30-4160-B9B4-6BFFAD467F54}" destId="{C372A4D8-4F4B-468E-A476-4B1C37EFA1A4}" srcOrd="0" destOrd="0" presId="urn:microsoft.com/office/officeart/2005/8/layout/process1"/>
    <dgm:cxn modelId="{C6B74573-B722-4424-9202-0E78E9BD92A1}" type="presOf" srcId="{DF3C1230-39A2-4522-974D-F3D499E032AD}" destId="{8C5F83E6-6A38-4821-A6B1-05973D66762B}" srcOrd="1" destOrd="0" presId="urn:microsoft.com/office/officeart/2005/8/layout/process1"/>
    <dgm:cxn modelId="{3D1BA88F-B499-4718-805B-592B79C46CA8}" srcId="{50644BAD-1C93-405D-9737-9952C6566631}" destId="{3200AA10-D58D-4716-BA39-3B45F3750D4E}" srcOrd="2" destOrd="0" parTransId="{B9BAE8F5-D1B8-456F-8DC5-FF79461FA258}" sibTransId="{6FF44214-00B7-4843-A98E-5AB9676C4708}"/>
    <dgm:cxn modelId="{59A7DF2E-CEF7-4183-92FD-58846304C5A3}" type="presOf" srcId="{582B1DCB-3E1A-46EB-9DA2-F9DF5FEB2692}" destId="{3A5B16D9-CE0C-4063-B818-7249608DA04D}" srcOrd="0" destOrd="0" presId="urn:microsoft.com/office/officeart/2005/8/layout/process1"/>
    <dgm:cxn modelId="{21F61B5F-6373-42EF-9CFE-6A88EEF930EB}" type="presOf" srcId="{0D842A53-75EA-4E44-97DC-B9DD7304F14C}" destId="{151C2F85-D9C0-4A20-B82B-94DD67246D49}" srcOrd="0" destOrd="0" presId="urn:microsoft.com/office/officeart/2005/8/layout/process1"/>
    <dgm:cxn modelId="{880A5D6C-7674-4F85-8D95-555317E2D039}" type="presOf" srcId="{91ED02E4-20A2-4D17-9228-D64015A65BBB}" destId="{984D2C0D-B520-4C85-AF4E-AC5627CDC49A}" srcOrd="1" destOrd="0" presId="urn:microsoft.com/office/officeart/2005/8/layout/process1"/>
    <dgm:cxn modelId="{64609412-578E-4F06-98B1-2E2E3F49DAD2}" srcId="{50644BAD-1C93-405D-9737-9952C6566631}" destId="{2136B259-FA30-4160-B9B4-6BFFAD467F54}" srcOrd="1" destOrd="0" parTransId="{93695FDD-5666-424A-8AAC-BC1EE0823BEC}" sibTransId="{91ED02E4-20A2-4D17-9228-D64015A65BBB}"/>
    <dgm:cxn modelId="{C6627DEC-F1C0-4D96-B9AE-C80273AAFC31}" srcId="{50644BAD-1C93-405D-9737-9952C6566631}" destId="{2CF6B5A5-B4A3-4737-8AEA-4680B1C41E52}" srcOrd="0" destOrd="0" parTransId="{F4FDB651-9378-4C04-8A10-8741E7399048}" sibTransId="{DF3C1230-39A2-4522-974D-F3D499E032AD}"/>
    <dgm:cxn modelId="{157120B9-84FB-4868-A34F-57BBD309DF64}" type="presParOf" srcId="{9AC907A4-3B44-4540-A2C2-E57D85E57322}" destId="{4D2F9680-CFC9-4BCF-80C0-ED1E4BDCDDE1}" srcOrd="0" destOrd="0" presId="urn:microsoft.com/office/officeart/2005/8/layout/process1"/>
    <dgm:cxn modelId="{D36C6A09-75EB-4883-B4FB-D11E2474D692}" type="presParOf" srcId="{9AC907A4-3B44-4540-A2C2-E57D85E57322}" destId="{698BBE4C-D98A-492D-B693-3520D8F607B3}" srcOrd="1" destOrd="0" presId="urn:microsoft.com/office/officeart/2005/8/layout/process1"/>
    <dgm:cxn modelId="{74626E8C-496A-431A-BCDF-01833449D835}" type="presParOf" srcId="{698BBE4C-D98A-492D-B693-3520D8F607B3}" destId="{8C5F83E6-6A38-4821-A6B1-05973D66762B}" srcOrd="0" destOrd="0" presId="urn:microsoft.com/office/officeart/2005/8/layout/process1"/>
    <dgm:cxn modelId="{B0CFCF49-91B6-48FB-BB86-70B43311EC2F}" type="presParOf" srcId="{9AC907A4-3B44-4540-A2C2-E57D85E57322}" destId="{C372A4D8-4F4B-468E-A476-4B1C37EFA1A4}" srcOrd="2" destOrd="0" presId="urn:microsoft.com/office/officeart/2005/8/layout/process1"/>
    <dgm:cxn modelId="{DCA5938B-4217-46D3-902E-EE4B909B019A}" type="presParOf" srcId="{9AC907A4-3B44-4540-A2C2-E57D85E57322}" destId="{7231B3A7-30B9-4251-A89B-DD6F844B1C8B}" srcOrd="3" destOrd="0" presId="urn:microsoft.com/office/officeart/2005/8/layout/process1"/>
    <dgm:cxn modelId="{9CD44F44-A756-448F-AC92-E1388C25835B}" type="presParOf" srcId="{7231B3A7-30B9-4251-A89B-DD6F844B1C8B}" destId="{984D2C0D-B520-4C85-AF4E-AC5627CDC49A}" srcOrd="0" destOrd="0" presId="urn:microsoft.com/office/officeart/2005/8/layout/process1"/>
    <dgm:cxn modelId="{01941EEF-10E0-4D4A-99C7-84A03A8DEC0D}" type="presParOf" srcId="{9AC907A4-3B44-4540-A2C2-E57D85E57322}" destId="{A5A72AAD-B3A5-4785-944D-B02F00ED179C}" srcOrd="4" destOrd="0" presId="urn:microsoft.com/office/officeart/2005/8/layout/process1"/>
    <dgm:cxn modelId="{9C32E3D7-FC7A-4FC1-8F55-4621FB76C69D}" type="presParOf" srcId="{9AC907A4-3B44-4540-A2C2-E57D85E57322}" destId="{6A533537-CA2C-4A9C-90D3-8E5FC0EA440C}" srcOrd="5" destOrd="0" presId="urn:microsoft.com/office/officeart/2005/8/layout/process1"/>
    <dgm:cxn modelId="{D0D5F663-714B-49D1-A243-44A1C0687B72}" type="presParOf" srcId="{6A533537-CA2C-4A9C-90D3-8E5FC0EA440C}" destId="{E71DFD5D-FD71-4ECF-B027-1BCCAE1C3DA5}" srcOrd="0" destOrd="0" presId="urn:microsoft.com/office/officeart/2005/8/layout/process1"/>
    <dgm:cxn modelId="{C3B08A93-669D-4052-BF30-7CDE449DFB3F}" type="presParOf" srcId="{9AC907A4-3B44-4540-A2C2-E57D85E57322}" destId="{9F704ADB-B64C-4567-8885-5F32286C415D}" srcOrd="6" destOrd="0" presId="urn:microsoft.com/office/officeart/2005/8/layout/process1"/>
    <dgm:cxn modelId="{F74447E8-F1DA-4F05-A815-88AEC18C9E24}" type="presParOf" srcId="{9AC907A4-3B44-4540-A2C2-E57D85E57322}" destId="{151C2F85-D9C0-4A20-B82B-94DD67246D49}" srcOrd="7" destOrd="0" presId="urn:microsoft.com/office/officeart/2005/8/layout/process1"/>
    <dgm:cxn modelId="{8DF4687F-2A7D-4A28-8942-C61CEDA1D06A}" type="presParOf" srcId="{151C2F85-D9C0-4A20-B82B-94DD67246D49}" destId="{CE7727FE-01EF-4FED-9A1F-6AA6337B3018}" srcOrd="0" destOrd="0" presId="urn:microsoft.com/office/officeart/2005/8/layout/process1"/>
    <dgm:cxn modelId="{09C67AF0-ED52-453B-91DC-4F0FC43A2B90}" type="presParOf" srcId="{9AC907A4-3B44-4540-A2C2-E57D85E57322}" destId="{3A5B16D9-CE0C-4063-B818-7249608DA04D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F9680-CFC9-4BCF-80C0-ED1E4BDCDDE1}">
      <dsp:nvSpPr>
        <dsp:cNvPr id="0" name=""/>
        <dsp:cNvSpPr/>
      </dsp:nvSpPr>
      <dsp:spPr>
        <a:xfrm>
          <a:off x="4891" y="979193"/>
          <a:ext cx="1516504" cy="1165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Collect video frames</a:t>
          </a:r>
          <a:endParaRPr lang="en-US" sz="1700" kern="1200" dirty="0"/>
        </a:p>
      </dsp:txBody>
      <dsp:txXfrm>
        <a:off x="39036" y="1013338"/>
        <a:ext cx="1448214" cy="1097522"/>
      </dsp:txXfrm>
    </dsp:sp>
    <dsp:sp modelId="{698BBE4C-D98A-492D-B693-3520D8F607B3}">
      <dsp:nvSpPr>
        <dsp:cNvPr id="0" name=""/>
        <dsp:cNvSpPr/>
      </dsp:nvSpPr>
      <dsp:spPr>
        <a:xfrm>
          <a:off x="1673046" y="1374053"/>
          <a:ext cx="321498" cy="376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673046" y="1449272"/>
        <a:ext cx="225049" cy="225655"/>
      </dsp:txXfrm>
    </dsp:sp>
    <dsp:sp modelId="{C372A4D8-4F4B-468E-A476-4B1C37EFA1A4}">
      <dsp:nvSpPr>
        <dsp:cNvPr id="0" name=""/>
        <dsp:cNvSpPr/>
      </dsp:nvSpPr>
      <dsp:spPr>
        <a:xfrm>
          <a:off x="2127997" y="979193"/>
          <a:ext cx="1516504" cy="1165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Localize license plate in frames </a:t>
          </a:r>
          <a:endParaRPr lang="en-US" sz="1700" kern="1200" dirty="0"/>
        </a:p>
      </dsp:txBody>
      <dsp:txXfrm>
        <a:off x="2162142" y="1013338"/>
        <a:ext cx="1448214" cy="1097522"/>
      </dsp:txXfrm>
    </dsp:sp>
    <dsp:sp modelId="{7231B3A7-30B9-4251-A89B-DD6F844B1C8B}">
      <dsp:nvSpPr>
        <dsp:cNvPr id="0" name=""/>
        <dsp:cNvSpPr/>
      </dsp:nvSpPr>
      <dsp:spPr>
        <a:xfrm>
          <a:off x="3796152" y="1374053"/>
          <a:ext cx="321498" cy="376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796152" y="1449272"/>
        <a:ext cx="225049" cy="225655"/>
      </dsp:txXfrm>
    </dsp:sp>
    <dsp:sp modelId="{A5A72AAD-B3A5-4785-944D-B02F00ED179C}">
      <dsp:nvSpPr>
        <dsp:cNvPr id="0" name=""/>
        <dsp:cNvSpPr/>
      </dsp:nvSpPr>
      <dsp:spPr>
        <a:xfrm>
          <a:off x="4251103" y="979193"/>
          <a:ext cx="1516504" cy="1165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Carry out segmentation to get each character</a:t>
          </a:r>
          <a:endParaRPr lang="en-US" sz="1700" kern="1200" dirty="0"/>
        </a:p>
      </dsp:txBody>
      <dsp:txXfrm>
        <a:off x="4285248" y="1013338"/>
        <a:ext cx="1448214" cy="1097522"/>
      </dsp:txXfrm>
    </dsp:sp>
    <dsp:sp modelId="{6A533537-CA2C-4A9C-90D3-8E5FC0EA440C}">
      <dsp:nvSpPr>
        <dsp:cNvPr id="0" name=""/>
        <dsp:cNvSpPr/>
      </dsp:nvSpPr>
      <dsp:spPr>
        <a:xfrm>
          <a:off x="5919258" y="1374053"/>
          <a:ext cx="321498" cy="376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919258" y="1449272"/>
        <a:ext cx="225049" cy="225655"/>
      </dsp:txXfrm>
    </dsp:sp>
    <dsp:sp modelId="{9F704ADB-B64C-4567-8885-5F32286C415D}">
      <dsp:nvSpPr>
        <dsp:cNvPr id="0" name=""/>
        <dsp:cNvSpPr/>
      </dsp:nvSpPr>
      <dsp:spPr>
        <a:xfrm>
          <a:off x="6374209" y="979193"/>
          <a:ext cx="1516504" cy="1165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Perform optical character recognition</a:t>
          </a:r>
          <a:endParaRPr lang="en-US" sz="1700" kern="1200" dirty="0"/>
        </a:p>
      </dsp:txBody>
      <dsp:txXfrm>
        <a:off x="6408354" y="1013338"/>
        <a:ext cx="1448214" cy="1097522"/>
      </dsp:txXfrm>
    </dsp:sp>
    <dsp:sp modelId="{151C2F85-D9C0-4A20-B82B-94DD67246D49}">
      <dsp:nvSpPr>
        <dsp:cNvPr id="0" name=""/>
        <dsp:cNvSpPr/>
      </dsp:nvSpPr>
      <dsp:spPr>
        <a:xfrm>
          <a:off x="8042364" y="1374053"/>
          <a:ext cx="321498" cy="376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8042364" y="1449272"/>
        <a:ext cx="225049" cy="225655"/>
      </dsp:txXfrm>
    </dsp:sp>
    <dsp:sp modelId="{3A5B16D9-CE0C-4063-B818-7249608DA04D}">
      <dsp:nvSpPr>
        <dsp:cNvPr id="0" name=""/>
        <dsp:cNvSpPr/>
      </dsp:nvSpPr>
      <dsp:spPr>
        <a:xfrm>
          <a:off x="8497315" y="979193"/>
          <a:ext cx="1516504" cy="1165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Print out the result</a:t>
          </a:r>
          <a:endParaRPr lang="en-US" sz="1700" kern="1200" dirty="0"/>
        </a:p>
      </dsp:txBody>
      <dsp:txXfrm>
        <a:off x="8531460" y="1013338"/>
        <a:ext cx="1448214" cy="1097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30381-6539-44BE-92CF-7356DBDC9877}" type="datetimeFigureOut">
              <a:rPr lang="en-US" smtClean="0"/>
              <a:t>28-Oct-14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611BF-C5B4-4F10-9EDD-8805C703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6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11BF-C5B4-4F10-9EDD-8805C7037D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83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11BF-C5B4-4F10-9EDD-8805C7037D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05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11BF-C5B4-4F10-9EDD-8805C7037D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3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11BF-C5B4-4F10-9EDD-8805C7037D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34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28-Oct-14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napinspect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SnapInspect: Vehicle Identification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Btech</a:t>
            </a:r>
            <a:r>
              <a:rPr lang="en-US" dirty="0" smtClean="0"/>
              <a:t> 451 Introductory Seminar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Hope to Learn and Achieve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planning, presentation and time management skills</a:t>
            </a:r>
          </a:p>
          <a:p>
            <a:r>
              <a:rPr lang="en-US" dirty="0" smtClean="0"/>
              <a:t>Learn Open CV</a:t>
            </a:r>
          </a:p>
          <a:p>
            <a:r>
              <a:rPr lang="en-US" dirty="0" smtClean="0"/>
              <a:t>Improve my programming skills</a:t>
            </a:r>
          </a:p>
          <a:p>
            <a:r>
              <a:rPr lang="en-US" dirty="0" smtClean="0"/>
              <a:t>Learn Android app development</a:t>
            </a:r>
          </a:p>
          <a:p>
            <a:r>
              <a:rPr lang="en-US" dirty="0" smtClean="0"/>
              <a:t>Produce a great end result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3475765"/>
            <a:ext cx="1722437" cy="25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</a:t>
            </a:r>
            <a:endParaRPr lang="en-US" sz="4800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560" r="27560"/>
          <a:stretch>
            <a:fillRect/>
          </a:stretch>
        </p:blipFill>
        <p:spPr>
          <a:xfrm>
            <a:off x="7404182" y="1193800"/>
            <a:ext cx="3280974" cy="4572000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Any questions and/or feedback?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407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6342" y="2666999"/>
            <a:ext cx="10018713" cy="3124201"/>
          </a:xfrm>
        </p:spPr>
        <p:txBody>
          <a:bodyPr/>
          <a:lstStyle/>
          <a:p>
            <a:r>
              <a:rPr lang="en-US" dirty="0" err="1" smtClean="0"/>
              <a:t>BTech</a:t>
            </a:r>
            <a:r>
              <a:rPr lang="en-US" dirty="0" smtClean="0"/>
              <a:t> 451</a:t>
            </a:r>
          </a:p>
          <a:p>
            <a:r>
              <a:rPr lang="en-US" dirty="0" smtClean="0"/>
              <a:t>SnapInspect</a:t>
            </a:r>
            <a:endParaRPr lang="en-US" dirty="0"/>
          </a:p>
          <a:p>
            <a:pPr lvl="1"/>
            <a:r>
              <a:rPr lang="en-US" dirty="0"/>
              <a:t>Project for SnapInspect</a:t>
            </a:r>
          </a:p>
          <a:p>
            <a:pPr lvl="1"/>
            <a:r>
              <a:rPr lang="en-US" dirty="0"/>
              <a:t>Company well known for its Property Inspection App</a:t>
            </a:r>
          </a:p>
          <a:p>
            <a:pPr lvl="1"/>
            <a:r>
              <a:rPr lang="en-US" dirty="0" smtClean="0">
                <a:hlinkClick r:id="rId3"/>
              </a:rPr>
              <a:t>www.snapinspect.com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1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Supervisors</a:t>
            </a:r>
          </a:p>
          <a:p>
            <a:pPr lvl="1"/>
            <a:r>
              <a:rPr lang="en-US" dirty="0"/>
              <a:t>Professor </a:t>
            </a:r>
            <a:r>
              <a:rPr lang="en-US" dirty="0" err="1"/>
              <a:t>Reinhard</a:t>
            </a:r>
            <a:r>
              <a:rPr lang="en-US" dirty="0"/>
              <a:t> </a:t>
            </a:r>
            <a:r>
              <a:rPr lang="en-US" dirty="0" err="1"/>
              <a:t>Klette</a:t>
            </a:r>
            <a:endParaRPr lang="en-US" dirty="0"/>
          </a:p>
          <a:p>
            <a:pPr lvl="1"/>
            <a:r>
              <a:rPr lang="en-US" dirty="0"/>
              <a:t>Dr. </a:t>
            </a:r>
            <a:r>
              <a:rPr lang="en-US" dirty="0" err="1"/>
              <a:t>Sathiamoorthy</a:t>
            </a:r>
            <a:r>
              <a:rPr lang="en-US" dirty="0"/>
              <a:t> </a:t>
            </a:r>
            <a:r>
              <a:rPr lang="en-US" dirty="0" err="1" smtClean="0"/>
              <a:t>Manoharan</a:t>
            </a:r>
            <a:endParaRPr lang="en-US" dirty="0" smtClean="0"/>
          </a:p>
          <a:p>
            <a:r>
              <a:rPr lang="en-US" dirty="0" smtClean="0"/>
              <a:t>Industry Mentor</a:t>
            </a:r>
          </a:p>
          <a:p>
            <a:pPr lvl="1"/>
            <a:r>
              <a:rPr lang="en-US" dirty="0" smtClean="0"/>
              <a:t>Terry Sun</a:t>
            </a:r>
          </a:p>
        </p:txBody>
      </p:sp>
    </p:spTree>
    <p:extLst>
      <p:ext uri="{BB962C8B-B14F-4D97-AF65-F5344CB8AC3E}">
        <p14:creationId xmlns:p14="http://schemas.microsoft.com/office/powerpoint/2010/main" val="140136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41621"/>
            <a:ext cx="10018713" cy="3649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Automatically identify vehicles by reading their number plates.  A useful application for the </a:t>
            </a:r>
            <a:r>
              <a:rPr lang="en-US" sz="2000" dirty="0"/>
              <a:t>automotive and transport </a:t>
            </a:r>
            <a:r>
              <a:rPr lang="en-US" sz="2000" dirty="0" smtClean="0"/>
              <a:t>industry.</a:t>
            </a:r>
          </a:p>
          <a:p>
            <a:r>
              <a:rPr lang="en-US" sz="2000" dirty="0" smtClean="0"/>
              <a:t>Toll Roads</a:t>
            </a:r>
          </a:p>
          <a:p>
            <a:r>
              <a:rPr lang="en-US" sz="2000" dirty="0" smtClean="0"/>
              <a:t>Parking Meters, Parking lot</a:t>
            </a:r>
          </a:p>
          <a:p>
            <a:r>
              <a:rPr lang="en-US" sz="2000" dirty="0" smtClean="0"/>
              <a:t>Service Stations</a:t>
            </a:r>
          </a:p>
          <a:p>
            <a:r>
              <a:rPr lang="en-US" sz="2000" dirty="0" smtClean="0"/>
              <a:t>Traffic Management</a:t>
            </a:r>
          </a:p>
          <a:p>
            <a:r>
              <a:rPr lang="en-US" sz="2000" dirty="0" smtClean="0"/>
              <a:t>Police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0" y="3754520"/>
            <a:ext cx="3100272" cy="221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4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license plates in a parking lot</a:t>
            </a:r>
          </a:p>
          <a:p>
            <a:pPr lvl="1"/>
            <a:r>
              <a:rPr lang="en-US" dirty="0" smtClean="0"/>
              <a:t>Cameras mounted on walls</a:t>
            </a:r>
          </a:p>
          <a:p>
            <a:pPr lvl="1"/>
            <a:r>
              <a:rPr lang="en-US" dirty="0" smtClean="0"/>
              <a:t>Automatically read license plates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00" y="2666999"/>
            <a:ext cx="3109671" cy="313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2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License Plates at Short Distances</a:t>
            </a:r>
          </a:p>
          <a:p>
            <a:r>
              <a:rPr lang="en-US" dirty="0" smtClean="0"/>
              <a:t>Build </a:t>
            </a:r>
            <a:r>
              <a:rPr lang="en-US" dirty="0"/>
              <a:t>an application for an Android-based device which </a:t>
            </a:r>
            <a:r>
              <a:rPr lang="en-US" dirty="0" smtClean="0"/>
              <a:t>uses license plate reading and can triggers some additional </a:t>
            </a:r>
            <a:r>
              <a:rPr lang="en-US" dirty="0"/>
              <a:t>programmable events.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158" y="834541"/>
            <a:ext cx="1580083" cy="183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411" y="685800"/>
            <a:ext cx="10018713" cy="1752599"/>
          </a:xfrm>
        </p:spPr>
        <p:txBody>
          <a:bodyPr/>
          <a:lstStyle/>
          <a:p>
            <a:r>
              <a:rPr lang="en-US" dirty="0" smtClean="0"/>
              <a:t>License Plate </a:t>
            </a:r>
            <a:r>
              <a:rPr lang="en-US" dirty="0"/>
              <a:t>Recognition</a:t>
            </a:r>
            <a:r>
              <a:rPr lang="en-US" dirty="0" smtClean="0"/>
              <a:t> and Reading System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984739"/>
              </p:ext>
            </p:extLst>
          </p:nvPr>
        </p:nvGraphicFramePr>
        <p:xfrm>
          <a:off x="1776413" y="2667000"/>
          <a:ext cx="10018712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127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in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Researching on computer vision basics</a:t>
            </a:r>
          </a:p>
          <a:p>
            <a:r>
              <a:rPr lang="en-US" dirty="0" smtClean="0"/>
              <a:t>Researching on different methods of license plate localization and segmentation</a:t>
            </a:r>
          </a:p>
          <a:p>
            <a:r>
              <a:rPr lang="en-US" dirty="0" smtClean="0"/>
              <a:t>Learning Open CV and experimenting on random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4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Milestones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6966">
            <a:off x="9069441" y="4740098"/>
            <a:ext cx="1363538" cy="105110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tIns="45720"/>
          <a:lstStyle/>
          <a:p>
            <a:r>
              <a:rPr lang="en-US" dirty="0" smtClean="0"/>
              <a:t>Implement license plate localization and segmentation methods by the end of this semester</a:t>
            </a:r>
          </a:p>
          <a:p>
            <a:r>
              <a:rPr lang="en-US" dirty="0" smtClean="0"/>
              <a:t>Start researching on optical character recognition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562</TotalTime>
  <Words>235</Words>
  <Application>Microsoft Office PowerPoint</Application>
  <PresentationFormat>Widescreen</PresentationFormat>
  <Paragraphs>53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Parallax</vt:lpstr>
      <vt:lpstr>SnapInspect: Vehicle Identification</vt:lpstr>
      <vt:lpstr>The Project</vt:lpstr>
      <vt:lpstr>People Involved</vt:lpstr>
      <vt:lpstr>Project Description</vt:lpstr>
      <vt:lpstr>Main focus</vt:lpstr>
      <vt:lpstr>Project Goals</vt:lpstr>
      <vt:lpstr>License Plate Recognition and Reading System</vt:lpstr>
      <vt:lpstr>Work in progress</vt:lpstr>
      <vt:lpstr>Future Milestones</vt:lpstr>
      <vt:lpstr>Hope to Learn and Achieve</vt:lpstr>
      <vt:lpstr>Thank you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License Plate Reading At Short Distances</dc:title>
  <dc:creator>Saad</dc:creator>
  <cp:lastModifiedBy>Saad</cp:lastModifiedBy>
  <cp:revision>34</cp:revision>
  <dcterms:created xsi:type="dcterms:W3CDTF">2014-05-06T00:25:22Z</dcterms:created>
  <dcterms:modified xsi:type="dcterms:W3CDTF">2014-10-27T16:31:22Z</dcterms:modified>
</cp:coreProperties>
</file>