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1D17-8A00-4024-ACFE-C94B2BFC8B67}" type="datetimeFigureOut">
              <a:rPr lang="en-US" smtClean="0"/>
              <a:t>06-Aug-14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C8E7-4231-4AE4-AA2A-C4CBB8F4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DC8E7-4231-4AE4-AA2A-C4CBB8F407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459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31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162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4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58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610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34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26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10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757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142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F867-EE38-4DB6-8FC3-B4ADD7D6FD20}" type="datetimeFigureOut">
              <a:rPr lang="en-NZ" smtClean="0"/>
              <a:t>6/08/2014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33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i-NZ" dirty="0" smtClean="0"/>
              <a:t>Scion BTech Project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i-NZ" dirty="0" smtClean="0"/>
              <a:t>Dasarsh Vadugu</a:t>
            </a:r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ictures\Screenshots\Screenshot_2014-08-06-19-05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0765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Pictures\Screenshots\Screenshot_2014-08-06-22-49-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0765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Pictures\Screenshots\Screenshot_2014-08-06-19-06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6495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:\451 STUFF\first batch\Screenshot_2014-08-06-15-27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" y="1216496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US" dirty="0" smtClean="0"/>
              <a:t>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en-US" dirty="0" smtClean="0"/>
              <a:t>Syncing of files over wireless network</a:t>
            </a:r>
          </a:p>
          <a:p>
            <a:r>
              <a:rPr lang="en-US" dirty="0" smtClean="0"/>
              <a:t>Google Drive API</a:t>
            </a:r>
          </a:p>
          <a:p>
            <a:r>
              <a:rPr lang="en-US" dirty="0" smtClean="0"/>
              <a:t>Management of versions and merges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2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Problem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Processes in the nursery are being done on paper</a:t>
            </a:r>
          </a:p>
          <a:p>
            <a:r>
              <a:rPr lang="mi-NZ" dirty="0" smtClean="0"/>
              <a:t>Long process </a:t>
            </a:r>
            <a:r>
              <a:rPr lang="mi-NZ" dirty="0" smtClean="0"/>
              <a:t>of information being </a:t>
            </a:r>
            <a:r>
              <a:rPr lang="mi-NZ" dirty="0" smtClean="0"/>
              <a:t>entered into the system</a:t>
            </a:r>
          </a:p>
          <a:p>
            <a:r>
              <a:rPr lang="mi-NZ" dirty="0" smtClean="0"/>
              <a:t>Can be streamlined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Solution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Android application suitable for a tablet</a:t>
            </a:r>
          </a:p>
          <a:p>
            <a:pPr lvl="1"/>
            <a:r>
              <a:rPr lang="mi-NZ" dirty="0" smtClean="0"/>
              <a:t>No writing - eliminates legibility issues</a:t>
            </a:r>
          </a:p>
          <a:p>
            <a:pPr lvl="1"/>
            <a:r>
              <a:rPr lang="mi-NZ" dirty="0" smtClean="0"/>
              <a:t>Can be made clear what is to be recorded</a:t>
            </a:r>
          </a:p>
          <a:p>
            <a:pPr lvl="1"/>
            <a:r>
              <a:rPr lang="mi-NZ" dirty="0" smtClean="0"/>
              <a:t>Validation can be enforced on entered data</a:t>
            </a:r>
          </a:p>
          <a:p>
            <a:pPr lvl="1"/>
            <a:r>
              <a:rPr lang="mi-NZ" dirty="0" smtClean="0"/>
              <a:t>Camera allows for photos to be taken and attached</a:t>
            </a:r>
          </a:p>
          <a:p>
            <a:pPr lvl="1"/>
            <a:r>
              <a:rPr lang="mi-NZ" dirty="0" smtClean="0"/>
              <a:t>Essentially carrying many sheets</a:t>
            </a:r>
          </a:p>
          <a:p>
            <a:pPr marL="0" indent="0">
              <a:buNone/>
            </a:pP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What processes?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There are many processes</a:t>
            </a:r>
          </a:p>
          <a:p>
            <a:pPr lvl="1"/>
            <a:r>
              <a:rPr lang="mi-NZ" dirty="0" smtClean="0"/>
              <a:t>Rate of growth</a:t>
            </a:r>
          </a:p>
          <a:p>
            <a:pPr lvl="1"/>
            <a:r>
              <a:rPr lang="mi-NZ" dirty="0" smtClean="0"/>
              <a:t>Root structures</a:t>
            </a:r>
          </a:p>
          <a:p>
            <a:pPr lvl="1"/>
            <a:r>
              <a:rPr lang="mi-NZ" dirty="0" smtClean="0"/>
              <a:t>Colouration</a:t>
            </a:r>
          </a:p>
          <a:p>
            <a:pPr lvl="1"/>
            <a:r>
              <a:rPr lang="mi-NZ" dirty="0" smtClean="0"/>
              <a:t>Mapping</a:t>
            </a:r>
          </a:p>
          <a:p>
            <a:pPr lvl="2"/>
            <a:r>
              <a:rPr lang="mi-NZ" dirty="0" smtClean="0"/>
              <a:t>Static</a:t>
            </a:r>
          </a:p>
          <a:p>
            <a:pPr lvl="2"/>
            <a:r>
              <a:rPr lang="mi-NZ" dirty="0" smtClean="0"/>
              <a:t>Dynamic</a:t>
            </a:r>
            <a:endParaRPr lang="en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Five forms in total</a:t>
            </a:r>
          </a:p>
          <a:p>
            <a:r>
              <a:rPr lang="mi-NZ" dirty="0" smtClean="0"/>
              <a:t>Dropdown boxes offer choices from other sheets</a:t>
            </a:r>
          </a:p>
          <a:p>
            <a:r>
              <a:rPr lang="mi-NZ" dirty="0"/>
              <a:t>Mapping forms access camera to attach and edit </a:t>
            </a:r>
            <a:r>
              <a:rPr lang="mi-NZ" dirty="0" smtClean="0"/>
              <a:t>photos</a:t>
            </a:r>
          </a:p>
          <a:p>
            <a:r>
              <a:rPr lang="mi-NZ" dirty="0" smtClean="0"/>
              <a:t>Sheet preview to show current state and updates</a:t>
            </a:r>
          </a:p>
          <a:p>
            <a:r>
              <a:rPr lang="mi-NZ" dirty="0" smtClean="0"/>
              <a:t>Files are synced between server and device</a:t>
            </a:r>
            <a:endParaRPr lang="mi-NZ" dirty="0"/>
          </a:p>
          <a:p>
            <a:pPr marL="0" indent="0">
              <a:buNone/>
            </a:pP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984776" cy="648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451 STUFF\first batch\Screenshot_2014-08-06-15-26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474121" cy="59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999" y="6156012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Static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6204144" y="61560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Dynamic</a:t>
            </a:r>
            <a:endParaRPr lang="en-N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:\451 STUFF\first batch\Screenshot_2014-08-06-15-27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5577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451 STUFF\first batch\Screenshot_2014-08-06-15-27-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40" y="965577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451 STUFF\first batch\Screenshot_2014-08-06-15-28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80" y="1065406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451 STUFF\first batch\Screenshot_2014-08-06-15-28-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65406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451 STUFF\first batch\Screenshot_2014-08-06-15-27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5406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560" y="557994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Client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107332" y="557994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Species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7056144" y="557994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Location</a:t>
            </a:r>
            <a:endParaRPr lang="en-N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143</Words>
  <Application>Microsoft Office PowerPoint</Application>
  <PresentationFormat>On-screen Show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Scion BTech Project</vt:lpstr>
      <vt:lpstr>Problem</vt:lpstr>
      <vt:lpstr>Solution</vt:lpstr>
      <vt:lpstr>What processes?</vt:lpstr>
      <vt:lpstr>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Next?</vt:lpstr>
    </vt:vector>
  </TitlesOfParts>
  <Company>The University of Auckland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Scion Project</dc:title>
  <dc:creator>student</dc:creator>
  <cp:lastModifiedBy>Dasarsh</cp:lastModifiedBy>
  <cp:revision>21</cp:revision>
  <dcterms:created xsi:type="dcterms:W3CDTF">2014-08-05T03:13:56Z</dcterms:created>
  <dcterms:modified xsi:type="dcterms:W3CDTF">2014-08-06T11:31:05Z</dcterms:modified>
</cp:coreProperties>
</file>