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69" r:id="rId4"/>
    <p:sldId id="270" r:id="rId5"/>
    <p:sldId id="268" r:id="rId6"/>
    <p:sldId id="258" r:id="rId7"/>
    <p:sldId id="271" r:id="rId8"/>
    <p:sldId id="259" r:id="rId9"/>
    <p:sldId id="272" r:id="rId10"/>
    <p:sldId id="262" r:id="rId11"/>
    <p:sldId id="274" r:id="rId12"/>
    <p:sldId id="266" r:id="rId13"/>
    <p:sldId id="276" r:id="rId14"/>
    <p:sldId id="277" r:id="rId15"/>
    <p:sldId id="278" r:id="rId16"/>
    <p:sldId id="264" r:id="rId17"/>
    <p:sldId id="279" r:id="rId18"/>
    <p:sldId id="280" r:id="rId19"/>
    <p:sldId id="281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71D17-8A00-4024-ACFE-C94B2BFC8B6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C8E7-4231-4AE4-AA2A-C4CBB8F4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7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DC8E7-4231-4AE4-AA2A-C4CBB8F407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2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21/10/2014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459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21/10/2014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311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21/10/2014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162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21/10/2014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246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21/10/2014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588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21/10/2014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610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21/10/2014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034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21/10/2014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269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21/10/2014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810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21/10/2014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757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867-EE38-4DB6-8FC3-B4ADD7D6FD20}" type="datetimeFigureOut">
              <a:rPr lang="en-NZ" smtClean="0"/>
              <a:t>21/10/2014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142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DF867-EE38-4DB6-8FC3-B4ADD7D6FD20}" type="datetimeFigureOut">
              <a:rPr lang="en-NZ" smtClean="0"/>
              <a:t>21/10/2014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8C0A3-DD87-4F8A-BEA6-C6538057CEF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337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i-NZ" dirty="0" smtClean="0"/>
              <a:t>Scion BTech Project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i-NZ" dirty="0" smtClean="0"/>
              <a:t>Dasarsh Vadugu</a:t>
            </a:r>
            <a:endParaRPr lang="en-N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7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7999" y="6156012"/>
            <a:ext cx="70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dirty="0" smtClean="0"/>
              <a:t>Static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6204144" y="615601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dirty="0" smtClean="0"/>
              <a:t>Dynamic</a:t>
            </a:r>
            <a:endParaRPr lang="en-N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:\451 STUFF\first batch\Screenshot_2014-08-06-15-27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65577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451 STUFF\first batch\Screenshot_2014-08-06-15-27-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40" y="965577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451 STUFF\first batch\Screenshot_2014-08-06-15-28-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80" y="1065406"/>
            <a:ext cx="292608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451 STUFF\first batch\Screenshot_2014-08-06-15-28-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65406"/>
            <a:ext cx="292608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451 STUFF\first batch\Screenshot_2014-08-06-15-27-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5406"/>
            <a:ext cx="292608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7560" y="557994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dirty="0" smtClean="0"/>
              <a:t>Client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4107332" y="557994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dirty="0" smtClean="0"/>
              <a:t>Species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7056144" y="5579948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dirty="0" smtClean="0"/>
              <a:t>Location</a:t>
            </a:r>
            <a:endParaRPr lang="en-N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5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F:\Pictures\Screenshots\Screenshot_2014-08-06-19-06-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16495"/>
            <a:ext cx="3657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:\451 STUFF\first batch\Screenshot_2014-08-06-15-27-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" y="1216496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1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:\451 STUFF\third batch\Screenshot_2014-08-11-11-27-0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16494"/>
            <a:ext cx="3661162" cy="487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:\451 STUFF\third batch\Screenshot_2014-08-11-11-27-2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192431"/>
            <a:ext cx="3679227" cy="4900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3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:\451 STUFF\third batch\Screenshot_2014-08-11-11-29-1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216493"/>
            <a:ext cx="3664731" cy="487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:\451 STUFF\third batch\Screenshot_2014-08-11-11-29-17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192430"/>
            <a:ext cx="3682812" cy="4900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7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mi-NZ" dirty="0" smtClean="0"/>
              <a:t>Abstraction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4282"/>
            <a:ext cx="8229600" cy="4525963"/>
          </a:xfrm>
        </p:spPr>
        <p:txBody>
          <a:bodyPr/>
          <a:lstStyle/>
          <a:p>
            <a:r>
              <a:rPr lang="mi-NZ" dirty="0" smtClean="0"/>
              <a:t>The level of abstraction could be lifted</a:t>
            </a:r>
            <a:endParaRPr lang="mi-NZ" dirty="0" smtClean="0"/>
          </a:p>
          <a:p>
            <a:r>
              <a:rPr lang="mi-NZ" dirty="0" smtClean="0"/>
              <a:t>No longer bound to five forms</a:t>
            </a:r>
            <a:endParaRPr lang="mi-NZ" dirty="0" smtClean="0"/>
          </a:p>
          <a:p>
            <a:r>
              <a:rPr lang="mi-NZ" dirty="0" smtClean="0"/>
              <a:t>Work for all digital forms in all situations</a:t>
            </a:r>
            <a:endParaRPr lang="mi-NZ" dirty="0" smtClean="0"/>
          </a:p>
          <a:p>
            <a:r>
              <a:rPr lang="mi-NZ" dirty="0" smtClean="0"/>
              <a:t>Sheet preview to show current state and </a:t>
            </a:r>
            <a:r>
              <a:rPr lang="mi-NZ" dirty="0" smtClean="0"/>
              <a:t>updates</a:t>
            </a:r>
            <a:endParaRPr lang="mi-NZ" dirty="0" smtClean="0"/>
          </a:p>
          <a:p>
            <a:r>
              <a:rPr lang="mi-NZ" dirty="0" smtClean="0"/>
              <a:t>Make any digital questionnaire based on specifications</a:t>
            </a:r>
            <a:endParaRPr lang="mi-NZ" dirty="0"/>
          </a:p>
          <a:p>
            <a:pPr marL="0" indent="0">
              <a:buNone/>
            </a:pPr>
            <a:endParaRPr lang="mi-N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2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mi-NZ" dirty="0" smtClean="0"/>
              <a:t>New design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428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mi-NZ" dirty="0" smtClean="0"/>
              <a:t>Materialise a questionnaire based on its specifications</a:t>
            </a:r>
            <a:endParaRPr lang="mi-NZ" dirty="0" smtClean="0"/>
          </a:p>
          <a:p>
            <a:r>
              <a:rPr lang="mi-NZ" dirty="0" smtClean="0"/>
              <a:t>Present the user with an experience which is analogous to a paper-based questionnaire</a:t>
            </a:r>
            <a:endParaRPr lang="mi-NZ" dirty="0" smtClean="0"/>
          </a:p>
          <a:p>
            <a:r>
              <a:rPr lang="mi-NZ" dirty="0" smtClean="0"/>
              <a:t>Schema to define the rules of forming the XML document required for the questionnaire specifications</a:t>
            </a:r>
            <a:endParaRPr lang="mi-NZ" dirty="0" smtClean="0"/>
          </a:p>
          <a:p>
            <a:r>
              <a:rPr lang="mi-NZ" dirty="0" smtClean="0"/>
              <a:t>Retain sheet </a:t>
            </a:r>
            <a:r>
              <a:rPr lang="mi-NZ" dirty="0" smtClean="0"/>
              <a:t>preview to show current state and </a:t>
            </a:r>
            <a:r>
              <a:rPr lang="mi-NZ" dirty="0" smtClean="0"/>
              <a:t>updates</a:t>
            </a:r>
            <a:endParaRPr lang="mi-NZ" dirty="0" smtClean="0"/>
          </a:p>
          <a:p>
            <a:r>
              <a:rPr lang="mi-NZ" dirty="0" smtClean="0"/>
              <a:t>Files are synced between server and device</a:t>
            </a:r>
            <a:endParaRPr lang="mi-NZ" dirty="0"/>
          </a:p>
          <a:p>
            <a:pPr marL="0" indent="0">
              <a:buNone/>
            </a:pPr>
            <a:endParaRPr lang="mi-N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mi-NZ" dirty="0" smtClean="0"/>
              <a:t>Types of questions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428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mi-NZ" dirty="0" smtClean="0"/>
              <a:t>Text</a:t>
            </a:r>
          </a:p>
          <a:p>
            <a:r>
              <a:rPr lang="mi-NZ" dirty="0" smtClean="0"/>
              <a:t>Numeric</a:t>
            </a:r>
          </a:p>
          <a:p>
            <a:r>
              <a:rPr lang="mi-NZ" dirty="0" smtClean="0"/>
              <a:t>Multiple choice</a:t>
            </a:r>
          </a:p>
          <a:p>
            <a:pPr lvl="1"/>
            <a:r>
              <a:rPr lang="mi-NZ" dirty="0" smtClean="0"/>
              <a:t>Single response</a:t>
            </a:r>
          </a:p>
          <a:p>
            <a:pPr lvl="1"/>
            <a:r>
              <a:rPr lang="mi-NZ" dirty="0" smtClean="0"/>
              <a:t>Multiple response</a:t>
            </a:r>
            <a:endParaRPr lang="mi-NZ" dirty="0" smtClean="0"/>
          </a:p>
          <a:p>
            <a:r>
              <a:rPr lang="mi-NZ" dirty="0" smtClean="0"/>
              <a:t>Time/Date</a:t>
            </a:r>
          </a:p>
          <a:p>
            <a:r>
              <a:rPr lang="mi-NZ" dirty="0" smtClean="0"/>
              <a:t>Location</a:t>
            </a:r>
          </a:p>
          <a:p>
            <a:r>
              <a:rPr lang="mi-NZ" dirty="0" smtClean="0"/>
              <a:t>Media</a:t>
            </a:r>
          </a:p>
          <a:p>
            <a:pPr lvl="1"/>
            <a:r>
              <a:rPr lang="mi-NZ" dirty="0" smtClean="0"/>
              <a:t>Image</a:t>
            </a:r>
          </a:p>
          <a:p>
            <a:pPr lvl="1"/>
            <a:r>
              <a:rPr lang="mi-NZ" dirty="0" smtClean="0"/>
              <a:t>Video</a:t>
            </a:r>
          </a:p>
          <a:p>
            <a:pPr lvl="1"/>
            <a:r>
              <a:rPr lang="mi-NZ" dirty="0" smtClean="0"/>
              <a:t>Audio</a:t>
            </a:r>
            <a:endParaRPr lang="mi-NZ" dirty="0"/>
          </a:p>
          <a:p>
            <a:pPr marL="0" indent="0">
              <a:buNone/>
            </a:pPr>
            <a:endParaRPr lang="mi-N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7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2976"/>
            <a:ext cx="8229600" cy="1143000"/>
          </a:xfrm>
        </p:spPr>
        <p:txBody>
          <a:bodyPr/>
          <a:lstStyle/>
          <a:p>
            <a:r>
              <a:rPr lang="mi-NZ" dirty="0" smtClean="0"/>
              <a:t>Demo</a:t>
            </a:r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2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mi-NZ" dirty="0" smtClean="0"/>
              <a:t>Challenges and future work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4282"/>
            <a:ext cx="8229600" cy="4525963"/>
          </a:xfrm>
        </p:spPr>
        <p:txBody>
          <a:bodyPr>
            <a:normAutofit/>
          </a:bodyPr>
          <a:lstStyle/>
          <a:p>
            <a:r>
              <a:rPr lang="mi-NZ" dirty="0" smtClean="0"/>
              <a:t>Dropbox API</a:t>
            </a:r>
          </a:p>
          <a:p>
            <a:pPr lvl="1"/>
            <a:r>
              <a:rPr lang="mi-NZ" dirty="0" smtClean="0"/>
              <a:t>Authentication</a:t>
            </a:r>
          </a:p>
          <a:p>
            <a:pPr lvl="1"/>
            <a:r>
              <a:rPr lang="mi-NZ" dirty="0" smtClean="0"/>
              <a:t>Saver</a:t>
            </a:r>
          </a:p>
          <a:p>
            <a:pPr lvl="1"/>
            <a:r>
              <a:rPr lang="mi-NZ" dirty="0" smtClean="0"/>
              <a:t>Syncing functionality</a:t>
            </a:r>
          </a:p>
          <a:p>
            <a:pPr lvl="2"/>
            <a:r>
              <a:rPr lang="mi-NZ" dirty="0" smtClean="0"/>
              <a:t>Offline sync</a:t>
            </a:r>
            <a:endParaRPr lang="mi-NZ" dirty="0" smtClean="0"/>
          </a:p>
          <a:p>
            <a:r>
              <a:rPr lang="mi-NZ" dirty="0" smtClean="0"/>
              <a:t>Future work</a:t>
            </a:r>
            <a:endParaRPr lang="mi-N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9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mi-NZ" dirty="0" smtClean="0"/>
              <a:t>Introduction and recap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4283"/>
            <a:ext cx="8229600" cy="1914798"/>
          </a:xfrm>
        </p:spPr>
        <p:txBody>
          <a:bodyPr/>
          <a:lstStyle/>
          <a:p>
            <a:r>
              <a:rPr lang="mi-NZ" dirty="0" smtClean="0"/>
              <a:t>Removal of a paper-based form system</a:t>
            </a:r>
            <a:endParaRPr lang="mi-NZ" dirty="0" smtClean="0"/>
          </a:p>
          <a:p>
            <a:r>
              <a:rPr lang="mi-NZ" dirty="0" smtClean="0"/>
              <a:t>Paper-based systems are error-prone and potentially dangerous</a:t>
            </a:r>
            <a:endParaRPr lang="mi-N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6856" y="3870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i-NZ" dirty="0" smtClean="0"/>
              <a:t>Proposed solution</a:t>
            </a:r>
            <a:endParaRPr lang="en-NZ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6856" y="4941168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i-NZ" dirty="0" smtClean="0"/>
              <a:t>Digitise forms onto a tablet device</a:t>
            </a:r>
          </a:p>
        </p:txBody>
      </p:sp>
    </p:spTree>
    <p:extLst>
      <p:ext uri="{BB962C8B-B14F-4D97-AF65-F5344CB8AC3E}">
        <p14:creationId xmlns:p14="http://schemas.microsoft.com/office/powerpoint/2010/main" val="31571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2976"/>
            <a:ext cx="8229600" cy="1143000"/>
          </a:xfrm>
        </p:spPr>
        <p:txBody>
          <a:bodyPr/>
          <a:lstStyle/>
          <a:p>
            <a:r>
              <a:rPr lang="mi-NZ" dirty="0" smtClean="0"/>
              <a:t>Thank you!</a:t>
            </a:r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5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mi-NZ" dirty="0" smtClean="0"/>
              <a:t>Why a tablet device?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428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mi-NZ" dirty="0" smtClean="0"/>
              <a:t>Several notable advantages which are not even applicable to paper</a:t>
            </a:r>
          </a:p>
          <a:p>
            <a:pPr lvl="1"/>
            <a:r>
              <a:rPr lang="mi-NZ" dirty="0" smtClean="0"/>
              <a:t>Activities and Services</a:t>
            </a:r>
          </a:p>
          <a:p>
            <a:pPr lvl="1"/>
            <a:r>
              <a:rPr lang="mi-NZ" dirty="0" smtClean="0"/>
              <a:t>Adaptability</a:t>
            </a:r>
          </a:p>
          <a:p>
            <a:pPr lvl="1"/>
            <a:r>
              <a:rPr lang="mi-NZ" dirty="0" smtClean="0"/>
              <a:t>Activity Lifecycle</a:t>
            </a:r>
          </a:p>
          <a:p>
            <a:pPr lvl="1"/>
            <a:r>
              <a:rPr lang="mi-NZ" dirty="0" smtClean="0"/>
              <a:t>Media capabilities</a:t>
            </a:r>
          </a:p>
          <a:p>
            <a:pPr lvl="1"/>
            <a:r>
              <a:rPr lang="mi-NZ" dirty="0" smtClean="0"/>
              <a:t>Inbuilt sensors</a:t>
            </a:r>
          </a:p>
          <a:p>
            <a:pPr lvl="1"/>
            <a:r>
              <a:rPr lang="mi-NZ" dirty="0" smtClean="0"/>
              <a:t>Connectivity</a:t>
            </a:r>
          </a:p>
          <a:p>
            <a:pPr lvl="1"/>
            <a:r>
              <a:rPr lang="mi-NZ" dirty="0" smtClean="0"/>
              <a:t>Data validation</a:t>
            </a:r>
            <a:endParaRPr lang="mi-N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1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mi-NZ" dirty="0" smtClean="0"/>
              <a:t>Scion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4282"/>
            <a:ext cx="8229600" cy="4525963"/>
          </a:xfrm>
        </p:spPr>
        <p:txBody>
          <a:bodyPr>
            <a:normAutofit/>
          </a:bodyPr>
          <a:lstStyle/>
          <a:p>
            <a:r>
              <a:rPr lang="mi-NZ" dirty="0" smtClean="0"/>
              <a:t>New Zealand Crown Research Institute</a:t>
            </a:r>
          </a:p>
          <a:p>
            <a:r>
              <a:rPr lang="mi-NZ" dirty="0" smtClean="0"/>
              <a:t>Specialises in research and the science and technology development for many biomaterial sectors</a:t>
            </a:r>
          </a:p>
          <a:p>
            <a:r>
              <a:rPr lang="mi-NZ" dirty="0" smtClean="0"/>
              <a:t>In their nursery, records of the plants must be taken</a:t>
            </a:r>
            <a:endParaRPr lang="mi-N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3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mi-NZ" dirty="0" smtClean="0"/>
              <a:t>Problem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4282"/>
            <a:ext cx="8229600" cy="4525963"/>
          </a:xfrm>
        </p:spPr>
        <p:txBody>
          <a:bodyPr/>
          <a:lstStyle/>
          <a:p>
            <a:r>
              <a:rPr lang="mi-NZ" dirty="0" smtClean="0"/>
              <a:t>Processes in the nursery are being done on </a:t>
            </a:r>
            <a:r>
              <a:rPr lang="mi-NZ" dirty="0" smtClean="0"/>
              <a:t>paper</a:t>
            </a:r>
            <a:endParaRPr lang="mi-NZ" dirty="0" smtClean="0"/>
          </a:p>
          <a:p>
            <a:r>
              <a:rPr lang="mi-NZ" dirty="0" smtClean="0"/>
              <a:t>Long process of information being entered into the </a:t>
            </a:r>
            <a:r>
              <a:rPr lang="mi-NZ" dirty="0" smtClean="0"/>
              <a:t>system</a:t>
            </a:r>
            <a:endParaRPr lang="mi-NZ" dirty="0" smtClean="0"/>
          </a:p>
          <a:p>
            <a:r>
              <a:rPr lang="mi-NZ" dirty="0" smtClean="0"/>
              <a:t>Can be </a:t>
            </a:r>
            <a:r>
              <a:rPr lang="mi-NZ" dirty="0" smtClean="0"/>
              <a:t>streamlined</a:t>
            </a:r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8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mi-NZ" dirty="0" smtClean="0"/>
              <a:t>Solution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4282"/>
            <a:ext cx="8229600" cy="4525963"/>
          </a:xfrm>
        </p:spPr>
        <p:txBody>
          <a:bodyPr/>
          <a:lstStyle/>
          <a:p>
            <a:r>
              <a:rPr lang="mi-NZ" dirty="0" smtClean="0"/>
              <a:t>Android application suitable for a tablet</a:t>
            </a:r>
          </a:p>
          <a:p>
            <a:pPr lvl="1"/>
            <a:r>
              <a:rPr lang="mi-NZ" dirty="0" smtClean="0"/>
              <a:t>No writing - eliminates legibility </a:t>
            </a:r>
            <a:r>
              <a:rPr lang="mi-NZ" dirty="0" smtClean="0"/>
              <a:t>issues</a:t>
            </a:r>
            <a:endParaRPr lang="mi-NZ" dirty="0" smtClean="0"/>
          </a:p>
          <a:p>
            <a:pPr lvl="1"/>
            <a:r>
              <a:rPr lang="mi-NZ" dirty="0" smtClean="0"/>
              <a:t>Can be made clear what is to be </a:t>
            </a:r>
            <a:r>
              <a:rPr lang="mi-NZ" dirty="0" smtClean="0"/>
              <a:t>recorded</a:t>
            </a:r>
            <a:endParaRPr lang="mi-NZ" dirty="0" smtClean="0"/>
          </a:p>
          <a:p>
            <a:pPr lvl="1"/>
            <a:r>
              <a:rPr lang="mi-NZ" dirty="0" smtClean="0"/>
              <a:t>Validation can be enforced on entered </a:t>
            </a:r>
            <a:r>
              <a:rPr lang="mi-NZ" dirty="0" smtClean="0"/>
              <a:t>data</a:t>
            </a:r>
            <a:endParaRPr lang="mi-NZ" dirty="0" smtClean="0"/>
          </a:p>
          <a:p>
            <a:pPr lvl="1"/>
            <a:r>
              <a:rPr lang="mi-NZ" dirty="0" smtClean="0"/>
              <a:t>Camera allows for photos to be taken and </a:t>
            </a:r>
            <a:r>
              <a:rPr lang="mi-NZ" dirty="0" smtClean="0"/>
              <a:t>attached</a:t>
            </a:r>
            <a:endParaRPr lang="mi-NZ" dirty="0" smtClean="0"/>
          </a:p>
          <a:p>
            <a:pPr lvl="1"/>
            <a:r>
              <a:rPr lang="mi-NZ" dirty="0" smtClean="0"/>
              <a:t>Essentially carrying many </a:t>
            </a:r>
            <a:r>
              <a:rPr lang="mi-NZ" dirty="0" smtClean="0"/>
              <a:t>spreadsheets</a:t>
            </a:r>
            <a:endParaRPr lang="mi-NZ" dirty="0" smtClean="0"/>
          </a:p>
          <a:p>
            <a:pPr marL="0" indent="0">
              <a:buNone/>
            </a:pPr>
            <a:endParaRPr lang="mi-N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mi-NZ" dirty="0" smtClean="0"/>
              <a:t>Related Solutions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4282"/>
            <a:ext cx="8229600" cy="4525963"/>
          </a:xfrm>
        </p:spPr>
        <p:txBody>
          <a:bodyPr/>
          <a:lstStyle/>
          <a:p>
            <a:r>
              <a:rPr lang="mi-NZ" dirty="0" smtClean="0"/>
              <a:t>Not a new concept</a:t>
            </a:r>
          </a:p>
          <a:p>
            <a:r>
              <a:rPr lang="mi-NZ" dirty="0" smtClean="0"/>
              <a:t>There is a clear advantage in using digitised forms over paper</a:t>
            </a:r>
          </a:p>
          <a:p>
            <a:pPr lvl="1"/>
            <a:r>
              <a:rPr lang="mi-NZ" dirty="0" smtClean="0"/>
              <a:t>Consistency</a:t>
            </a:r>
          </a:p>
          <a:p>
            <a:pPr lvl="1"/>
            <a:r>
              <a:rPr lang="mi-NZ" dirty="0" smtClean="0"/>
              <a:t>Data integrity</a:t>
            </a:r>
          </a:p>
          <a:p>
            <a:pPr lvl="1"/>
            <a:r>
              <a:rPr lang="mi-NZ" dirty="0" smtClean="0"/>
              <a:t>Speed</a:t>
            </a:r>
          </a:p>
          <a:p>
            <a:r>
              <a:rPr lang="mi-NZ" dirty="0" smtClean="0"/>
              <a:t>Recent changes in technology demand a revision of this idea</a:t>
            </a:r>
            <a:endParaRPr lang="mi-NZ" dirty="0" smtClean="0"/>
          </a:p>
          <a:p>
            <a:pPr marL="0" indent="0">
              <a:buNone/>
            </a:pPr>
            <a:endParaRPr lang="mi-N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5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mi-NZ" dirty="0" smtClean="0"/>
              <a:t>What processes?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4282"/>
            <a:ext cx="8229600" cy="4525963"/>
          </a:xfrm>
        </p:spPr>
        <p:txBody>
          <a:bodyPr/>
          <a:lstStyle/>
          <a:p>
            <a:r>
              <a:rPr lang="mi-NZ" dirty="0" smtClean="0"/>
              <a:t>There are many processes</a:t>
            </a:r>
          </a:p>
          <a:p>
            <a:pPr lvl="1"/>
            <a:r>
              <a:rPr lang="mi-NZ" dirty="0" smtClean="0"/>
              <a:t>Rate of growth</a:t>
            </a:r>
          </a:p>
          <a:p>
            <a:pPr lvl="1"/>
            <a:r>
              <a:rPr lang="mi-NZ" dirty="0" smtClean="0"/>
              <a:t>Root structures</a:t>
            </a:r>
          </a:p>
          <a:p>
            <a:pPr lvl="1"/>
            <a:r>
              <a:rPr lang="mi-NZ" dirty="0" smtClean="0"/>
              <a:t>Colouration</a:t>
            </a:r>
          </a:p>
          <a:p>
            <a:pPr lvl="1"/>
            <a:r>
              <a:rPr lang="mi-NZ" dirty="0" smtClean="0"/>
              <a:t>Mapping</a:t>
            </a:r>
          </a:p>
          <a:p>
            <a:pPr lvl="2"/>
            <a:r>
              <a:rPr lang="mi-NZ" dirty="0" smtClean="0"/>
              <a:t>Static</a:t>
            </a:r>
          </a:p>
          <a:p>
            <a:pPr lvl="2"/>
            <a:r>
              <a:rPr lang="mi-NZ" dirty="0" smtClean="0"/>
              <a:t>Dynamic</a:t>
            </a:r>
            <a:endParaRPr lang="en-N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9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mi-NZ" dirty="0" smtClean="0"/>
              <a:t>Mapping</a:t>
            </a:r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5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7865" cy="93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830" y="1867186"/>
            <a:ext cx="581025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838" y="4509120"/>
            <a:ext cx="5791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330</Words>
  <Application>Microsoft Office PowerPoint</Application>
  <PresentationFormat>On-screen Show (4:3)</PresentationFormat>
  <Paragraphs>86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Scion BTech Project</vt:lpstr>
      <vt:lpstr>Introduction and recap</vt:lpstr>
      <vt:lpstr>Why a tablet device?</vt:lpstr>
      <vt:lpstr>Scion</vt:lpstr>
      <vt:lpstr>Problem</vt:lpstr>
      <vt:lpstr>Solution</vt:lpstr>
      <vt:lpstr>Related Solutions</vt:lpstr>
      <vt:lpstr>What processes?</vt:lpstr>
      <vt:lpstr>Mapping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Abstraction</vt:lpstr>
      <vt:lpstr>New design</vt:lpstr>
      <vt:lpstr>Types of questions</vt:lpstr>
      <vt:lpstr>Demo</vt:lpstr>
      <vt:lpstr>Challenges and future work</vt:lpstr>
      <vt:lpstr>Thank you!</vt:lpstr>
    </vt:vector>
  </TitlesOfParts>
  <Company>The University of Auckland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Scion Project</dc:title>
  <dc:creator>student</dc:creator>
  <cp:lastModifiedBy>Dasarsh Vadugu</cp:lastModifiedBy>
  <cp:revision>33</cp:revision>
  <dcterms:created xsi:type="dcterms:W3CDTF">2014-08-05T03:13:56Z</dcterms:created>
  <dcterms:modified xsi:type="dcterms:W3CDTF">2014-10-21T12:07:41Z</dcterms:modified>
</cp:coreProperties>
</file>