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1" r:id="rId1"/>
  </p:sldMasterIdLst>
  <p:notesMasterIdLst>
    <p:notesMasterId r:id="rId17"/>
  </p:notesMasterIdLst>
  <p:sldIdLst>
    <p:sldId id="256" r:id="rId2"/>
    <p:sldId id="257" r:id="rId3"/>
    <p:sldId id="260" r:id="rId4"/>
    <p:sldId id="262" r:id="rId5"/>
    <p:sldId id="269" r:id="rId6"/>
    <p:sldId id="258" r:id="rId7"/>
    <p:sldId id="259" r:id="rId8"/>
    <p:sldId id="270" r:id="rId9"/>
    <p:sldId id="261" r:id="rId10"/>
    <p:sldId id="268" r:id="rId11"/>
    <p:sldId id="263" r:id="rId12"/>
    <p:sldId id="267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473" autoAdjust="0"/>
  </p:normalViewPr>
  <p:slideViewPr>
    <p:cSldViewPr snapToGrid="0">
      <p:cViewPr varScale="1">
        <p:scale>
          <a:sx n="118" d="100"/>
          <a:sy n="118" d="100"/>
        </p:scale>
        <p:origin x="127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C252B-45A8-4DDA-B35D-393F0F5BCF22}" type="datetimeFigureOut">
              <a:rPr lang="en-NZ" smtClean="0"/>
              <a:t>28/08/2014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2E717-36DC-4C11-9586-25DE4578375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791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2E717-36DC-4C11-9586-25DE45783753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0313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2E717-36DC-4C11-9586-25DE45783753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89416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2E717-36DC-4C11-9586-25DE45783753}" type="slidenum">
              <a:rPr lang="en-NZ" smtClean="0"/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8650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7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7977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41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4789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0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46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1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75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9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86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7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71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91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3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99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9901" y="2404534"/>
            <a:ext cx="6957314" cy="1646302"/>
          </a:xfrm>
        </p:spPr>
        <p:txBody>
          <a:bodyPr>
            <a:normAutofit fontScale="90000"/>
          </a:bodyPr>
          <a:lstStyle/>
          <a:p>
            <a:r>
              <a:rPr lang="en-NZ" b="1" dirty="0"/>
              <a:t>Solar Monitoring Panel</a:t>
            </a:r>
            <a:br>
              <a:rPr lang="en-NZ" b="1" dirty="0"/>
            </a:br>
            <a:r>
              <a:rPr lang="en-NZ" b="1" dirty="0" smtClean="0"/>
              <a:t>	</a:t>
            </a:r>
            <a:r>
              <a:rPr lang="en-NZ" sz="3600" dirty="0" smtClean="0">
                <a:solidFill>
                  <a:schemeClr val="tx1"/>
                </a:solidFill>
              </a:rPr>
              <a:t>BTech 451 Mid-Year Seminar</a:t>
            </a:r>
            <a:endParaRPr lang="en-NZ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David Armstrong – 5636534</a:t>
            </a:r>
          </a:p>
          <a:p>
            <a:r>
              <a:rPr lang="en-NZ" dirty="0"/>
              <a:t>Academic Supervisor: Ulrich Speidel</a:t>
            </a:r>
            <a:endParaRPr lang="en-NZ" dirty="0" smtClean="0"/>
          </a:p>
          <a:p>
            <a:r>
              <a:rPr lang="en-NZ" dirty="0" smtClean="0"/>
              <a:t>This project </a:t>
            </a:r>
            <a:r>
              <a:rPr lang="en-NZ" dirty="0"/>
              <a:t>is </a:t>
            </a:r>
            <a:r>
              <a:rPr lang="en-NZ" dirty="0" smtClean="0"/>
              <a:t>with Vector Limited</a:t>
            </a:r>
          </a:p>
          <a:p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031" y="5501576"/>
            <a:ext cx="3808153" cy="135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6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/>
              <a:t>Technical Choices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/>
              <a:t>Programming </a:t>
            </a:r>
            <a:r>
              <a:rPr lang="en-NZ" sz="2400" dirty="0" smtClean="0"/>
              <a:t>Language – Needs to be to </a:t>
            </a:r>
            <a:r>
              <a:rPr lang="en-NZ" sz="2400" dirty="0"/>
              <a:t>run for a long </a:t>
            </a:r>
            <a:r>
              <a:rPr lang="en-NZ" sz="2400" dirty="0" smtClean="0"/>
              <a:t>time and have HTTPS and GPIO libraries</a:t>
            </a:r>
            <a:endParaRPr lang="en-NZ" sz="2400" dirty="0"/>
          </a:p>
          <a:p>
            <a:pPr lvl="1"/>
            <a:r>
              <a:rPr lang="en-NZ" sz="2200" dirty="0"/>
              <a:t>Python</a:t>
            </a:r>
          </a:p>
          <a:p>
            <a:pPr lvl="1"/>
            <a:r>
              <a:rPr lang="en-NZ" sz="2200" b="1" u="sng" dirty="0" smtClean="0"/>
              <a:t>Java</a:t>
            </a:r>
            <a:endParaRPr lang="en-NZ" sz="2200" b="1" u="sng" dirty="0"/>
          </a:p>
          <a:p>
            <a:pPr lvl="1"/>
            <a:r>
              <a:rPr lang="en-NZ" sz="2200" dirty="0" smtClean="0"/>
              <a:t>C++</a:t>
            </a:r>
          </a:p>
          <a:p>
            <a:r>
              <a:rPr lang="en-NZ" sz="2400" dirty="0" smtClean="0"/>
              <a:t>Status return format – Needs to use low bandwidth</a:t>
            </a:r>
          </a:p>
          <a:p>
            <a:pPr lvl="1"/>
            <a:r>
              <a:rPr lang="en-NZ" sz="2200" dirty="0"/>
              <a:t>XML</a:t>
            </a:r>
          </a:p>
          <a:p>
            <a:pPr lvl="1"/>
            <a:r>
              <a:rPr lang="en-NZ" sz="2200" b="1" u="sng" dirty="0" smtClean="0"/>
              <a:t>JSON</a:t>
            </a:r>
            <a:endParaRPr lang="en-NZ" sz="2200" b="1" u="sng" dirty="0"/>
          </a:p>
          <a:p>
            <a:pPr marL="457200" lvl="1" indent="0">
              <a:buNone/>
            </a:pPr>
            <a:endParaRPr lang="en-NZ" sz="2200" dirty="0"/>
          </a:p>
        </p:txBody>
      </p:sp>
    </p:spTree>
    <p:extLst>
      <p:ext uri="{BB962C8B-B14F-4D97-AF65-F5344CB8AC3E}">
        <p14:creationId xmlns:p14="http://schemas.microsoft.com/office/powerpoint/2010/main" val="281255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99869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Current Progress - Overview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Raspberry Pi configuration</a:t>
            </a:r>
          </a:p>
          <a:p>
            <a:r>
              <a:rPr lang="en-NZ" sz="2400" dirty="0" smtClean="0"/>
              <a:t>Decision Making Program</a:t>
            </a:r>
          </a:p>
          <a:p>
            <a:pPr lvl="1"/>
            <a:r>
              <a:rPr lang="en-NZ" sz="2200" dirty="0" smtClean="0"/>
              <a:t>Functional – Program structure works</a:t>
            </a:r>
          </a:p>
          <a:p>
            <a:pPr lvl="1"/>
            <a:r>
              <a:rPr lang="en-NZ" sz="2200" dirty="0" smtClean="0"/>
              <a:t>Lacks intelligent decision-making logic</a:t>
            </a:r>
          </a:p>
          <a:p>
            <a:pPr lvl="1"/>
            <a:r>
              <a:rPr lang="en-NZ" sz="2200" dirty="0"/>
              <a:t>API </a:t>
            </a:r>
            <a:r>
              <a:rPr lang="en-NZ" sz="2200" dirty="0" smtClean="0"/>
              <a:t>Methods</a:t>
            </a:r>
          </a:p>
          <a:p>
            <a:pPr lvl="1"/>
            <a:r>
              <a:rPr lang="en-NZ" sz="2200" dirty="0" smtClean="0"/>
              <a:t>GPIO control signal tested and working </a:t>
            </a:r>
            <a:r>
              <a:rPr lang="en-NZ" sz="2200" dirty="0"/>
              <a:t>with </a:t>
            </a:r>
            <a:r>
              <a:rPr lang="en-NZ" sz="2200" dirty="0" smtClean="0"/>
              <a:t>a LED</a:t>
            </a:r>
            <a:r>
              <a:rPr lang="en-NZ" sz="2200" dirty="0"/>
              <a:t>, but </a:t>
            </a:r>
            <a:r>
              <a:rPr lang="en-NZ" sz="2200" dirty="0" smtClean="0"/>
              <a:t>not </a:t>
            </a:r>
            <a:r>
              <a:rPr lang="en-NZ" sz="2200" dirty="0"/>
              <a:t>connected to a </a:t>
            </a:r>
            <a:r>
              <a:rPr lang="en-NZ" sz="2200" dirty="0" smtClean="0"/>
              <a:t>relay yet</a:t>
            </a:r>
          </a:p>
          <a:p>
            <a:pPr marL="457200" lvl="1" indent="0">
              <a:buNone/>
            </a:pPr>
            <a:endParaRPr lang="en-NZ" sz="2200" dirty="0"/>
          </a:p>
        </p:txBody>
      </p:sp>
    </p:spTree>
    <p:extLst>
      <p:ext uri="{BB962C8B-B14F-4D97-AF65-F5344CB8AC3E}">
        <p14:creationId xmlns:p14="http://schemas.microsoft.com/office/powerpoint/2010/main" val="158054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Current Progress - Classes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472665"/>
            <a:ext cx="8267140" cy="5232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/>
              <a:t>DecisionMaker.java</a:t>
            </a:r>
          </a:p>
          <a:p>
            <a:pPr lvl="1"/>
            <a:r>
              <a:rPr lang="en-NZ" sz="2200" dirty="0" smtClean="0"/>
              <a:t>Contains the main method, initiates the program</a:t>
            </a:r>
            <a:endParaRPr lang="en-NZ" sz="2200" dirty="0"/>
          </a:p>
          <a:p>
            <a:r>
              <a:rPr lang="en-NZ" sz="2400" dirty="0"/>
              <a:t>APIConnection.java</a:t>
            </a:r>
          </a:p>
          <a:p>
            <a:pPr lvl="1"/>
            <a:r>
              <a:rPr lang="en-NZ" sz="2200" dirty="0" smtClean="0"/>
              <a:t>Contains methods </a:t>
            </a:r>
            <a:r>
              <a:rPr lang="en-NZ" sz="2200" dirty="0"/>
              <a:t>for using </a:t>
            </a:r>
            <a:r>
              <a:rPr lang="en-NZ" sz="2200" dirty="0" smtClean="0"/>
              <a:t>the API, like getting current status</a:t>
            </a:r>
          </a:p>
          <a:p>
            <a:r>
              <a:rPr lang="en-NZ" sz="2400" dirty="0" smtClean="0"/>
              <a:t>LoopTask.java</a:t>
            </a:r>
          </a:p>
          <a:p>
            <a:pPr lvl="1"/>
            <a:r>
              <a:rPr lang="en-NZ" sz="2200" dirty="0" smtClean="0"/>
              <a:t>Contains </a:t>
            </a:r>
            <a:r>
              <a:rPr lang="en-NZ" sz="2200" dirty="0"/>
              <a:t>high-level </a:t>
            </a:r>
            <a:r>
              <a:rPr lang="en-NZ" sz="2200" dirty="0" smtClean="0"/>
              <a:t>logic ,</a:t>
            </a:r>
            <a:r>
              <a:rPr lang="en-NZ" sz="2200" dirty="0"/>
              <a:t> </a:t>
            </a:r>
            <a:r>
              <a:rPr lang="en-NZ" sz="2200" dirty="0" smtClean="0"/>
              <a:t>Subclass </a:t>
            </a:r>
            <a:r>
              <a:rPr lang="en-NZ" sz="2200" dirty="0"/>
              <a:t>of Thread</a:t>
            </a:r>
          </a:p>
          <a:p>
            <a:r>
              <a:rPr lang="en-NZ" sz="2400" dirty="0"/>
              <a:t>Logger.java</a:t>
            </a:r>
          </a:p>
          <a:p>
            <a:pPr lvl="1"/>
            <a:r>
              <a:rPr lang="en-NZ" sz="2200" dirty="0" smtClean="0"/>
              <a:t>Wrapper methods for logging</a:t>
            </a:r>
          </a:p>
          <a:p>
            <a:r>
              <a:rPr lang="en-NZ" sz="2400" dirty="0" smtClean="0"/>
              <a:t>LoadController.java</a:t>
            </a:r>
          </a:p>
          <a:p>
            <a:pPr lvl="1"/>
            <a:r>
              <a:rPr lang="en-NZ" sz="2200" dirty="0" smtClean="0"/>
              <a:t>Wrapper methods for controlling GPIO</a:t>
            </a:r>
            <a:endParaRPr lang="en-NZ" sz="2200" dirty="0"/>
          </a:p>
        </p:txBody>
      </p:sp>
    </p:spTree>
    <p:extLst>
      <p:ext uri="{BB962C8B-B14F-4D97-AF65-F5344CB8AC3E}">
        <p14:creationId xmlns:p14="http://schemas.microsoft.com/office/powerpoint/2010/main" val="417281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3920" y="2584056"/>
            <a:ext cx="3258395" cy="1320800"/>
          </a:xfrm>
        </p:spPr>
        <p:txBody>
          <a:bodyPr>
            <a:noAutofit/>
          </a:bodyPr>
          <a:lstStyle/>
          <a:p>
            <a:r>
              <a:rPr lang="en-NZ" sz="4800" dirty="0" smtClean="0"/>
              <a:t>Live Demo</a:t>
            </a:r>
            <a:endParaRPr lang="en-NZ" sz="4800" dirty="0"/>
          </a:p>
        </p:txBody>
      </p:sp>
    </p:spTree>
    <p:extLst>
      <p:ext uri="{BB962C8B-B14F-4D97-AF65-F5344CB8AC3E}">
        <p14:creationId xmlns:p14="http://schemas.microsoft.com/office/powerpoint/2010/main" val="376690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Future Work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Improve decision-making algorithm logic</a:t>
            </a:r>
          </a:p>
          <a:p>
            <a:pPr lvl="1"/>
            <a:r>
              <a:rPr lang="en-NZ" sz="2200" dirty="0" smtClean="0"/>
              <a:t>Record recent history on the device</a:t>
            </a:r>
          </a:p>
          <a:p>
            <a:pPr lvl="1"/>
            <a:r>
              <a:rPr lang="en-NZ" sz="2200" dirty="0" smtClean="0"/>
              <a:t>Compare the current day to recent history</a:t>
            </a:r>
          </a:p>
          <a:p>
            <a:pPr lvl="1"/>
            <a:r>
              <a:rPr lang="en-NZ" sz="2200" dirty="0" smtClean="0"/>
              <a:t>Estimate the remaining power to be generated this current day</a:t>
            </a:r>
          </a:p>
          <a:p>
            <a:pPr lvl="1"/>
            <a:r>
              <a:rPr lang="en-NZ" sz="2200" dirty="0" smtClean="0"/>
              <a:t>Make a decision accordingly</a:t>
            </a:r>
          </a:p>
          <a:p>
            <a:r>
              <a:rPr lang="en-NZ" sz="2400" dirty="0"/>
              <a:t>Setup up the Raspberry Pi in a box with a relay</a:t>
            </a:r>
          </a:p>
          <a:p>
            <a:pPr lvl="1"/>
            <a:r>
              <a:rPr lang="en-NZ" sz="2200" dirty="0"/>
              <a:t>Set up Raspberry Pi in a circuit with a relay to turn load on/off</a:t>
            </a:r>
          </a:p>
          <a:p>
            <a:r>
              <a:rPr lang="en-NZ" sz="2400" dirty="0" smtClean="0"/>
              <a:t>Feed decision information </a:t>
            </a:r>
            <a:r>
              <a:rPr lang="en-NZ" sz="2400" dirty="0"/>
              <a:t>back to </a:t>
            </a:r>
            <a:r>
              <a:rPr lang="en-NZ" sz="2400" dirty="0" smtClean="0"/>
              <a:t>Vector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288414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Thank you, any questions?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255952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102111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Background – Vector Limited</a:t>
            </a:r>
            <a:endParaRPr lang="en-N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982790"/>
            <a:ext cx="6959601" cy="42656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Vector Limited</a:t>
            </a:r>
          </a:p>
          <a:p>
            <a:pPr lvl="1"/>
            <a:r>
              <a:rPr lang="en-NZ" sz="2200" dirty="0" smtClean="0"/>
              <a:t>Auckland-based</a:t>
            </a:r>
          </a:p>
          <a:p>
            <a:pPr lvl="1"/>
            <a:r>
              <a:rPr lang="en-NZ" sz="2200" dirty="0" smtClean="0"/>
              <a:t>Primary a power distribution company</a:t>
            </a:r>
          </a:p>
          <a:p>
            <a:pPr lvl="1"/>
            <a:r>
              <a:rPr lang="en-NZ" sz="2200" dirty="0" smtClean="0"/>
              <a:t>Gas</a:t>
            </a:r>
          </a:p>
          <a:p>
            <a:pPr lvl="1"/>
            <a:r>
              <a:rPr lang="en-NZ" sz="2200" dirty="0" smtClean="0"/>
              <a:t>Fibre</a:t>
            </a:r>
          </a:p>
          <a:p>
            <a:r>
              <a:rPr lang="en-NZ" sz="2400" dirty="0"/>
              <a:t>Recently begun to investigate a solar optimisation </a:t>
            </a:r>
            <a:r>
              <a:rPr lang="en-NZ" sz="2400" dirty="0" smtClean="0"/>
              <a:t>challenge</a:t>
            </a:r>
          </a:p>
          <a:p>
            <a:pPr lvl="1"/>
            <a:r>
              <a:rPr lang="en-NZ" sz="2200" dirty="0" smtClean="0"/>
              <a:t>As with other distribution networks</a:t>
            </a:r>
            <a:endParaRPr lang="en-NZ" sz="2200" dirty="0"/>
          </a:p>
        </p:txBody>
      </p:sp>
    </p:spTree>
    <p:extLst>
      <p:ext uri="{BB962C8B-B14F-4D97-AF65-F5344CB8AC3E}">
        <p14:creationId xmlns:p14="http://schemas.microsoft.com/office/powerpoint/2010/main" val="20292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581500" cy="1320800"/>
          </a:xfrm>
        </p:spPr>
        <p:txBody>
          <a:bodyPr>
            <a:noAutofit/>
          </a:bodyPr>
          <a:lstStyle/>
          <a:p>
            <a:r>
              <a:rPr lang="en-NZ" sz="4000" dirty="0" smtClean="0"/>
              <a:t>Background </a:t>
            </a:r>
            <a:r>
              <a:rPr lang="en-NZ" sz="4000" dirty="0" smtClean="0"/>
              <a:t>– Solar Panel System</a:t>
            </a:r>
            <a:endParaRPr lang="en-N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8" y="1690690"/>
            <a:ext cx="7683502" cy="49387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Solar panels on the roof generate power</a:t>
            </a:r>
          </a:p>
          <a:p>
            <a:r>
              <a:rPr lang="en-NZ" sz="2400" dirty="0" smtClean="0"/>
              <a:t>Power can be stored in onsite battery for later use</a:t>
            </a:r>
          </a:p>
          <a:p>
            <a:pPr lvl="1"/>
            <a:r>
              <a:rPr lang="en-NZ" sz="2200" dirty="0" smtClean="0"/>
              <a:t>Can be used overnight or during power cuts</a:t>
            </a:r>
          </a:p>
          <a:p>
            <a:r>
              <a:rPr lang="en-NZ" sz="2400" dirty="0" smtClean="0"/>
              <a:t>Excess power can be exported to the grid</a:t>
            </a:r>
          </a:p>
          <a:p>
            <a:r>
              <a:rPr lang="en-NZ" sz="2400" dirty="0" smtClean="0"/>
              <a:t>Components are connected together by an onsite computer</a:t>
            </a:r>
          </a:p>
          <a:p>
            <a:r>
              <a:rPr lang="en-NZ" sz="2400" dirty="0" smtClean="0"/>
              <a:t>Connected to the internet via home internet connection</a:t>
            </a:r>
          </a:p>
          <a:p>
            <a:pPr lvl="1"/>
            <a:r>
              <a:rPr lang="en-NZ" sz="2200" dirty="0" smtClean="0"/>
              <a:t>Can be remotely controlled</a:t>
            </a:r>
            <a:endParaRPr lang="en-NZ" sz="2200" dirty="0"/>
          </a:p>
          <a:p>
            <a:pPr marL="457200" lvl="1" indent="0">
              <a:buNone/>
            </a:pPr>
            <a:endParaRPr lang="en-NZ" sz="2200" dirty="0"/>
          </a:p>
          <a:p>
            <a:endParaRPr lang="en-NZ" sz="2100" dirty="0"/>
          </a:p>
          <a:p>
            <a:pPr marL="0" indent="0">
              <a:buNone/>
            </a:pPr>
            <a:endParaRPr lang="en-NZ" sz="2100" dirty="0"/>
          </a:p>
        </p:txBody>
      </p:sp>
    </p:spTree>
    <p:extLst>
      <p:ext uri="{BB962C8B-B14F-4D97-AF65-F5344CB8AC3E}">
        <p14:creationId xmlns:p14="http://schemas.microsoft.com/office/powerpoint/2010/main" val="17283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162167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Background – Logical Diagram</a:t>
            </a:r>
            <a:endParaRPr lang="en-NZ" sz="4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623" y="1051556"/>
            <a:ext cx="5931572" cy="593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53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561475"/>
            <a:ext cx="7315201" cy="1320800"/>
          </a:xfrm>
        </p:spPr>
        <p:txBody>
          <a:bodyPr>
            <a:noAutofit/>
          </a:bodyPr>
          <a:lstStyle/>
          <a:p>
            <a:r>
              <a:rPr lang="en-NZ" sz="4000" dirty="0"/>
              <a:t>Background</a:t>
            </a:r>
            <a:r>
              <a:rPr lang="en-NZ" sz="4400" dirty="0"/>
              <a:t> - </a:t>
            </a:r>
            <a:r>
              <a:rPr lang="en-NZ" sz="4050" dirty="0" smtClean="0"/>
              <a:t>API</a:t>
            </a:r>
            <a:endParaRPr lang="en-NZ" sz="4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8" y="1690690"/>
            <a:ext cx="7683502" cy="49387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HTTPS based</a:t>
            </a:r>
            <a:endParaRPr lang="en-NZ" sz="2400" dirty="0"/>
          </a:p>
          <a:p>
            <a:pPr lvl="1"/>
            <a:r>
              <a:rPr lang="en-NZ" sz="2200" dirty="0"/>
              <a:t>GET, POST, </a:t>
            </a:r>
            <a:r>
              <a:rPr lang="en-NZ" sz="2200" dirty="0" smtClean="0"/>
              <a:t>DELETE methods</a:t>
            </a:r>
            <a:endParaRPr lang="en-NZ" sz="2200" dirty="0"/>
          </a:p>
          <a:p>
            <a:r>
              <a:rPr lang="en-NZ" sz="2400" dirty="0" smtClean="0"/>
              <a:t>Features</a:t>
            </a:r>
          </a:p>
          <a:p>
            <a:pPr lvl="1"/>
            <a:r>
              <a:rPr lang="en-NZ" sz="2200" dirty="0" smtClean="0"/>
              <a:t>Initiate / end session</a:t>
            </a:r>
          </a:p>
          <a:p>
            <a:pPr lvl="1"/>
            <a:r>
              <a:rPr lang="en-NZ" sz="2200" dirty="0" smtClean="0"/>
              <a:t>Get current system status in XML/JSON format</a:t>
            </a:r>
          </a:p>
          <a:p>
            <a:pPr lvl="1"/>
            <a:r>
              <a:rPr lang="en-NZ" sz="2200" dirty="0" smtClean="0"/>
              <a:t>View/modify power plans</a:t>
            </a:r>
          </a:p>
          <a:p>
            <a:r>
              <a:rPr lang="en-NZ" sz="2400" dirty="0" smtClean="0"/>
              <a:t>Newer version of API was </a:t>
            </a:r>
            <a:r>
              <a:rPr lang="en-NZ" sz="2400" dirty="0" smtClean="0"/>
              <a:t>released recently</a:t>
            </a:r>
          </a:p>
          <a:p>
            <a:pPr lvl="1"/>
            <a:r>
              <a:rPr lang="en-NZ" sz="2200" dirty="0" smtClean="0"/>
              <a:t>Better features</a:t>
            </a:r>
          </a:p>
          <a:p>
            <a:pPr lvl="1"/>
            <a:r>
              <a:rPr lang="en-NZ" sz="2200" dirty="0" smtClean="0"/>
              <a:t>Had to rewrite </a:t>
            </a:r>
            <a:r>
              <a:rPr lang="en-NZ" sz="2200" dirty="0" smtClean="0"/>
              <a:t>API code</a:t>
            </a:r>
            <a:endParaRPr lang="en-NZ" sz="2200" dirty="0"/>
          </a:p>
          <a:p>
            <a:pPr marL="457200" lvl="1" indent="0">
              <a:buNone/>
            </a:pPr>
            <a:endParaRPr lang="en-NZ" sz="2200" dirty="0"/>
          </a:p>
          <a:p>
            <a:endParaRPr lang="en-NZ" sz="2100" dirty="0"/>
          </a:p>
          <a:p>
            <a:endParaRPr lang="en-NZ" sz="2100" dirty="0"/>
          </a:p>
          <a:p>
            <a:pPr marL="0" indent="0">
              <a:buNone/>
            </a:pPr>
            <a:endParaRPr lang="en-NZ" sz="2100" dirty="0"/>
          </a:p>
        </p:txBody>
      </p:sp>
    </p:spTree>
    <p:extLst>
      <p:ext uri="{BB962C8B-B14F-4D97-AF65-F5344CB8AC3E}">
        <p14:creationId xmlns:p14="http://schemas.microsoft.com/office/powerpoint/2010/main" val="55895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000" dirty="0" smtClean="0"/>
              <a:t>Research Question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499" y="1714500"/>
            <a:ext cx="7162013" cy="4783404"/>
          </a:xfrm>
        </p:spPr>
        <p:txBody>
          <a:bodyPr>
            <a:normAutofit/>
          </a:bodyPr>
          <a:lstStyle/>
          <a:p>
            <a:r>
              <a:rPr lang="en-NZ" sz="2400" dirty="0"/>
              <a:t>Assigned to me by Vector for me to work on</a:t>
            </a:r>
          </a:p>
          <a:p>
            <a:r>
              <a:rPr lang="en-NZ" sz="2400" dirty="0"/>
              <a:t>Based on a current challenge that the global solar industry is </a:t>
            </a:r>
            <a:r>
              <a:rPr lang="en-NZ" sz="2400" dirty="0" smtClean="0"/>
              <a:t>facing</a:t>
            </a:r>
          </a:p>
          <a:p>
            <a:r>
              <a:rPr lang="en-NZ" sz="2400" dirty="0" smtClean="0"/>
              <a:t>Situations of power use where there is optimisation potential</a:t>
            </a:r>
          </a:p>
          <a:p>
            <a:pPr lvl="1"/>
            <a:r>
              <a:rPr lang="en-NZ" sz="2200" dirty="0"/>
              <a:t>Exporting power </a:t>
            </a:r>
            <a:r>
              <a:rPr lang="en-NZ" sz="2200" dirty="0" smtClean="0"/>
              <a:t>when reimbursement rate is low</a:t>
            </a:r>
            <a:endParaRPr lang="en-NZ" sz="2200" dirty="0"/>
          </a:p>
          <a:p>
            <a:pPr lvl="1"/>
            <a:r>
              <a:rPr lang="en-NZ" sz="2200" dirty="0" smtClean="0"/>
              <a:t>Exporting early then importing to later</a:t>
            </a:r>
            <a:r>
              <a:rPr lang="en-NZ" sz="2400" dirty="0" smtClean="0"/>
              <a:t> </a:t>
            </a:r>
            <a:r>
              <a:rPr lang="en-NZ" sz="2200" dirty="0" smtClean="0"/>
              <a:t>power a device </a:t>
            </a:r>
          </a:p>
          <a:p>
            <a:r>
              <a:rPr lang="en-NZ" sz="2400" dirty="0" smtClean="0"/>
              <a:t>The research question: “Can </a:t>
            </a:r>
            <a:r>
              <a:rPr lang="en-NZ" sz="2400" dirty="0"/>
              <a:t>the strategic use of excess power provide additional value to the customer?”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37127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000" dirty="0" smtClean="0"/>
              <a:t>Solution and Answer</a:t>
            </a:r>
            <a:endParaRPr lang="en-NZ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31798" y="1716090"/>
            <a:ext cx="7785102" cy="49895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Have an optional load in the house turn on to consume the excess power</a:t>
            </a:r>
          </a:p>
          <a:p>
            <a:pPr lvl="1"/>
            <a:r>
              <a:rPr lang="en-NZ" sz="2200" dirty="0" smtClean="0"/>
              <a:t>Decision is made on current system status and recent history</a:t>
            </a:r>
          </a:p>
          <a:p>
            <a:pPr lvl="1"/>
            <a:r>
              <a:rPr lang="en-NZ" sz="2200" dirty="0"/>
              <a:t>Load </a:t>
            </a:r>
            <a:r>
              <a:rPr lang="en-NZ" sz="2200" dirty="0" smtClean="0"/>
              <a:t>would be switched on automatically</a:t>
            </a:r>
          </a:p>
          <a:p>
            <a:pPr lvl="1"/>
            <a:r>
              <a:rPr lang="en-NZ" sz="2200" dirty="0" smtClean="0"/>
              <a:t>Could potentially alert user to turn a load on manually</a:t>
            </a:r>
          </a:p>
          <a:p>
            <a:r>
              <a:rPr lang="en-NZ" sz="2400" dirty="0" smtClean="0"/>
              <a:t>Use a local device in the house to this</a:t>
            </a:r>
          </a:p>
          <a:p>
            <a:pPr lvl="1"/>
            <a:r>
              <a:rPr lang="en-NZ" sz="2200" dirty="0" smtClean="0"/>
              <a:t>Connect using API</a:t>
            </a:r>
          </a:p>
          <a:p>
            <a:pPr lvl="1"/>
            <a:r>
              <a:rPr lang="en-NZ" sz="2200" dirty="0" smtClean="0"/>
              <a:t>Make decisions</a:t>
            </a:r>
          </a:p>
          <a:p>
            <a:pPr lvl="1"/>
            <a:r>
              <a:rPr lang="en-NZ" sz="2200" dirty="0" smtClean="0"/>
              <a:t>Send control </a:t>
            </a:r>
            <a:r>
              <a:rPr lang="en-NZ" sz="2200" dirty="0" smtClean="0"/>
              <a:t>signal</a:t>
            </a:r>
          </a:p>
          <a:p>
            <a:r>
              <a:rPr lang="en-NZ" sz="2400" dirty="0" smtClean="0"/>
              <a:t>Answer the research question based on this solution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102907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70854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Solution – Logical Diagram</a:t>
            </a:r>
            <a:endParaRPr lang="en-NZ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47" b="12013"/>
          <a:stretch/>
        </p:blipFill>
        <p:spPr>
          <a:xfrm>
            <a:off x="754583" y="1451728"/>
            <a:ext cx="6858000" cy="48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8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Technical Choices</a:t>
            </a:r>
            <a:endParaRPr lang="en-N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798" y="1716090"/>
            <a:ext cx="7785102" cy="49895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Device - Need a cheap but reasonably powerful device to connect using API, make decisions and send control signal (GPIO)</a:t>
            </a:r>
          </a:p>
          <a:p>
            <a:pPr lvl="1"/>
            <a:r>
              <a:rPr lang="en-NZ" sz="2200" dirty="0"/>
              <a:t>Arduino</a:t>
            </a:r>
          </a:p>
          <a:p>
            <a:pPr lvl="1"/>
            <a:r>
              <a:rPr lang="en-NZ" sz="2200" b="1" u="sng" dirty="0" smtClean="0"/>
              <a:t>Raspberry Pi</a:t>
            </a:r>
          </a:p>
          <a:p>
            <a:r>
              <a:rPr lang="en-NZ" sz="2400" dirty="0" smtClean="0"/>
              <a:t>Operating System – Need a Stable OS for the Raspberry Pi that supports modern programming languages</a:t>
            </a:r>
          </a:p>
          <a:p>
            <a:pPr lvl="1"/>
            <a:r>
              <a:rPr lang="en-NZ" sz="2200" b="1" u="sng" dirty="0" smtClean="0"/>
              <a:t>Raspbian</a:t>
            </a:r>
          </a:p>
          <a:p>
            <a:pPr lvl="1"/>
            <a:r>
              <a:rPr lang="en-NZ" sz="2200" dirty="0" smtClean="0"/>
              <a:t>Pidora</a:t>
            </a:r>
          </a:p>
          <a:p>
            <a:pPr lvl="1"/>
            <a:r>
              <a:rPr lang="en-NZ" sz="2200" dirty="0" smtClean="0"/>
              <a:t>Arch Linux</a:t>
            </a:r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429018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6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113F63"/>
      </a:accent1>
      <a:accent2>
        <a:srgbClr val="CAD61E"/>
      </a:accent2>
      <a:accent3>
        <a:srgbClr val="CAD61E"/>
      </a:accent3>
      <a:accent4>
        <a:srgbClr val="113F63"/>
      </a:accent4>
      <a:accent5>
        <a:srgbClr val="CAD61E"/>
      </a:accent5>
      <a:accent6>
        <a:srgbClr val="113F63"/>
      </a:accent6>
      <a:hlink>
        <a:srgbClr val="CAD61E"/>
      </a:hlink>
      <a:folHlink>
        <a:srgbClr val="113F63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1160</TotalTime>
  <Words>527</Words>
  <Application>Microsoft Office PowerPoint</Application>
  <PresentationFormat>On-screen Show (4:3)</PresentationFormat>
  <Paragraphs>100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Solar Monitoring Panel  BTech 451 Mid-Year Seminar</vt:lpstr>
      <vt:lpstr>Background – Vector Limited</vt:lpstr>
      <vt:lpstr>Background – Solar Panel System</vt:lpstr>
      <vt:lpstr>Background – Logical Diagram</vt:lpstr>
      <vt:lpstr>Background - API</vt:lpstr>
      <vt:lpstr>Research Question</vt:lpstr>
      <vt:lpstr>Solution and Answer</vt:lpstr>
      <vt:lpstr>Solution – Logical Diagram</vt:lpstr>
      <vt:lpstr>Technical Choices</vt:lpstr>
      <vt:lpstr>Technical Choices</vt:lpstr>
      <vt:lpstr>Current Progress - Overview</vt:lpstr>
      <vt:lpstr>Current Progress - Classes</vt:lpstr>
      <vt:lpstr>Live Demo</vt:lpstr>
      <vt:lpstr>Future Work</vt:lpstr>
      <vt:lpstr>Thank you, any 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2014-05-07T11:18:00Z</dcterms:created>
  <dcterms:modified xsi:type="dcterms:W3CDTF">2014-08-27T14:54:16Z</dcterms:modified>
</cp:coreProperties>
</file>