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1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38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7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97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1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78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0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4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1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5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9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8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7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1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1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3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9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901" y="2404534"/>
            <a:ext cx="6957314" cy="1646302"/>
          </a:xfrm>
        </p:spPr>
        <p:txBody>
          <a:bodyPr>
            <a:normAutofit fontScale="90000"/>
          </a:bodyPr>
          <a:lstStyle/>
          <a:p>
            <a:r>
              <a:rPr lang="en-NZ" b="1" dirty="0"/>
              <a:t>Solar Monitoring Panel</a:t>
            </a:r>
            <a:br>
              <a:rPr lang="en-NZ" b="1" dirty="0"/>
            </a:br>
            <a:r>
              <a:rPr lang="en-NZ" b="1" dirty="0" smtClean="0"/>
              <a:t>	</a:t>
            </a:r>
            <a:r>
              <a:rPr lang="en-NZ" sz="3600" dirty="0" smtClean="0">
                <a:solidFill>
                  <a:schemeClr val="tx1"/>
                </a:solidFill>
              </a:rPr>
              <a:t>BTech 451 Introductory Seminar</a:t>
            </a:r>
            <a:endParaRPr lang="en-NZ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David Armstrong – 5636534</a:t>
            </a:r>
          </a:p>
          <a:p>
            <a:r>
              <a:rPr lang="en-NZ" dirty="0"/>
              <a:t>Academic Supervisor: Ulrich Speidel</a:t>
            </a:r>
            <a:endParaRPr lang="en-NZ" dirty="0" smtClean="0"/>
          </a:p>
          <a:p>
            <a:r>
              <a:rPr lang="en-NZ" dirty="0" smtClean="0"/>
              <a:t>This project </a:t>
            </a:r>
            <a:r>
              <a:rPr lang="en-NZ" dirty="0"/>
              <a:t>is </a:t>
            </a:r>
            <a:r>
              <a:rPr lang="en-NZ" dirty="0" smtClean="0"/>
              <a:t>with Vector Limited</a:t>
            </a:r>
          </a:p>
          <a:p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031" y="5501576"/>
            <a:ext cx="3808153" cy="135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6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50" dirty="0" smtClean="0"/>
              <a:t>Company </a:t>
            </a:r>
            <a:r>
              <a:rPr lang="en-NZ" sz="4050" dirty="0"/>
              <a:t>-</a:t>
            </a:r>
            <a:r>
              <a:rPr lang="en-NZ" sz="4050" dirty="0" smtClean="0"/>
              <a:t> Vector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982790"/>
            <a:ext cx="6959601" cy="4265610"/>
          </a:xfrm>
        </p:spPr>
        <p:txBody>
          <a:bodyPr>
            <a:normAutofit/>
          </a:bodyPr>
          <a:lstStyle/>
          <a:p>
            <a:r>
              <a:rPr lang="en-NZ" sz="2800" dirty="0"/>
              <a:t>Vector Limited is primarily an Auckland power distribution company</a:t>
            </a:r>
          </a:p>
          <a:p>
            <a:pPr lvl="1"/>
            <a:r>
              <a:rPr lang="en-NZ" sz="2400" dirty="0"/>
              <a:t>Also involved with other network forms like Gas and </a:t>
            </a:r>
            <a:r>
              <a:rPr lang="en-NZ" sz="2400" dirty="0" smtClean="0"/>
              <a:t>Telecommunications</a:t>
            </a:r>
            <a:endParaRPr lang="en-NZ" sz="2400" dirty="0"/>
          </a:p>
          <a:p>
            <a:r>
              <a:rPr lang="en-NZ" sz="2800" dirty="0"/>
              <a:t>Recently </a:t>
            </a:r>
            <a:r>
              <a:rPr lang="en-NZ" sz="2800" dirty="0" smtClean="0"/>
              <a:t>begun </a:t>
            </a:r>
            <a:r>
              <a:rPr lang="en-NZ" sz="2800" dirty="0"/>
              <a:t>to investigate </a:t>
            </a:r>
            <a:r>
              <a:rPr lang="en-NZ" sz="2800" dirty="0" smtClean="0"/>
              <a:t>a solar optimisation challenge</a:t>
            </a:r>
          </a:p>
          <a:p>
            <a:pPr lvl="1"/>
            <a:r>
              <a:rPr lang="en-NZ" sz="2400" dirty="0" smtClean="0"/>
              <a:t>As with other </a:t>
            </a:r>
            <a:r>
              <a:rPr lang="en-NZ" sz="2400" dirty="0"/>
              <a:t>distribution networks</a:t>
            </a:r>
            <a:endParaRPr lang="en-NZ" sz="2600" dirty="0"/>
          </a:p>
        </p:txBody>
      </p:sp>
    </p:spTree>
    <p:extLst>
      <p:ext uri="{BB962C8B-B14F-4D97-AF65-F5344CB8AC3E}">
        <p14:creationId xmlns:p14="http://schemas.microsoft.com/office/powerpoint/2010/main" val="20292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315201" cy="1320800"/>
          </a:xfrm>
        </p:spPr>
        <p:txBody>
          <a:bodyPr>
            <a:noAutofit/>
          </a:bodyPr>
          <a:lstStyle/>
          <a:p>
            <a:r>
              <a:rPr lang="en-NZ" sz="4050" dirty="0"/>
              <a:t>Solar Panel </a:t>
            </a:r>
            <a:r>
              <a:rPr lang="en-NZ" sz="4050" dirty="0" smtClean="0"/>
              <a:t>System</a:t>
            </a:r>
            <a:endParaRPr lang="en-NZ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8" y="1690690"/>
            <a:ext cx="7683502" cy="4938710"/>
          </a:xfrm>
        </p:spPr>
        <p:txBody>
          <a:bodyPr>
            <a:normAutofit/>
          </a:bodyPr>
          <a:lstStyle/>
          <a:p>
            <a:r>
              <a:rPr lang="en-NZ" sz="2800" dirty="0"/>
              <a:t>Solar panels are installed on roof</a:t>
            </a:r>
          </a:p>
          <a:p>
            <a:r>
              <a:rPr lang="en-NZ" sz="2800" dirty="0"/>
              <a:t>System contains a </a:t>
            </a:r>
            <a:r>
              <a:rPr lang="en-NZ" sz="2800" dirty="0" smtClean="0"/>
              <a:t>battery</a:t>
            </a:r>
          </a:p>
          <a:p>
            <a:pPr lvl="1"/>
            <a:r>
              <a:rPr lang="en-NZ" sz="2400" dirty="0" smtClean="0"/>
              <a:t>Charged from solar panels or from the grid</a:t>
            </a:r>
            <a:endParaRPr lang="en-NZ" sz="2400" dirty="0"/>
          </a:p>
          <a:p>
            <a:pPr lvl="1"/>
            <a:r>
              <a:rPr lang="en-NZ" sz="2400" dirty="0"/>
              <a:t>Power can be saved for use during </a:t>
            </a:r>
            <a:r>
              <a:rPr lang="en-NZ" sz="2400" dirty="0" smtClean="0"/>
              <a:t>night time</a:t>
            </a:r>
          </a:p>
          <a:p>
            <a:pPr marL="342900" lvl="1" indent="-342900"/>
            <a:r>
              <a:rPr lang="en-NZ" sz="2800" dirty="0"/>
              <a:t>Excess power produced can be fed back to grid</a:t>
            </a:r>
          </a:p>
          <a:p>
            <a:r>
              <a:rPr lang="en-NZ" sz="2800" dirty="0" smtClean="0"/>
              <a:t>Connected </a:t>
            </a:r>
            <a:r>
              <a:rPr lang="en-NZ" sz="2800" dirty="0"/>
              <a:t>to </a:t>
            </a:r>
            <a:r>
              <a:rPr lang="en-NZ" sz="2800" dirty="0" smtClean="0"/>
              <a:t>the </a:t>
            </a:r>
            <a:r>
              <a:rPr lang="en-NZ" sz="2800" dirty="0"/>
              <a:t>internet</a:t>
            </a:r>
          </a:p>
          <a:p>
            <a:r>
              <a:rPr lang="en-NZ" sz="2800" dirty="0"/>
              <a:t>Has an </a:t>
            </a:r>
            <a:r>
              <a:rPr lang="en-NZ" sz="2800" dirty="0" smtClean="0"/>
              <a:t>HTTPS-based </a:t>
            </a:r>
            <a:r>
              <a:rPr lang="en-NZ" sz="2800" dirty="0"/>
              <a:t>API for querying state and setting options</a:t>
            </a:r>
          </a:p>
          <a:p>
            <a:endParaRPr lang="en-NZ" sz="2100" dirty="0"/>
          </a:p>
          <a:p>
            <a:endParaRPr lang="en-NZ" sz="2100" dirty="0"/>
          </a:p>
          <a:p>
            <a:pPr marL="0" indent="0">
              <a:buNone/>
            </a:pPr>
            <a:endParaRPr lang="en-NZ" sz="2100" dirty="0"/>
          </a:p>
        </p:txBody>
      </p:sp>
    </p:spTree>
    <p:extLst>
      <p:ext uri="{BB962C8B-B14F-4D97-AF65-F5344CB8AC3E}">
        <p14:creationId xmlns:p14="http://schemas.microsoft.com/office/powerpoint/2010/main" val="17283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50" dirty="0" smtClean="0"/>
              <a:t>Research Question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714500"/>
            <a:ext cx="6997700" cy="4305300"/>
          </a:xfrm>
        </p:spPr>
        <p:txBody>
          <a:bodyPr>
            <a:normAutofit/>
          </a:bodyPr>
          <a:lstStyle/>
          <a:p>
            <a:r>
              <a:rPr lang="en-NZ" sz="2800" dirty="0" smtClean="0"/>
              <a:t>Assigned to me by Ve</a:t>
            </a:r>
            <a:r>
              <a:rPr lang="en-NZ" sz="2800" dirty="0" smtClean="0"/>
              <a:t>ctor for me to work on</a:t>
            </a:r>
          </a:p>
          <a:p>
            <a:r>
              <a:rPr lang="en-NZ" sz="2800" dirty="0" smtClean="0"/>
              <a:t>Based </a:t>
            </a:r>
            <a:r>
              <a:rPr lang="en-NZ" sz="2800" dirty="0" smtClean="0"/>
              <a:t>on a current </a:t>
            </a:r>
            <a:r>
              <a:rPr lang="en-NZ" sz="2800" dirty="0"/>
              <a:t>challenge that the global solar industry </a:t>
            </a:r>
            <a:r>
              <a:rPr lang="en-NZ" sz="2800" dirty="0" smtClean="0"/>
              <a:t>is facing </a:t>
            </a:r>
          </a:p>
          <a:p>
            <a:r>
              <a:rPr lang="en-NZ" sz="2800" dirty="0" smtClean="0"/>
              <a:t>“Can </a:t>
            </a:r>
            <a:r>
              <a:rPr lang="en-NZ" sz="2800" dirty="0"/>
              <a:t>the strategic use of excess power provide additional value to the </a:t>
            </a:r>
            <a:r>
              <a:rPr lang="en-NZ" sz="2800" dirty="0" smtClean="0"/>
              <a:t>customer?”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37127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50" dirty="0" smtClean="0"/>
              <a:t>Solution and Answer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8" y="1766889"/>
            <a:ext cx="7416802" cy="4973775"/>
          </a:xfrm>
        </p:spPr>
        <p:txBody>
          <a:bodyPr>
            <a:normAutofit/>
          </a:bodyPr>
          <a:lstStyle/>
          <a:p>
            <a:r>
              <a:rPr lang="en-NZ" sz="2800" dirty="0"/>
              <a:t>Create a program </a:t>
            </a:r>
            <a:r>
              <a:rPr lang="en-NZ" sz="2800" dirty="0" smtClean="0"/>
              <a:t>including certain features</a:t>
            </a:r>
            <a:endParaRPr lang="en-NZ" sz="2800" dirty="0"/>
          </a:p>
          <a:p>
            <a:pPr lvl="1"/>
            <a:r>
              <a:rPr lang="en-NZ" sz="2400" dirty="0" smtClean="0"/>
              <a:t>Like deciding whether to turn optional power-hungry loads </a:t>
            </a:r>
            <a:r>
              <a:rPr lang="en-NZ" sz="2400" dirty="0"/>
              <a:t>on or </a:t>
            </a:r>
            <a:r>
              <a:rPr lang="en-NZ" sz="2400" dirty="0" smtClean="0"/>
              <a:t>off </a:t>
            </a:r>
          </a:p>
          <a:p>
            <a:r>
              <a:rPr lang="en-NZ" sz="2800" dirty="0" smtClean="0"/>
              <a:t>Program will be </a:t>
            </a:r>
            <a:r>
              <a:rPr lang="en-NZ" sz="2800" dirty="0"/>
              <a:t>implemented </a:t>
            </a:r>
            <a:r>
              <a:rPr lang="en-NZ" sz="2800" dirty="0" smtClean="0"/>
              <a:t>and run on </a:t>
            </a:r>
            <a:r>
              <a:rPr lang="en-NZ" sz="2800" dirty="0"/>
              <a:t>a Raspberry </a:t>
            </a:r>
            <a:r>
              <a:rPr lang="en-NZ" sz="2800" dirty="0" smtClean="0"/>
              <a:t>Pi in the </a:t>
            </a:r>
            <a:r>
              <a:rPr lang="en-NZ" sz="2800" dirty="0"/>
              <a:t>house of a </a:t>
            </a:r>
            <a:r>
              <a:rPr lang="en-NZ" sz="2800" dirty="0" smtClean="0"/>
              <a:t>system</a:t>
            </a:r>
          </a:p>
          <a:p>
            <a:r>
              <a:rPr lang="en-NZ" sz="2800" dirty="0" smtClean="0"/>
              <a:t>Use this solution to answer the research question</a:t>
            </a:r>
            <a:endParaRPr lang="en-NZ" sz="2800" dirty="0"/>
          </a:p>
          <a:p>
            <a:endParaRPr lang="en-NZ" sz="2100" dirty="0"/>
          </a:p>
        </p:txBody>
      </p:sp>
    </p:spTree>
    <p:extLst>
      <p:ext uri="{BB962C8B-B14F-4D97-AF65-F5344CB8AC3E}">
        <p14:creationId xmlns:p14="http://schemas.microsoft.com/office/powerpoint/2010/main" val="10290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50" dirty="0"/>
              <a:t>What I will </a:t>
            </a:r>
            <a:r>
              <a:rPr lang="en-NZ" sz="4050" dirty="0" smtClean="0"/>
              <a:t>gain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8" y="1716090"/>
            <a:ext cx="7785102" cy="4989510"/>
          </a:xfrm>
        </p:spPr>
        <p:txBody>
          <a:bodyPr>
            <a:normAutofit/>
          </a:bodyPr>
          <a:lstStyle/>
          <a:p>
            <a:r>
              <a:rPr lang="en-NZ" sz="2800" dirty="0" smtClean="0"/>
              <a:t>HTTPS </a:t>
            </a:r>
            <a:r>
              <a:rPr lang="en-NZ" sz="2800" dirty="0"/>
              <a:t>experience</a:t>
            </a:r>
          </a:p>
          <a:p>
            <a:pPr lvl="1"/>
            <a:r>
              <a:rPr lang="en-NZ" sz="2400" dirty="0"/>
              <a:t>Due to the API</a:t>
            </a:r>
          </a:p>
          <a:p>
            <a:r>
              <a:rPr lang="en-NZ" sz="2800" dirty="0"/>
              <a:t>Further Java experience</a:t>
            </a:r>
          </a:p>
          <a:p>
            <a:pPr lvl="1"/>
            <a:r>
              <a:rPr lang="en-NZ" sz="2400" dirty="0"/>
              <a:t>Main programming language </a:t>
            </a:r>
            <a:r>
              <a:rPr lang="en-NZ" sz="2400" dirty="0" smtClean="0"/>
              <a:t>to be used</a:t>
            </a:r>
            <a:endParaRPr lang="en-NZ" sz="2400" dirty="0"/>
          </a:p>
          <a:p>
            <a:r>
              <a:rPr lang="en-NZ" sz="2800" dirty="0"/>
              <a:t>Electrical Engineering knowledge</a:t>
            </a:r>
          </a:p>
          <a:p>
            <a:r>
              <a:rPr lang="en-NZ" sz="2800" dirty="0"/>
              <a:t>Year long project management experience</a:t>
            </a:r>
          </a:p>
          <a:p>
            <a:r>
              <a:rPr lang="en-NZ" sz="2800" dirty="0"/>
              <a:t>Real world project and work experience</a:t>
            </a:r>
          </a:p>
          <a:p>
            <a:r>
              <a:rPr lang="en-NZ" sz="2800" dirty="0"/>
              <a:t>Communication and presentation skills</a:t>
            </a:r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429018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113F63"/>
      </a:accent1>
      <a:accent2>
        <a:srgbClr val="CAD61E"/>
      </a:accent2>
      <a:accent3>
        <a:srgbClr val="CAD61E"/>
      </a:accent3>
      <a:accent4>
        <a:srgbClr val="113F63"/>
      </a:accent4>
      <a:accent5>
        <a:srgbClr val="CAD61E"/>
      </a:accent5>
      <a:accent6>
        <a:srgbClr val="113F63"/>
      </a:accent6>
      <a:hlink>
        <a:srgbClr val="CAD61E"/>
      </a:hlink>
      <a:folHlink>
        <a:srgbClr val="113F63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513</TotalTime>
  <Words>226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Solar Monitoring Panel  BTech 451 Introductory Seminar</vt:lpstr>
      <vt:lpstr>Company - Vector</vt:lpstr>
      <vt:lpstr>Solar Panel System</vt:lpstr>
      <vt:lpstr>Research Question</vt:lpstr>
      <vt:lpstr>Solution and Answer</vt:lpstr>
      <vt:lpstr>What I will gain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2014-05-07T11:18:00Z</dcterms:created>
  <dcterms:modified xsi:type="dcterms:W3CDTF">2014-08-27T14:54:18Z</dcterms:modified>
</cp:coreProperties>
</file>